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5"/>
  </p:notesMasterIdLst>
  <p:sldIdLst>
    <p:sldId id="256" r:id="rId5"/>
    <p:sldId id="257" r:id="rId6"/>
    <p:sldId id="341" r:id="rId7"/>
    <p:sldId id="344" r:id="rId8"/>
    <p:sldId id="342" r:id="rId9"/>
    <p:sldId id="343" r:id="rId10"/>
    <p:sldId id="345" r:id="rId11"/>
    <p:sldId id="346" r:id="rId12"/>
    <p:sldId id="347" r:id="rId13"/>
    <p:sldId id="348" r:id="rId14"/>
    <p:sldId id="350" r:id="rId15"/>
    <p:sldId id="351" r:id="rId16"/>
    <p:sldId id="362" r:id="rId17"/>
    <p:sldId id="352" r:id="rId18"/>
    <p:sldId id="353" r:id="rId19"/>
    <p:sldId id="355" r:id="rId20"/>
    <p:sldId id="356" r:id="rId21"/>
    <p:sldId id="357" r:id="rId22"/>
    <p:sldId id="361" r:id="rId23"/>
    <p:sldId id="258" r:id="rId24"/>
  </p:sldIdLst>
  <p:sldSz cx="12192000" cy="6858000"/>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Kinghan" initials="LK" lastIdx="9" clrIdx="0">
    <p:extLst>
      <p:ext uri="{19B8F6BF-5375-455C-9EA6-DF929625EA0E}">
        <p15:presenceInfo xmlns:p15="http://schemas.microsoft.com/office/powerpoint/2012/main" userId="Lucy King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623"/>
    <a:srgbClr val="502B6E"/>
    <a:srgbClr val="95194B"/>
    <a:srgbClr val="583277"/>
    <a:srgbClr val="4F2B6B"/>
    <a:srgbClr val="FFFFFF"/>
    <a:srgbClr val="502C6E"/>
    <a:srgbClr val="502C6C"/>
    <a:srgbClr val="4F2C6D"/>
    <a:srgbClr val="4D3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CDA26-7955-A4C3-502A-178C892E82E3}" v="616" dt="2023-07-11T11:57:16.411"/>
    <p1510:client id="{4BB7EA14-7C15-E0C5-928C-B5E1B70B738E}" v="28" dt="2023-07-11T12:21:14.749"/>
    <p1510:client id="{87269C2F-5597-0194-6124-4D2E66B19855}" v="722" dt="2023-07-11T08:42:44.113"/>
    <p1510:client id="{9EB9C053-86E7-41CB-BADC-DC05B70C88A2}" v="1699" dt="2023-07-11T11:01:56.934"/>
    <p1510:client id="{F08FA3A8-4903-4F07-8B3F-5E4E67AE000B}" v="1" dt="2023-06-16T09:00:31.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 Nestor" userId="S::pat.nestor@dublincity.ie::1fcf2daf-cf7d-4521-863c-7ec86d91bdd6" providerId="AD" clId="Web-{4BB7EA14-7C15-E0C5-928C-B5E1B70B738E}"/>
    <pc:docChg chg="modSld">
      <pc:chgData name="Pat Nestor" userId="S::pat.nestor@dublincity.ie::1fcf2daf-cf7d-4521-863c-7ec86d91bdd6" providerId="AD" clId="Web-{4BB7EA14-7C15-E0C5-928C-B5E1B70B738E}" dt="2023-07-11T12:21:14.749" v="29"/>
      <pc:docMkLst>
        <pc:docMk/>
      </pc:docMkLst>
      <pc:sldChg chg="modSp">
        <pc:chgData name="Pat Nestor" userId="S::pat.nestor@dublincity.ie::1fcf2daf-cf7d-4521-863c-7ec86d91bdd6" providerId="AD" clId="Web-{4BB7EA14-7C15-E0C5-928C-B5E1B70B738E}" dt="2023-07-11T12:10:22.334" v="3" actId="20577"/>
        <pc:sldMkLst>
          <pc:docMk/>
          <pc:sldMk cId="4213306872" sldId="344"/>
        </pc:sldMkLst>
        <pc:spChg chg="mod">
          <ac:chgData name="Pat Nestor" userId="S::pat.nestor@dublincity.ie::1fcf2daf-cf7d-4521-863c-7ec86d91bdd6" providerId="AD" clId="Web-{4BB7EA14-7C15-E0C5-928C-B5E1B70B738E}" dt="2023-07-11T12:10:22.334" v="3" actId="20577"/>
          <ac:spMkLst>
            <pc:docMk/>
            <pc:sldMk cId="4213306872" sldId="344"/>
            <ac:spMk id="15" creationId="{A46DBB22-160A-D852-2BEE-46F2057BDF04}"/>
          </ac:spMkLst>
        </pc:spChg>
        <pc:graphicFrameChg chg="modGraphic">
          <ac:chgData name="Pat Nestor" userId="S::pat.nestor@dublincity.ie::1fcf2daf-cf7d-4521-863c-7ec86d91bdd6" providerId="AD" clId="Web-{4BB7EA14-7C15-E0C5-928C-B5E1B70B738E}" dt="2023-07-11T12:09:32.988" v="1" actId="20577"/>
          <ac:graphicFrameMkLst>
            <pc:docMk/>
            <pc:sldMk cId="4213306872" sldId="344"/>
            <ac:graphicFrameMk id="16" creationId="{615F2487-025C-117F-8834-22039318B19C}"/>
          </ac:graphicFrameMkLst>
        </pc:graphicFrameChg>
      </pc:sldChg>
      <pc:sldChg chg="modSp addAnim">
        <pc:chgData name="Pat Nestor" userId="S::pat.nestor@dublincity.ie::1fcf2daf-cf7d-4521-863c-7ec86d91bdd6" providerId="AD" clId="Web-{4BB7EA14-7C15-E0C5-928C-B5E1B70B738E}" dt="2023-07-11T12:11:39.915" v="6"/>
        <pc:sldMkLst>
          <pc:docMk/>
          <pc:sldMk cId="3650316696" sldId="346"/>
        </pc:sldMkLst>
        <pc:spChg chg="mod">
          <ac:chgData name="Pat Nestor" userId="S::pat.nestor@dublincity.ie::1fcf2daf-cf7d-4521-863c-7ec86d91bdd6" providerId="AD" clId="Web-{4BB7EA14-7C15-E0C5-928C-B5E1B70B738E}" dt="2023-07-11T12:11:39.712" v="5" actId="20577"/>
          <ac:spMkLst>
            <pc:docMk/>
            <pc:sldMk cId="3650316696" sldId="346"/>
            <ac:spMk id="3" creationId="{50C7403B-262F-455F-87F1-CEEB827EF098}"/>
          </ac:spMkLst>
        </pc:spChg>
      </pc:sldChg>
      <pc:sldChg chg="modSp">
        <pc:chgData name="Pat Nestor" userId="S::pat.nestor@dublincity.ie::1fcf2daf-cf7d-4521-863c-7ec86d91bdd6" providerId="AD" clId="Web-{4BB7EA14-7C15-E0C5-928C-B5E1B70B738E}" dt="2023-07-11T12:14:01.537" v="8" actId="20577"/>
        <pc:sldMkLst>
          <pc:docMk/>
          <pc:sldMk cId="2278811698" sldId="347"/>
        </pc:sldMkLst>
        <pc:graphicFrameChg chg="modGraphic">
          <ac:chgData name="Pat Nestor" userId="S::pat.nestor@dublincity.ie::1fcf2daf-cf7d-4521-863c-7ec86d91bdd6" providerId="AD" clId="Web-{4BB7EA14-7C15-E0C5-928C-B5E1B70B738E}" dt="2023-07-11T12:14:01.537" v="8" actId="20577"/>
          <ac:graphicFrameMkLst>
            <pc:docMk/>
            <pc:sldMk cId="2278811698" sldId="347"/>
            <ac:graphicFrameMk id="7" creationId="{2051EAE2-3DEF-8431-3055-B968BA22438A}"/>
          </ac:graphicFrameMkLst>
        </pc:graphicFrameChg>
      </pc:sldChg>
      <pc:sldChg chg="addAnim modAnim">
        <pc:chgData name="Pat Nestor" userId="S::pat.nestor@dublincity.ie::1fcf2daf-cf7d-4521-863c-7ec86d91bdd6" providerId="AD" clId="Web-{4BB7EA14-7C15-E0C5-928C-B5E1B70B738E}" dt="2023-07-11T12:15:01.757" v="10"/>
        <pc:sldMkLst>
          <pc:docMk/>
          <pc:sldMk cId="1539838819" sldId="348"/>
        </pc:sldMkLst>
      </pc:sldChg>
      <pc:sldChg chg="modSp">
        <pc:chgData name="Pat Nestor" userId="S::pat.nestor@dublincity.ie::1fcf2daf-cf7d-4521-863c-7ec86d91bdd6" providerId="AD" clId="Web-{4BB7EA14-7C15-E0C5-928C-B5E1B70B738E}" dt="2023-07-11T12:16:12.790" v="16" actId="20577"/>
        <pc:sldMkLst>
          <pc:docMk/>
          <pc:sldMk cId="989710200" sldId="351"/>
        </pc:sldMkLst>
        <pc:spChg chg="mod">
          <ac:chgData name="Pat Nestor" userId="S::pat.nestor@dublincity.ie::1fcf2daf-cf7d-4521-863c-7ec86d91bdd6" providerId="AD" clId="Web-{4BB7EA14-7C15-E0C5-928C-B5E1B70B738E}" dt="2023-07-11T12:16:12.790" v="16" actId="20577"/>
          <ac:spMkLst>
            <pc:docMk/>
            <pc:sldMk cId="989710200" sldId="351"/>
            <ac:spMk id="6" creationId="{5254C8B8-E9CF-E48C-C9FE-61A81F039CD2}"/>
          </ac:spMkLst>
        </pc:spChg>
      </pc:sldChg>
      <pc:sldChg chg="modAnim">
        <pc:chgData name="Pat Nestor" userId="S::pat.nestor@dublincity.ie::1fcf2daf-cf7d-4521-863c-7ec86d91bdd6" providerId="AD" clId="Web-{4BB7EA14-7C15-E0C5-928C-B5E1B70B738E}" dt="2023-07-11T12:21:14.749" v="29"/>
        <pc:sldMkLst>
          <pc:docMk/>
          <pc:sldMk cId="876169431" sldId="356"/>
        </pc:sldMkLst>
      </pc:sldChg>
      <pc:sldChg chg="addAnim modAnim">
        <pc:chgData name="Pat Nestor" userId="S::pat.nestor@dublincity.ie::1fcf2daf-cf7d-4521-863c-7ec86d91bdd6" providerId="AD" clId="Web-{4BB7EA14-7C15-E0C5-928C-B5E1B70B738E}" dt="2023-07-11T12:17:39.885" v="20"/>
        <pc:sldMkLst>
          <pc:docMk/>
          <pc:sldMk cId="3809972449" sldId="361"/>
        </pc:sldMkLst>
      </pc:sldChg>
      <pc:sldChg chg="addAnim modAnim">
        <pc:chgData name="Pat Nestor" userId="S::pat.nestor@dublincity.ie::1fcf2daf-cf7d-4521-863c-7ec86d91bdd6" providerId="AD" clId="Web-{4BB7EA14-7C15-E0C5-928C-B5E1B70B738E}" dt="2023-07-11T12:17:24.760" v="18"/>
        <pc:sldMkLst>
          <pc:docMk/>
          <pc:sldMk cId="1515726375" sldId="362"/>
        </pc:sldMkLst>
      </pc:sldChg>
    </pc:docChg>
  </pc:docChgLst>
  <pc:docChgLst>
    <pc:chgData name="Pat Nestor" userId="S::pat.nestor@dublincity.ie::1fcf2daf-cf7d-4521-863c-7ec86d91bdd6" providerId="AD" clId="Web-{15CCDA26-7955-A4C3-502A-178C892E82E3}"/>
    <pc:docChg chg="addSld delSld modSld">
      <pc:chgData name="Pat Nestor" userId="S::pat.nestor@dublincity.ie::1fcf2daf-cf7d-4521-863c-7ec86d91bdd6" providerId="AD" clId="Web-{15CCDA26-7955-A4C3-502A-178C892E82E3}" dt="2023-07-11T11:57:49.819" v="634"/>
      <pc:docMkLst>
        <pc:docMk/>
      </pc:docMkLst>
      <pc:sldChg chg="addSp delSp modSp mod modClrScheme chgLayout">
        <pc:chgData name="Pat Nestor" userId="S::pat.nestor@dublincity.ie::1fcf2daf-cf7d-4521-863c-7ec86d91bdd6" providerId="AD" clId="Web-{15CCDA26-7955-A4C3-502A-178C892E82E3}" dt="2023-07-11T11:46:22.981" v="427"/>
        <pc:sldMkLst>
          <pc:docMk/>
          <pc:sldMk cId="3552537072" sldId="350"/>
        </pc:sldMkLst>
        <pc:spChg chg="mod">
          <ac:chgData name="Pat Nestor" userId="S::pat.nestor@dublincity.ie::1fcf2daf-cf7d-4521-863c-7ec86d91bdd6" providerId="AD" clId="Web-{15CCDA26-7955-A4C3-502A-178C892E82E3}" dt="2023-07-11T11:46:22.981" v="427"/>
          <ac:spMkLst>
            <pc:docMk/>
            <pc:sldMk cId="3552537072" sldId="350"/>
            <ac:spMk id="2" creationId="{91D2C03B-C58D-494B-A5B8-0E94C825205E}"/>
          </ac:spMkLst>
        </pc:spChg>
        <pc:spChg chg="add del mod">
          <ac:chgData name="Pat Nestor" userId="S::pat.nestor@dublincity.ie::1fcf2daf-cf7d-4521-863c-7ec86d91bdd6" providerId="AD" clId="Web-{15CCDA26-7955-A4C3-502A-178C892E82E3}" dt="2023-07-11T11:46:22.981" v="427"/>
          <ac:spMkLst>
            <pc:docMk/>
            <pc:sldMk cId="3552537072" sldId="350"/>
            <ac:spMk id="6" creationId="{5254C8B8-E9CF-E48C-C9FE-61A81F039CD2}"/>
          </ac:spMkLst>
        </pc:spChg>
        <pc:spChg chg="add del mod">
          <ac:chgData name="Pat Nestor" userId="S::pat.nestor@dublincity.ie::1fcf2daf-cf7d-4521-863c-7ec86d91bdd6" providerId="AD" clId="Web-{15CCDA26-7955-A4C3-502A-178C892E82E3}" dt="2023-07-11T11:46:22.981" v="427"/>
          <ac:spMkLst>
            <pc:docMk/>
            <pc:sldMk cId="3552537072" sldId="350"/>
            <ac:spMk id="9" creationId="{976FD038-AFF7-957B-B2FF-37637C795006}"/>
          </ac:spMkLst>
        </pc:spChg>
        <pc:graphicFrameChg chg="add del mod">
          <ac:chgData name="Pat Nestor" userId="S::pat.nestor@dublincity.ie::1fcf2daf-cf7d-4521-863c-7ec86d91bdd6" providerId="AD" clId="Web-{15CCDA26-7955-A4C3-502A-178C892E82E3}" dt="2023-07-11T11:46:22.981" v="427"/>
          <ac:graphicFrameMkLst>
            <pc:docMk/>
            <pc:sldMk cId="3552537072" sldId="350"/>
            <ac:graphicFrameMk id="10" creationId="{483FD384-B746-571E-8380-9EEF72C92F9A}"/>
          </ac:graphicFrameMkLst>
        </pc:graphicFrameChg>
      </pc:sldChg>
      <pc:sldChg chg="modAnim">
        <pc:chgData name="Pat Nestor" userId="S::pat.nestor@dublincity.ie::1fcf2daf-cf7d-4521-863c-7ec86d91bdd6" providerId="AD" clId="Web-{15CCDA26-7955-A4C3-502A-178C892E82E3}" dt="2023-07-11T11:16:08.712" v="0"/>
        <pc:sldMkLst>
          <pc:docMk/>
          <pc:sldMk cId="3131375512" sldId="355"/>
        </pc:sldMkLst>
      </pc:sldChg>
      <pc:sldChg chg="addSp delSp modSp mod modClrScheme chgLayout">
        <pc:chgData name="Pat Nestor" userId="S::pat.nestor@dublincity.ie::1fcf2daf-cf7d-4521-863c-7ec86d91bdd6" providerId="AD" clId="Web-{15CCDA26-7955-A4C3-502A-178C892E82E3}" dt="2023-07-11T11:29:17.178" v="323"/>
        <pc:sldMkLst>
          <pc:docMk/>
          <pc:sldMk cId="1790834248" sldId="357"/>
        </pc:sldMkLst>
        <pc:spChg chg="mod">
          <ac:chgData name="Pat Nestor" userId="S::pat.nestor@dublincity.ie::1fcf2daf-cf7d-4521-863c-7ec86d91bdd6" providerId="AD" clId="Web-{15CCDA26-7955-A4C3-502A-178C892E82E3}" dt="2023-07-11T11:29:17.178" v="323"/>
          <ac:spMkLst>
            <pc:docMk/>
            <pc:sldMk cId="1790834248" sldId="357"/>
            <ac:spMk id="2" creationId="{91D2C03B-C58D-494B-A5B8-0E94C825205E}"/>
          </ac:spMkLst>
        </pc:spChg>
        <pc:spChg chg="add del mod">
          <ac:chgData name="Pat Nestor" userId="S::pat.nestor@dublincity.ie::1fcf2daf-cf7d-4521-863c-7ec86d91bdd6" providerId="AD" clId="Web-{15CCDA26-7955-A4C3-502A-178C892E82E3}" dt="2023-07-11T11:29:17.178" v="323"/>
          <ac:spMkLst>
            <pc:docMk/>
            <pc:sldMk cId="1790834248" sldId="357"/>
            <ac:spMk id="6" creationId="{5254C8B8-E9CF-E48C-C9FE-61A81F039CD2}"/>
          </ac:spMkLst>
        </pc:spChg>
        <pc:spChg chg="add del mod">
          <ac:chgData name="Pat Nestor" userId="S::pat.nestor@dublincity.ie::1fcf2daf-cf7d-4521-863c-7ec86d91bdd6" providerId="AD" clId="Web-{15CCDA26-7955-A4C3-502A-178C892E82E3}" dt="2023-07-11T11:29:17.147" v="322"/>
          <ac:spMkLst>
            <pc:docMk/>
            <pc:sldMk cId="1790834248" sldId="357"/>
            <ac:spMk id="12" creationId="{C16A46AF-860C-24FC-A653-C0A6206FABAF}"/>
          </ac:spMkLst>
        </pc:spChg>
        <pc:graphicFrameChg chg="add del">
          <ac:chgData name="Pat Nestor" userId="S::pat.nestor@dublincity.ie::1fcf2daf-cf7d-4521-863c-7ec86d91bdd6" providerId="AD" clId="Web-{15CCDA26-7955-A4C3-502A-178C892E82E3}" dt="2023-07-11T11:29:15.960" v="320"/>
          <ac:graphicFrameMkLst>
            <pc:docMk/>
            <pc:sldMk cId="1790834248" sldId="357"/>
            <ac:graphicFrameMk id="8" creationId="{9E96C4BD-EEF1-4CB6-3F15-58ED0B6645A8}"/>
          </ac:graphicFrameMkLst>
        </pc:graphicFrameChg>
        <pc:graphicFrameChg chg="add del mod">
          <ac:chgData name="Pat Nestor" userId="S::pat.nestor@dublincity.ie::1fcf2daf-cf7d-4521-863c-7ec86d91bdd6" providerId="AD" clId="Web-{15CCDA26-7955-A4C3-502A-178C892E82E3}" dt="2023-07-11T11:29:17.147" v="322"/>
          <ac:graphicFrameMkLst>
            <pc:docMk/>
            <pc:sldMk cId="1790834248" sldId="357"/>
            <ac:graphicFrameMk id="10" creationId="{4C0DFD56-B9C5-117F-490F-80E2B583A0A0}"/>
          </ac:graphicFrameMkLst>
        </pc:graphicFrameChg>
        <pc:graphicFrameChg chg="add">
          <ac:chgData name="Pat Nestor" userId="S::pat.nestor@dublincity.ie::1fcf2daf-cf7d-4521-863c-7ec86d91bdd6" providerId="AD" clId="Web-{15CCDA26-7955-A4C3-502A-178C892E82E3}" dt="2023-07-11T11:29:17.178" v="323"/>
          <ac:graphicFrameMkLst>
            <pc:docMk/>
            <pc:sldMk cId="1790834248" sldId="357"/>
            <ac:graphicFrameMk id="14" creationId="{9E96C4BD-EEF1-4CB6-3F15-58ED0B6645A8}"/>
          </ac:graphicFrameMkLst>
        </pc:graphicFrameChg>
      </pc:sldChg>
      <pc:sldChg chg="new del">
        <pc:chgData name="Pat Nestor" userId="S::pat.nestor@dublincity.ie::1fcf2daf-cf7d-4521-863c-7ec86d91bdd6" providerId="AD" clId="Web-{15CCDA26-7955-A4C3-502A-178C892E82E3}" dt="2023-07-11T11:30:08.915" v="328"/>
        <pc:sldMkLst>
          <pc:docMk/>
          <pc:sldMk cId="2749357157" sldId="358"/>
        </pc:sldMkLst>
      </pc:sldChg>
      <pc:sldChg chg="new del">
        <pc:chgData name="Pat Nestor" userId="S::pat.nestor@dublincity.ie::1fcf2daf-cf7d-4521-863c-7ec86d91bdd6" providerId="AD" clId="Web-{15CCDA26-7955-A4C3-502A-178C892E82E3}" dt="2023-07-11T11:30:07.055" v="327"/>
        <pc:sldMkLst>
          <pc:docMk/>
          <pc:sldMk cId="2661577628" sldId="359"/>
        </pc:sldMkLst>
      </pc:sldChg>
      <pc:sldChg chg="modSp new del">
        <pc:chgData name="Pat Nestor" userId="S::pat.nestor@dublincity.ie::1fcf2daf-cf7d-4521-863c-7ec86d91bdd6" providerId="AD" clId="Web-{15CCDA26-7955-A4C3-502A-178C892E82E3}" dt="2023-07-11T11:30:37.650" v="334"/>
        <pc:sldMkLst>
          <pc:docMk/>
          <pc:sldMk cId="1767984175" sldId="360"/>
        </pc:sldMkLst>
        <pc:spChg chg="mod">
          <ac:chgData name="Pat Nestor" userId="S::pat.nestor@dublincity.ie::1fcf2daf-cf7d-4521-863c-7ec86d91bdd6" providerId="AD" clId="Web-{15CCDA26-7955-A4C3-502A-178C892E82E3}" dt="2023-07-11T11:30:20.993" v="332" actId="20577"/>
          <ac:spMkLst>
            <pc:docMk/>
            <pc:sldMk cId="1767984175" sldId="360"/>
            <ac:spMk id="2" creationId="{17ADAB60-A85D-E17E-7D91-5D6105A131D2}"/>
          </ac:spMkLst>
        </pc:spChg>
      </pc:sldChg>
      <pc:sldChg chg="addSp delSp modSp new mod modClrScheme chgLayout">
        <pc:chgData name="Pat Nestor" userId="S::pat.nestor@dublincity.ie::1fcf2daf-cf7d-4521-863c-7ec86d91bdd6" providerId="AD" clId="Web-{15CCDA26-7955-A4C3-502A-178C892E82E3}" dt="2023-07-11T11:57:49.819" v="634"/>
        <pc:sldMkLst>
          <pc:docMk/>
          <pc:sldMk cId="3809972449" sldId="361"/>
        </pc:sldMkLst>
        <pc:spChg chg="mod">
          <ac:chgData name="Pat Nestor" userId="S::pat.nestor@dublincity.ie::1fcf2daf-cf7d-4521-863c-7ec86d91bdd6" providerId="AD" clId="Web-{15CCDA26-7955-A4C3-502A-178C892E82E3}" dt="2023-07-11T11:57:49.819" v="634"/>
          <ac:spMkLst>
            <pc:docMk/>
            <pc:sldMk cId="3809972449" sldId="361"/>
            <ac:spMk id="2" creationId="{D555EFB6-8922-EC2C-48A5-B1BD5EE4FBBD}"/>
          </ac:spMkLst>
        </pc:spChg>
        <pc:spChg chg="add del mod">
          <ac:chgData name="Pat Nestor" userId="S::pat.nestor@dublincity.ie::1fcf2daf-cf7d-4521-863c-7ec86d91bdd6" providerId="AD" clId="Web-{15CCDA26-7955-A4C3-502A-178C892E82E3}" dt="2023-07-11T11:57:49.819" v="634"/>
          <ac:spMkLst>
            <pc:docMk/>
            <pc:sldMk cId="3809972449" sldId="361"/>
            <ac:spMk id="3" creationId="{9B94D474-6B62-078E-B07E-BF6D115F0330}"/>
          </ac:spMkLst>
        </pc:spChg>
        <pc:spChg chg="add del mod">
          <ac:chgData name="Pat Nestor" userId="S::pat.nestor@dublincity.ie::1fcf2daf-cf7d-4521-863c-7ec86d91bdd6" providerId="AD" clId="Web-{15CCDA26-7955-A4C3-502A-178C892E82E3}" dt="2023-07-11T11:57:46.881" v="631"/>
          <ac:spMkLst>
            <pc:docMk/>
            <pc:sldMk cId="3809972449" sldId="361"/>
            <ac:spMk id="8" creationId="{E85BDCC3-5C55-D492-17D3-15CB717CA710}"/>
          </ac:spMkLst>
        </pc:spChg>
        <pc:spChg chg="add del mod">
          <ac:chgData name="Pat Nestor" userId="S::pat.nestor@dublincity.ie::1fcf2daf-cf7d-4521-863c-7ec86d91bdd6" providerId="AD" clId="Web-{15CCDA26-7955-A4C3-502A-178C892E82E3}" dt="2023-07-11T11:57:43.850" v="629"/>
          <ac:spMkLst>
            <pc:docMk/>
            <pc:sldMk cId="3809972449" sldId="361"/>
            <ac:spMk id="9" creationId="{E6CB71EC-E1EE-B0C5-6412-ED7B7C212B48}"/>
          </ac:spMkLst>
        </pc:spChg>
        <pc:spChg chg="add del mod">
          <ac:chgData name="Pat Nestor" userId="S::pat.nestor@dublincity.ie::1fcf2daf-cf7d-4521-863c-7ec86d91bdd6" providerId="AD" clId="Web-{15CCDA26-7955-A4C3-502A-178C892E82E3}" dt="2023-07-11T11:57:46.881" v="631"/>
          <ac:spMkLst>
            <pc:docMk/>
            <pc:sldMk cId="3809972449" sldId="361"/>
            <ac:spMk id="10" creationId="{BA3DDA37-94FB-45B7-16FB-61523E2CD266}"/>
          </ac:spMkLst>
        </pc:spChg>
        <pc:spChg chg="add del mod">
          <ac:chgData name="Pat Nestor" userId="S::pat.nestor@dublincity.ie::1fcf2daf-cf7d-4521-863c-7ec86d91bdd6" providerId="AD" clId="Web-{15CCDA26-7955-A4C3-502A-178C892E82E3}" dt="2023-07-11T11:57:46.881" v="631"/>
          <ac:spMkLst>
            <pc:docMk/>
            <pc:sldMk cId="3809972449" sldId="361"/>
            <ac:spMk id="11" creationId="{9B94D474-6B62-078E-B07E-BF6D115F0330}"/>
          </ac:spMkLst>
        </pc:spChg>
        <pc:spChg chg="add del mod">
          <ac:chgData name="Pat Nestor" userId="S::pat.nestor@dublincity.ie::1fcf2daf-cf7d-4521-863c-7ec86d91bdd6" providerId="AD" clId="Web-{15CCDA26-7955-A4C3-502A-178C892E82E3}" dt="2023-07-11T11:57:49.772" v="633"/>
          <ac:spMkLst>
            <pc:docMk/>
            <pc:sldMk cId="3809972449" sldId="361"/>
            <ac:spMk id="13" creationId="{E6CB71EC-E1EE-B0C5-6412-ED7B7C212B48}"/>
          </ac:spMkLst>
        </pc:spChg>
        <pc:graphicFrameChg chg="add del">
          <ac:chgData name="Pat Nestor" userId="S::pat.nestor@dublincity.ie::1fcf2daf-cf7d-4521-863c-7ec86d91bdd6" providerId="AD" clId="Web-{15CCDA26-7955-A4C3-502A-178C892E82E3}" dt="2023-07-11T11:57:31.068" v="627"/>
          <ac:graphicFrameMkLst>
            <pc:docMk/>
            <pc:sldMk cId="3809972449" sldId="361"/>
            <ac:graphicFrameMk id="5" creationId="{204C3824-B458-712B-34D8-C33CCC3DB624}"/>
          </ac:graphicFrameMkLst>
        </pc:graphicFrameChg>
        <pc:graphicFrameChg chg="add del mod">
          <ac:chgData name="Pat Nestor" userId="S::pat.nestor@dublincity.ie::1fcf2daf-cf7d-4521-863c-7ec86d91bdd6" providerId="AD" clId="Web-{15CCDA26-7955-A4C3-502A-178C892E82E3}" dt="2023-07-11T11:57:43.850" v="629"/>
          <ac:graphicFrameMkLst>
            <pc:docMk/>
            <pc:sldMk cId="3809972449" sldId="361"/>
            <ac:graphicFrameMk id="7" creationId="{6560CB81-EC49-5A7F-ABF4-703801D140FD}"/>
          </ac:graphicFrameMkLst>
        </pc:graphicFrameChg>
        <pc:graphicFrameChg chg="add del mod">
          <ac:chgData name="Pat Nestor" userId="S::pat.nestor@dublincity.ie::1fcf2daf-cf7d-4521-863c-7ec86d91bdd6" providerId="AD" clId="Web-{15CCDA26-7955-A4C3-502A-178C892E82E3}" dt="2023-07-11T11:57:49.772" v="633"/>
          <ac:graphicFrameMkLst>
            <pc:docMk/>
            <pc:sldMk cId="3809972449" sldId="361"/>
            <ac:graphicFrameMk id="14" creationId="{6560CB81-EC49-5A7F-ABF4-703801D140FD}"/>
          </ac:graphicFrameMkLst>
        </pc:graphicFrameChg>
        <pc:graphicFrameChg chg="add">
          <ac:chgData name="Pat Nestor" userId="S::pat.nestor@dublincity.ie::1fcf2daf-cf7d-4521-863c-7ec86d91bdd6" providerId="AD" clId="Web-{15CCDA26-7955-A4C3-502A-178C892E82E3}" dt="2023-07-11T11:57:49.819" v="634"/>
          <ac:graphicFrameMkLst>
            <pc:docMk/>
            <pc:sldMk cId="3809972449" sldId="361"/>
            <ac:graphicFrameMk id="16" creationId="{204C3824-B458-712B-34D8-C33CCC3DB624}"/>
          </ac:graphicFrameMkLst>
        </pc:graphicFrameChg>
      </pc:sldChg>
      <pc:sldChg chg="addSp delSp modSp add mod replId modClrScheme chgLayout">
        <pc:chgData name="Pat Nestor" userId="S::pat.nestor@dublincity.ie::1fcf2daf-cf7d-4521-863c-7ec86d91bdd6" providerId="AD" clId="Web-{15CCDA26-7955-A4C3-502A-178C892E82E3}" dt="2023-07-11T11:47:01.967" v="438"/>
        <pc:sldMkLst>
          <pc:docMk/>
          <pc:sldMk cId="1515726375" sldId="362"/>
        </pc:sldMkLst>
        <pc:spChg chg="mod">
          <ac:chgData name="Pat Nestor" userId="S::pat.nestor@dublincity.ie::1fcf2daf-cf7d-4521-863c-7ec86d91bdd6" providerId="AD" clId="Web-{15CCDA26-7955-A4C3-502A-178C892E82E3}" dt="2023-07-11T11:47:01.967" v="438"/>
          <ac:spMkLst>
            <pc:docMk/>
            <pc:sldMk cId="1515726375" sldId="362"/>
            <ac:spMk id="2" creationId="{91D2C03B-C58D-494B-A5B8-0E94C825205E}"/>
          </ac:spMkLst>
        </pc:spChg>
        <pc:spChg chg="add del mod">
          <ac:chgData name="Pat Nestor" userId="S::pat.nestor@dublincity.ie::1fcf2daf-cf7d-4521-863c-7ec86d91bdd6" providerId="AD" clId="Web-{15CCDA26-7955-A4C3-502A-178C892E82E3}" dt="2023-07-11T11:47:01.967" v="438"/>
          <ac:spMkLst>
            <pc:docMk/>
            <pc:sldMk cId="1515726375" sldId="362"/>
            <ac:spMk id="6" creationId="{5254C8B8-E9CF-E48C-C9FE-61A81F039CD2}"/>
          </ac:spMkLst>
        </pc:spChg>
        <pc:spChg chg="add del mod">
          <ac:chgData name="Pat Nestor" userId="S::pat.nestor@dublincity.ie::1fcf2daf-cf7d-4521-863c-7ec86d91bdd6" providerId="AD" clId="Web-{15CCDA26-7955-A4C3-502A-178C892E82E3}" dt="2023-07-11T11:46:41.373" v="429"/>
          <ac:spMkLst>
            <pc:docMk/>
            <pc:sldMk cId="1515726375" sldId="362"/>
            <ac:spMk id="12" creationId="{55F52CBE-F457-93BE-38EB-64E8C12AE12E}"/>
          </ac:spMkLst>
        </pc:spChg>
        <pc:spChg chg="add del mod">
          <ac:chgData name="Pat Nestor" userId="S::pat.nestor@dublincity.ie::1fcf2daf-cf7d-4521-863c-7ec86d91bdd6" providerId="AD" clId="Web-{15CCDA26-7955-A4C3-502A-178C892E82E3}" dt="2023-07-11T11:46:44.998" v="431"/>
          <ac:spMkLst>
            <pc:docMk/>
            <pc:sldMk cId="1515726375" sldId="362"/>
            <ac:spMk id="14" creationId="{AC6C0150-CD01-AFA8-1212-A0B0BF7C1BCE}"/>
          </ac:spMkLst>
        </pc:spChg>
        <pc:spChg chg="add del mod">
          <ac:chgData name="Pat Nestor" userId="S::pat.nestor@dublincity.ie::1fcf2daf-cf7d-4521-863c-7ec86d91bdd6" providerId="AD" clId="Web-{15CCDA26-7955-A4C3-502A-178C892E82E3}" dt="2023-07-11T11:47:01.920" v="437"/>
          <ac:spMkLst>
            <pc:docMk/>
            <pc:sldMk cId="1515726375" sldId="362"/>
            <ac:spMk id="16" creationId="{1FE9088C-A16E-844B-9CBF-DD9B723AD10D}"/>
          </ac:spMkLst>
        </pc:spChg>
        <pc:spChg chg="add del mod">
          <ac:chgData name="Pat Nestor" userId="S::pat.nestor@dublincity.ie::1fcf2daf-cf7d-4521-863c-7ec86d91bdd6" providerId="AD" clId="Web-{15CCDA26-7955-A4C3-502A-178C892E82E3}" dt="2023-07-11T11:47:01.920" v="437"/>
          <ac:spMkLst>
            <pc:docMk/>
            <pc:sldMk cId="1515726375" sldId="362"/>
            <ac:spMk id="21" creationId="{0C34CB38-9C0C-5F84-5F16-D5F59BF5CC01}"/>
          </ac:spMkLst>
        </pc:spChg>
        <pc:spChg chg="add del mod">
          <ac:chgData name="Pat Nestor" userId="S::pat.nestor@dublincity.ie::1fcf2daf-cf7d-4521-863c-7ec86d91bdd6" providerId="AD" clId="Web-{15CCDA26-7955-A4C3-502A-178C892E82E3}" dt="2023-07-11T11:47:01.920" v="437"/>
          <ac:spMkLst>
            <pc:docMk/>
            <pc:sldMk cId="1515726375" sldId="362"/>
            <ac:spMk id="22" creationId="{EA5C2419-1A97-CE9B-9F8B-FF3C54A9E9D0}"/>
          </ac:spMkLst>
        </pc:spChg>
        <pc:graphicFrameChg chg="add del mod">
          <ac:chgData name="Pat Nestor" userId="S::pat.nestor@dublincity.ie::1fcf2daf-cf7d-4521-863c-7ec86d91bdd6" providerId="AD" clId="Web-{15CCDA26-7955-A4C3-502A-178C892E82E3}" dt="2023-07-11T11:46:41.373" v="429"/>
          <ac:graphicFrameMkLst>
            <pc:docMk/>
            <pc:sldMk cId="1515726375" sldId="362"/>
            <ac:graphicFrameMk id="8" creationId="{EDB31E53-2412-1B91-844D-62915B942A78}"/>
          </ac:graphicFrameMkLst>
        </pc:graphicFrameChg>
        <pc:graphicFrameChg chg="add del mod">
          <ac:chgData name="Pat Nestor" userId="S::pat.nestor@dublincity.ie::1fcf2daf-cf7d-4521-863c-7ec86d91bdd6" providerId="AD" clId="Web-{15CCDA26-7955-A4C3-502A-178C892E82E3}" dt="2023-07-11T11:46:44.998" v="431"/>
          <ac:graphicFrameMkLst>
            <pc:docMk/>
            <pc:sldMk cId="1515726375" sldId="362"/>
            <ac:graphicFrameMk id="15" creationId="{8DA3F99F-588B-3794-9C4B-FF73C7EE39B7}"/>
          </ac:graphicFrameMkLst>
        </pc:graphicFrameChg>
        <pc:graphicFrameChg chg="add del">
          <ac:chgData name="Pat Nestor" userId="S::pat.nestor@dublincity.ie::1fcf2daf-cf7d-4521-863c-7ec86d91bdd6" providerId="AD" clId="Web-{15CCDA26-7955-A4C3-502A-178C892E82E3}" dt="2023-07-11T11:46:53.186" v="433"/>
          <ac:graphicFrameMkLst>
            <pc:docMk/>
            <pc:sldMk cId="1515726375" sldId="362"/>
            <ac:graphicFrameMk id="17" creationId="{E5CEB4AD-6F69-931A-0EAE-5454A6A04FCA}"/>
          </ac:graphicFrameMkLst>
        </pc:graphicFrameChg>
        <pc:graphicFrameChg chg="add del">
          <ac:chgData name="Pat Nestor" userId="S::pat.nestor@dublincity.ie::1fcf2daf-cf7d-4521-863c-7ec86d91bdd6" providerId="AD" clId="Web-{15CCDA26-7955-A4C3-502A-178C892E82E3}" dt="2023-07-11T11:46:58.967" v="435"/>
          <ac:graphicFrameMkLst>
            <pc:docMk/>
            <pc:sldMk cId="1515726375" sldId="362"/>
            <ac:graphicFrameMk id="19" creationId="{A5244545-F707-018E-7BBA-2B195C25232E}"/>
          </ac:graphicFrameMkLst>
        </pc:graphicFrameChg>
        <pc:graphicFrameChg chg="add del mod">
          <ac:chgData name="Pat Nestor" userId="S::pat.nestor@dublincity.ie::1fcf2daf-cf7d-4521-863c-7ec86d91bdd6" providerId="AD" clId="Web-{15CCDA26-7955-A4C3-502A-178C892E82E3}" dt="2023-07-11T11:47:01.920" v="437"/>
          <ac:graphicFrameMkLst>
            <pc:docMk/>
            <pc:sldMk cId="1515726375" sldId="362"/>
            <ac:graphicFrameMk id="23" creationId="{80C1916F-CC69-1BBA-8BC9-39ECFCAC0036}"/>
          </ac:graphicFrameMkLst>
        </pc:graphicFrameChg>
        <pc:graphicFrameChg chg="add">
          <ac:chgData name="Pat Nestor" userId="S::pat.nestor@dublincity.ie::1fcf2daf-cf7d-4521-863c-7ec86d91bdd6" providerId="AD" clId="Web-{15CCDA26-7955-A4C3-502A-178C892E82E3}" dt="2023-07-11T11:47:01.967" v="438"/>
          <ac:graphicFrameMkLst>
            <pc:docMk/>
            <pc:sldMk cId="1515726375" sldId="362"/>
            <ac:graphicFrameMk id="25" creationId="{A5244545-F707-018E-7BBA-2B195C25232E}"/>
          </ac:graphicFrameMkLst>
        </pc:graphicFrameChg>
      </pc:sldChg>
    </pc:docChg>
  </pc:docChgLst>
  <pc:docChgLst>
    <pc:chgData name="James Lonergan" userId="12519628-ec8b-40d9-8540-fcd93894fc33" providerId="ADAL" clId="{F08FA3A8-4903-4F07-8B3F-5E4E67AE000B}"/>
    <pc:docChg chg="addSld delSld modSld">
      <pc:chgData name="James Lonergan" userId="12519628-ec8b-40d9-8540-fcd93894fc33" providerId="ADAL" clId="{F08FA3A8-4903-4F07-8B3F-5E4E67AE000B}" dt="2023-06-16T09:00:31.873" v="93"/>
      <pc:docMkLst>
        <pc:docMk/>
      </pc:docMkLst>
      <pc:sldChg chg="modSp mod">
        <pc:chgData name="James Lonergan" userId="12519628-ec8b-40d9-8540-fcd93894fc33" providerId="ADAL" clId="{F08FA3A8-4903-4F07-8B3F-5E4E67AE000B}" dt="2023-06-16T08:59:38.530" v="20" actId="20577"/>
        <pc:sldMkLst>
          <pc:docMk/>
          <pc:sldMk cId="0" sldId="256"/>
        </pc:sldMkLst>
        <pc:spChg chg="mod">
          <ac:chgData name="James Lonergan" userId="12519628-ec8b-40d9-8540-fcd93894fc33" providerId="ADAL" clId="{F08FA3A8-4903-4F07-8B3F-5E4E67AE000B}" dt="2023-06-16T08:59:32.908" v="4" actId="20577"/>
          <ac:spMkLst>
            <pc:docMk/>
            <pc:sldMk cId="0" sldId="256"/>
            <ac:spMk id="15" creationId="{00000000-0000-0000-0000-000000000000}"/>
          </ac:spMkLst>
        </pc:spChg>
        <pc:spChg chg="mod">
          <ac:chgData name="James Lonergan" userId="12519628-ec8b-40d9-8540-fcd93894fc33" providerId="ADAL" clId="{F08FA3A8-4903-4F07-8B3F-5E4E67AE000B}" dt="2023-06-16T08:59:38.530" v="20" actId="20577"/>
          <ac:spMkLst>
            <pc:docMk/>
            <pc:sldMk cId="0" sldId="256"/>
            <ac:spMk id="17" creationId="{00000000-0000-0000-0000-000000000000}"/>
          </ac:spMkLst>
        </pc:spChg>
      </pc:sldChg>
      <pc:sldChg chg="modSp mod">
        <pc:chgData name="James Lonergan" userId="12519628-ec8b-40d9-8540-fcd93894fc33" providerId="ADAL" clId="{F08FA3A8-4903-4F07-8B3F-5E4E67AE000B}" dt="2023-06-16T08:59:45.452" v="32" actId="20577"/>
        <pc:sldMkLst>
          <pc:docMk/>
          <pc:sldMk cId="0" sldId="257"/>
        </pc:sldMkLst>
        <pc:spChg chg="mod">
          <ac:chgData name="James Lonergan" userId="12519628-ec8b-40d9-8540-fcd93894fc33" providerId="ADAL" clId="{F08FA3A8-4903-4F07-8B3F-5E4E67AE000B}" dt="2023-06-16T08:59:45.452" v="32" actId="20577"/>
          <ac:spMkLst>
            <pc:docMk/>
            <pc:sldMk cId="0" sldId="257"/>
            <ac:spMk id="8" creationId="{00000000-0000-0000-0000-000000000000}"/>
          </ac:spMkLst>
        </pc:spChg>
      </pc:sldChg>
      <pc:sldChg chg="del">
        <pc:chgData name="James Lonergan" userId="12519628-ec8b-40d9-8540-fcd93894fc33" providerId="ADAL" clId="{F08FA3A8-4903-4F07-8B3F-5E4E67AE000B}" dt="2023-06-16T08:59:53.175" v="35" actId="47"/>
        <pc:sldMkLst>
          <pc:docMk/>
          <pc:sldMk cId="0" sldId="261"/>
        </pc:sldMkLst>
      </pc:sldChg>
      <pc:sldChg chg="del">
        <pc:chgData name="James Lonergan" userId="12519628-ec8b-40d9-8540-fcd93894fc33" providerId="ADAL" clId="{F08FA3A8-4903-4F07-8B3F-5E4E67AE000B}" dt="2023-06-16T09:00:05.221" v="52" actId="47"/>
        <pc:sldMkLst>
          <pc:docMk/>
          <pc:sldMk cId="0" sldId="266"/>
        </pc:sldMkLst>
      </pc:sldChg>
      <pc:sldChg chg="del">
        <pc:chgData name="James Lonergan" userId="12519628-ec8b-40d9-8540-fcd93894fc33" providerId="ADAL" clId="{F08FA3A8-4903-4F07-8B3F-5E4E67AE000B}" dt="2023-06-16T09:00:15.319" v="74" actId="47"/>
        <pc:sldMkLst>
          <pc:docMk/>
          <pc:sldMk cId="2977912727" sldId="269"/>
        </pc:sldMkLst>
      </pc:sldChg>
      <pc:sldChg chg="del">
        <pc:chgData name="James Lonergan" userId="12519628-ec8b-40d9-8540-fcd93894fc33" providerId="ADAL" clId="{F08FA3A8-4903-4F07-8B3F-5E4E67AE000B}" dt="2023-06-16T08:59:41.274" v="21" actId="47"/>
        <pc:sldMkLst>
          <pc:docMk/>
          <pc:sldMk cId="1908420198" sldId="271"/>
        </pc:sldMkLst>
      </pc:sldChg>
      <pc:sldChg chg="del">
        <pc:chgData name="James Lonergan" userId="12519628-ec8b-40d9-8540-fcd93894fc33" providerId="ADAL" clId="{F08FA3A8-4903-4F07-8B3F-5E4E67AE000B}" dt="2023-06-16T09:00:20.600" v="86" actId="47"/>
        <pc:sldMkLst>
          <pc:docMk/>
          <pc:sldMk cId="2796692514" sldId="275"/>
        </pc:sldMkLst>
      </pc:sldChg>
      <pc:sldChg chg="del">
        <pc:chgData name="James Lonergan" userId="12519628-ec8b-40d9-8540-fcd93894fc33" providerId="ADAL" clId="{F08FA3A8-4903-4F07-8B3F-5E4E67AE000B}" dt="2023-06-16T09:00:10.889" v="63" actId="47"/>
        <pc:sldMkLst>
          <pc:docMk/>
          <pc:sldMk cId="1444727200" sldId="284"/>
        </pc:sldMkLst>
      </pc:sldChg>
      <pc:sldChg chg="del">
        <pc:chgData name="James Lonergan" userId="12519628-ec8b-40d9-8540-fcd93894fc33" providerId="ADAL" clId="{F08FA3A8-4903-4F07-8B3F-5E4E67AE000B}" dt="2023-06-16T09:00:10.451" v="62" actId="47"/>
        <pc:sldMkLst>
          <pc:docMk/>
          <pc:sldMk cId="3997151836" sldId="290"/>
        </pc:sldMkLst>
      </pc:sldChg>
      <pc:sldChg chg="del">
        <pc:chgData name="James Lonergan" userId="12519628-ec8b-40d9-8540-fcd93894fc33" providerId="ADAL" clId="{F08FA3A8-4903-4F07-8B3F-5E4E67AE000B}" dt="2023-06-16T09:00:11.301" v="64" actId="47"/>
        <pc:sldMkLst>
          <pc:docMk/>
          <pc:sldMk cId="4071182869" sldId="292"/>
        </pc:sldMkLst>
      </pc:sldChg>
      <pc:sldChg chg="del">
        <pc:chgData name="James Lonergan" userId="12519628-ec8b-40d9-8540-fcd93894fc33" providerId="ADAL" clId="{F08FA3A8-4903-4F07-8B3F-5E4E67AE000B}" dt="2023-06-16T09:00:11.602" v="65" actId="47"/>
        <pc:sldMkLst>
          <pc:docMk/>
          <pc:sldMk cId="3820572973" sldId="293"/>
        </pc:sldMkLst>
      </pc:sldChg>
      <pc:sldChg chg="del">
        <pc:chgData name="James Lonergan" userId="12519628-ec8b-40d9-8540-fcd93894fc33" providerId="ADAL" clId="{F08FA3A8-4903-4F07-8B3F-5E4E67AE000B}" dt="2023-06-16T09:00:21.045" v="87" actId="47"/>
        <pc:sldMkLst>
          <pc:docMk/>
          <pc:sldMk cId="913469099" sldId="301"/>
        </pc:sldMkLst>
      </pc:sldChg>
      <pc:sldChg chg="del">
        <pc:chgData name="James Lonergan" userId="12519628-ec8b-40d9-8540-fcd93894fc33" providerId="ADAL" clId="{F08FA3A8-4903-4F07-8B3F-5E4E67AE000B}" dt="2023-06-16T09:00:22" v="89" actId="47"/>
        <pc:sldMkLst>
          <pc:docMk/>
          <pc:sldMk cId="1731246145" sldId="302"/>
        </pc:sldMkLst>
      </pc:sldChg>
      <pc:sldChg chg="del">
        <pc:chgData name="James Lonergan" userId="12519628-ec8b-40d9-8540-fcd93894fc33" providerId="ADAL" clId="{F08FA3A8-4903-4F07-8B3F-5E4E67AE000B}" dt="2023-06-16T09:00:23.031" v="91" actId="47"/>
        <pc:sldMkLst>
          <pc:docMk/>
          <pc:sldMk cId="890640795" sldId="304"/>
        </pc:sldMkLst>
      </pc:sldChg>
      <pc:sldChg chg="del">
        <pc:chgData name="James Lonergan" userId="12519628-ec8b-40d9-8540-fcd93894fc33" providerId="ADAL" clId="{F08FA3A8-4903-4F07-8B3F-5E4E67AE000B}" dt="2023-06-16T09:00:12.209" v="66" actId="47"/>
        <pc:sldMkLst>
          <pc:docMk/>
          <pc:sldMk cId="742052257" sldId="312"/>
        </pc:sldMkLst>
      </pc:sldChg>
      <pc:sldChg chg="del">
        <pc:chgData name="James Lonergan" userId="12519628-ec8b-40d9-8540-fcd93894fc33" providerId="ADAL" clId="{F08FA3A8-4903-4F07-8B3F-5E4E67AE000B}" dt="2023-06-16T08:59:53.988" v="36" actId="47"/>
        <pc:sldMkLst>
          <pc:docMk/>
          <pc:sldMk cId="1932842540" sldId="314"/>
        </pc:sldMkLst>
      </pc:sldChg>
      <pc:sldChg chg="del">
        <pc:chgData name="James Lonergan" userId="12519628-ec8b-40d9-8540-fcd93894fc33" providerId="ADAL" clId="{F08FA3A8-4903-4F07-8B3F-5E4E67AE000B}" dt="2023-06-16T08:59:54.709" v="37" actId="47"/>
        <pc:sldMkLst>
          <pc:docMk/>
          <pc:sldMk cId="465389663" sldId="316"/>
        </pc:sldMkLst>
      </pc:sldChg>
      <pc:sldChg chg="del">
        <pc:chgData name="James Lonergan" userId="12519628-ec8b-40d9-8540-fcd93894fc33" providerId="ADAL" clId="{F08FA3A8-4903-4F07-8B3F-5E4E67AE000B}" dt="2023-06-16T08:59:50.502" v="33" actId="47"/>
        <pc:sldMkLst>
          <pc:docMk/>
          <pc:sldMk cId="563756351" sldId="318"/>
        </pc:sldMkLst>
      </pc:sldChg>
      <pc:sldChg chg="del">
        <pc:chgData name="James Lonergan" userId="12519628-ec8b-40d9-8540-fcd93894fc33" providerId="ADAL" clId="{F08FA3A8-4903-4F07-8B3F-5E4E67AE000B}" dt="2023-06-16T09:00:16.658" v="77" actId="47"/>
        <pc:sldMkLst>
          <pc:docMk/>
          <pc:sldMk cId="3446667063" sldId="321"/>
        </pc:sldMkLst>
      </pc:sldChg>
      <pc:sldChg chg="del">
        <pc:chgData name="James Lonergan" userId="12519628-ec8b-40d9-8540-fcd93894fc33" providerId="ADAL" clId="{F08FA3A8-4903-4F07-8B3F-5E4E67AE000B}" dt="2023-06-16T09:00:17.070" v="78" actId="47"/>
        <pc:sldMkLst>
          <pc:docMk/>
          <pc:sldMk cId="974110342" sldId="322"/>
        </pc:sldMkLst>
      </pc:sldChg>
      <pc:sldChg chg="del">
        <pc:chgData name="James Lonergan" userId="12519628-ec8b-40d9-8540-fcd93894fc33" providerId="ADAL" clId="{F08FA3A8-4903-4F07-8B3F-5E4E67AE000B}" dt="2023-06-16T09:00:18.300" v="81" actId="47"/>
        <pc:sldMkLst>
          <pc:docMk/>
          <pc:sldMk cId="3449069333" sldId="323"/>
        </pc:sldMkLst>
      </pc:sldChg>
      <pc:sldChg chg="del">
        <pc:chgData name="James Lonergan" userId="12519628-ec8b-40d9-8540-fcd93894fc33" providerId="ADAL" clId="{F08FA3A8-4903-4F07-8B3F-5E4E67AE000B}" dt="2023-06-16T09:00:18.678" v="82" actId="47"/>
        <pc:sldMkLst>
          <pc:docMk/>
          <pc:sldMk cId="1504577675" sldId="324"/>
        </pc:sldMkLst>
      </pc:sldChg>
      <pc:sldChg chg="del">
        <pc:chgData name="James Lonergan" userId="12519628-ec8b-40d9-8540-fcd93894fc33" providerId="ADAL" clId="{F08FA3A8-4903-4F07-8B3F-5E4E67AE000B}" dt="2023-06-16T09:00:27.867" v="92" actId="47"/>
        <pc:sldMkLst>
          <pc:docMk/>
          <pc:sldMk cId="2070552652" sldId="325"/>
        </pc:sldMkLst>
      </pc:sldChg>
      <pc:sldChg chg="del">
        <pc:chgData name="James Lonergan" userId="12519628-ec8b-40d9-8540-fcd93894fc33" providerId="ADAL" clId="{F08FA3A8-4903-4F07-8B3F-5E4E67AE000B}" dt="2023-06-16T09:00:05.748" v="53" actId="47"/>
        <pc:sldMkLst>
          <pc:docMk/>
          <pc:sldMk cId="3299022739" sldId="327"/>
        </pc:sldMkLst>
      </pc:sldChg>
      <pc:sldChg chg="del">
        <pc:chgData name="James Lonergan" userId="12519628-ec8b-40d9-8540-fcd93894fc33" providerId="ADAL" clId="{F08FA3A8-4903-4F07-8B3F-5E4E67AE000B}" dt="2023-06-16T09:00:17.442" v="79" actId="47"/>
        <pc:sldMkLst>
          <pc:docMk/>
          <pc:sldMk cId="130426966" sldId="334"/>
        </pc:sldMkLst>
      </pc:sldChg>
      <pc:sldChg chg="del">
        <pc:chgData name="James Lonergan" userId="12519628-ec8b-40d9-8540-fcd93894fc33" providerId="ADAL" clId="{F08FA3A8-4903-4F07-8B3F-5E4E67AE000B}" dt="2023-06-16T09:00:06.244" v="54" actId="47"/>
        <pc:sldMkLst>
          <pc:docMk/>
          <pc:sldMk cId="183589324" sldId="335"/>
        </pc:sldMkLst>
      </pc:sldChg>
      <pc:sldChg chg="del">
        <pc:chgData name="James Lonergan" userId="12519628-ec8b-40d9-8540-fcd93894fc33" providerId="ADAL" clId="{F08FA3A8-4903-4F07-8B3F-5E4E67AE000B}" dt="2023-06-16T09:00:07.872" v="57" actId="47"/>
        <pc:sldMkLst>
          <pc:docMk/>
          <pc:sldMk cId="1789721453" sldId="338"/>
        </pc:sldMkLst>
      </pc:sldChg>
      <pc:sldChg chg="del">
        <pc:chgData name="James Lonergan" userId="12519628-ec8b-40d9-8540-fcd93894fc33" providerId="ADAL" clId="{F08FA3A8-4903-4F07-8B3F-5E4E67AE000B}" dt="2023-06-16T09:00:08.240" v="58" actId="47"/>
        <pc:sldMkLst>
          <pc:docMk/>
          <pc:sldMk cId="1204683271" sldId="339"/>
        </pc:sldMkLst>
      </pc:sldChg>
      <pc:sldChg chg="modSp mod">
        <pc:chgData name="James Lonergan" userId="12519628-ec8b-40d9-8540-fcd93894fc33" providerId="ADAL" clId="{F08FA3A8-4903-4F07-8B3F-5E4E67AE000B}" dt="2023-06-16T09:00:01.141" v="50" actId="20577"/>
        <pc:sldMkLst>
          <pc:docMk/>
          <pc:sldMk cId="825813826" sldId="341"/>
        </pc:sldMkLst>
        <pc:spChg chg="mod">
          <ac:chgData name="James Lonergan" userId="12519628-ec8b-40d9-8540-fcd93894fc33" providerId="ADAL" clId="{F08FA3A8-4903-4F07-8B3F-5E4E67AE000B}" dt="2023-06-16T08:59:57.921" v="43" actId="20577"/>
          <ac:spMkLst>
            <pc:docMk/>
            <pc:sldMk cId="825813826" sldId="341"/>
            <ac:spMk id="2" creationId="{91D2C03B-C58D-494B-A5B8-0E94C825205E}"/>
          </ac:spMkLst>
        </pc:spChg>
        <pc:spChg chg="mod">
          <ac:chgData name="James Lonergan" userId="12519628-ec8b-40d9-8540-fcd93894fc33" providerId="ADAL" clId="{F08FA3A8-4903-4F07-8B3F-5E4E67AE000B}" dt="2023-06-16T09:00:01.141" v="50" actId="20577"/>
          <ac:spMkLst>
            <pc:docMk/>
            <pc:sldMk cId="825813826" sldId="341"/>
            <ac:spMk id="3" creationId="{50C7403B-262F-455F-87F1-CEEB827EF098}"/>
          </ac:spMkLst>
        </pc:spChg>
      </pc:sldChg>
      <pc:sldChg chg="add">
        <pc:chgData name="James Lonergan" userId="12519628-ec8b-40d9-8540-fcd93894fc33" providerId="ADAL" clId="{F08FA3A8-4903-4F07-8B3F-5E4E67AE000B}" dt="2023-06-16T09:00:31.873" v="93"/>
        <pc:sldMkLst>
          <pc:docMk/>
          <pc:sldMk cId="3519229929" sldId="342"/>
        </pc:sldMkLst>
      </pc:sldChg>
      <pc:sldChg chg="del">
        <pc:chgData name="James Lonergan" userId="12519628-ec8b-40d9-8540-fcd93894fc33" providerId="ADAL" clId="{F08FA3A8-4903-4F07-8B3F-5E4E67AE000B}" dt="2023-06-16T09:00:09.951" v="61" actId="47"/>
        <pc:sldMkLst>
          <pc:docMk/>
          <pc:sldMk cId="687730318" sldId="343"/>
        </pc:sldMkLst>
      </pc:sldChg>
      <pc:sldChg chg="del">
        <pc:chgData name="James Lonergan" userId="12519628-ec8b-40d9-8540-fcd93894fc33" providerId="ADAL" clId="{F08FA3A8-4903-4F07-8B3F-5E4E67AE000B}" dt="2023-06-16T09:00:06.780" v="55" actId="47"/>
        <pc:sldMkLst>
          <pc:docMk/>
          <pc:sldMk cId="844295990" sldId="348"/>
        </pc:sldMkLst>
      </pc:sldChg>
      <pc:sldChg chg="del">
        <pc:chgData name="James Lonergan" userId="12519628-ec8b-40d9-8540-fcd93894fc33" providerId="ADAL" clId="{F08FA3A8-4903-4F07-8B3F-5E4E67AE000B}" dt="2023-06-16T08:59:51.607" v="34" actId="47"/>
        <pc:sldMkLst>
          <pc:docMk/>
          <pc:sldMk cId="1058367933" sldId="431"/>
        </pc:sldMkLst>
      </pc:sldChg>
      <pc:sldChg chg="del">
        <pc:chgData name="James Lonergan" userId="12519628-ec8b-40d9-8540-fcd93894fc33" providerId="ADAL" clId="{F08FA3A8-4903-4F07-8B3F-5E4E67AE000B}" dt="2023-06-16T09:00:12.929" v="68" actId="47"/>
        <pc:sldMkLst>
          <pc:docMk/>
          <pc:sldMk cId="3112599511" sldId="433"/>
        </pc:sldMkLst>
      </pc:sldChg>
      <pc:sldChg chg="del">
        <pc:chgData name="James Lonergan" userId="12519628-ec8b-40d9-8540-fcd93894fc33" providerId="ADAL" clId="{F08FA3A8-4903-4F07-8B3F-5E4E67AE000B}" dt="2023-06-16T09:00:12.577" v="67" actId="47"/>
        <pc:sldMkLst>
          <pc:docMk/>
          <pc:sldMk cId="127384374" sldId="434"/>
        </pc:sldMkLst>
      </pc:sldChg>
      <pc:sldChg chg="del">
        <pc:chgData name="James Lonergan" userId="12519628-ec8b-40d9-8540-fcd93894fc33" providerId="ADAL" clId="{F08FA3A8-4903-4F07-8B3F-5E4E67AE000B}" dt="2023-06-16T09:00:09.472" v="60" actId="47"/>
        <pc:sldMkLst>
          <pc:docMk/>
          <pc:sldMk cId="2355110838" sldId="435"/>
        </pc:sldMkLst>
      </pc:sldChg>
      <pc:sldChg chg="del">
        <pc:chgData name="James Lonergan" userId="12519628-ec8b-40d9-8540-fcd93894fc33" providerId="ADAL" clId="{F08FA3A8-4903-4F07-8B3F-5E4E67AE000B}" dt="2023-06-16T09:00:13.968" v="70" actId="47"/>
        <pc:sldMkLst>
          <pc:docMk/>
          <pc:sldMk cId="2493631065" sldId="436"/>
        </pc:sldMkLst>
      </pc:sldChg>
      <pc:sldChg chg="del">
        <pc:chgData name="James Lonergan" userId="12519628-ec8b-40d9-8540-fcd93894fc33" providerId="ADAL" clId="{F08FA3A8-4903-4F07-8B3F-5E4E67AE000B}" dt="2023-06-16T09:00:14.413" v="72" actId="47"/>
        <pc:sldMkLst>
          <pc:docMk/>
          <pc:sldMk cId="2995100512" sldId="437"/>
        </pc:sldMkLst>
      </pc:sldChg>
      <pc:sldChg chg="del">
        <pc:chgData name="James Lonergan" userId="12519628-ec8b-40d9-8540-fcd93894fc33" providerId="ADAL" clId="{F08FA3A8-4903-4F07-8B3F-5E4E67AE000B}" dt="2023-06-16T09:00:15.694" v="75" actId="47"/>
        <pc:sldMkLst>
          <pc:docMk/>
          <pc:sldMk cId="2368653744" sldId="438"/>
        </pc:sldMkLst>
      </pc:sldChg>
      <pc:sldChg chg="del">
        <pc:chgData name="James Lonergan" userId="12519628-ec8b-40d9-8540-fcd93894fc33" providerId="ADAL" clId="{F08FA3A8-4903-4F07-8B3F-5E4E67AE000B}" dt="2023-06-16T09:00:19.232" v="83" actId="47"/>
        <pc:sldMkLst>
          <pc:docMk/>
          <pc:sldMk cId="603553120" sldId="439"/>
        </pc:sldMkLst>
      </pc:sldChg>
      <pc:sldChg chg="del">
        <pc:chgData name="James Lonergan" userId="12519628-ec8b-40d9-8540-fcd93894fc33" providerId="ADAL" clId="{F08FA3A8-4903-4F07-8B3F-5E4E67AE000B}" dt="2023-06-16T09:00:19.675" v="84" actId="47"/>
        <pc:sldMkLst>
          <pc:docMk/>
          <pc:sldMk cId="494895478" sldId="440"/>
        </pc:sldMkLst>
      </pc:sldChg>
      <pc:sldChg chg="del">
        <pc:chgData name="James Lonergan" userId="12519628-ec8b-40d9-8540-fcd93894fc33" providerId="ADAL" clId="{F08FA3A8-4903-4F07-8B3F-5E4E67AE000B}" dt="2023-06-16T09:00:22.390" v="90" actId="47"/>
        <pc:sldMkLst>
          <pc:docMk/>
          <pc:sldMk cId="3368764025" sldId="441"/>
        </pc:sldMkLst>
      </pc:sldChg>
      <pc:sldChg chg="del">
        <pc:chgData name="James Lonergan" userId="12519628-ec8b-40d9-8540-fcd93894fc33" providerId="ADAL" clId="{F08FA3A8-4903-4F07-8B3F-5E4E67AE000B}" dt="2023-06-16T09:00:14.174" v="71" actId="47"/>
        <pc:sldMkLst>
          <pc:docMk/>
          <pc:sldMk cId="3168059124" sldId="443"/>
        </pc:sldMkLst>
      </pc:sldChg>
      <pc:sldChg chg="del">
        <pc:chgData name="James Lonergan" userId="12519628-ec8b-40d9-8540-fcd93894fc33" providerId="ADAL" clId="{F08FA3A8-4903-4F07-8B3F-5E4E67AE000B}" dt="2023-06-16T09:00:04.729" v="51" actId="47"/>
        <pc:sldMkLst>
          <pc:docMk/>
          <pc:sldMk cId="2447601971" sldId="444"/>
        </pc:sldMkLst>
      </pc:sldChg>
      <pc:sldChg chg="del">
        <pc:chgData name="James Lonergan" userId="12519628-ec8b-40d9-8540-fcd93894fc33" providerId="ADAL" clId="{F08FA3A8-4903-4F07-8B3F-5E4E67AE000B}" dt="2023-06-16T09:00:07.143" v="56" actId="47"/>
        <pc:sldMkLst>
          <pc:docMk/>
          <pc:sldMk cId="471391853" sldId="445"/>
        </pc:sldMkLst>
      </pc:sldChg>
      <pc:sldChg chg="del">
        <pc:chgData name="James Lonergan" userId="12519628-ec8b-40d9-8540-fcd93894fc33" providerId="ADAL" clId="{F08FA3A8-4903-4F07-8B3F-5E4E67AE000B}" dt="2023-06-16T09:00:08.660" v="59" actId="47"/>
        <pc:sldMkLst>
          <pc:docMk/>
          <pc:sldMk cId="578645889" sldId="446"/>
        </pc:sldMkLst>
      </pc:sldChg>
      <pc:sldChg chg="del">
        <pc:chgData name="James Lonergan" userId="12519628-ec8b-40d9-8540-fcd93894fc33" providerId="ADAL" clId="{F08FA3A8-4903-4F07-8B3F-5E4E67AE000B}" dt="2023-06-16T09:00:13.662" v="69" actId="47"/>
        <pc:sldMkLst>
          <pc:docMk/>
          <pc:sldMk cId="2668860851" sldId="447"/>
        </pc:sldMkLst>
      </pc:sldChg>
      <pc:sldChg chg="del">
        <pc:chgData name="James Lonergan" userId="12519628-ec8b-40d9-8540-fcd93894fc33" providerId="ADAL" clId="{F08FA3A8-4903-4F07-8B3F-5E4E67AE000B}" dt="2023-06-16T09:00:14.937" v="73" actId="47"/>
        <pc:sldMkLst>
          <pc:docMk/>
          <pc:sldMk cId="3898680607" sldId="448"/>
        </pc:sldMkLst>
      </pc:sldChg>
      <pc:sldChg chg="del">
        <pc:chgData name="James Lonergan" userId="12519628-ec8b-40d9-8540-fcd93894fc33" providerId="ADAL" clId="{F08FA3A8-4903-4F07-8B3F-5E4E67AE000B}" dt="2023-06-16T09:00:16.246" v="76" actId="47"/>
        <pc:sldMkLst>
          <pc:docMk/>
          <pc:sldMk cId="986897576" sldId="449"/>
        </pc:sldMkLst>
      </pc:sldChg>
      <pc:sldChg chg="del">
        <pc:chgData name="James Lonergan" userId="12519628-ec8b-40d9-8540-fcd93894fc33" providerId="ADAL" clId="{F08FA3A8-4903-4F07-8B3F-5E4E67AE000B}" dt="2023-06-16T09:00:17.874" v="80" actId="47"/>
        <pc:sldMkLst>
          <pc:docMk/>
          <pc:sldMk cId="735280701" sldId="450"/>
        </pc:sldMkLst>
      </pc:sldChg>
      <pc:sldChg chg="del">
        <pc:chgData name="James Lonergan" userId="12519628-ec8b-40d9-8540-fcd93894fc33" providerId="ADAL" clId="{F08FA3A8-4903-4F07-8B3F-5E4E67AE000B}" dt="2023-06-16T09:00:20.231" v="85" actId="47"/>
        <pc:sldMkLst>
          <pc:docMk/>
          <pc:sldMk cId="891653439" sldId="451"/>
        </pc:sldMkLst>
      </pc:sldChg>
      <pc:sldChg chg="del">
        <pc:chgData name="James Lonergan" userId="12519628-ec8b-40d9-8540-fcd93894fc33" providerId="ADAL" clId="{F08FA3A8-4903-4F07-8B3F-5E4E67AE000B}" dt="2023-06-16T09:00:21.534" v="88" actId="47"/>
        <pc:sldMkLst>
          <pc:docMk/>
          <pc:sldMk cId="2968495611" sldId="452"/>
        </pc:sldMkLst>
      </pc:sldChg>
      <pc:sldMasterChg chg="delSldLayout">
        <pc:chgData name="James Lonergan" userId="12519628-ec8b-40d9-8540-fcd93894fc33" providerId="ADAL" clId="{F08FA3A8-4903-4F07-8B3F-5E4E67AE000B}" dt="2023-06-16T08:59:41.274" v="21" actId="47"/>
        <pc:sldMasterMkLst>
          <pc:docMk/>
          <pc:sldMasterMk cId="4035042794" sldId="2147483674"/>
        </pc:sldMasterMkLst>
        <pc:sldLayoutChg chg="del">
          <pc:chgData name="James Lonergan" userId="12519628-ec8b-40d9-8540-fcd93894fc33" providerId="ADAL" clId="{F08FA3A8-4903-4F07-8B3F-5E4E67AE000B}" dt="2023-06-16T08:59:41.274" v="21" actId="47"/>
          <pc:sldLayoutMkLst>
            <pc:docMk/>
            <pc:sldMasterMk cId="4035042794" sldId="2147483674"/>
            <pc:sldLayoutMk cId="3990090350" sldId="2147483688"/>
          </pc:sldLayoutMkLst>
        </pc:sldLayoutChg>
      </pc:sldMasterChg>
    </pc:docChg>
  </pc:docChgLst>
  <pc:docChgLst>
    <pc:chgData name="Pat Nestor" userId="S::pat.nestor@dublincity.ie::1fcf2daf-cf7d-4521-863c-7ec86d91bdd6" providerId="AD" clId="Web-{9EB9C053-86E7-41CB-BADC-DC05B70C88A2}"/>
    <pc:docChg chg="addSld delSld modSld sldOrd">
      <pc:chgData name="Pat Nestor" userId="S::pat.nestor@dublincity.ie::1fcf2daf-cf7d-4521-863c-7ec86d91bdd6" providerId="AD" clId="Web-{9EB9C053-86E7-41CB-BADC-DC05B70C88A2}" dt="2023-07-11T11:01:56.934" v="1767"/>
      <pc:docMkLst>
        <pc:docMk/>
      </pc:docMkLst>
      <pc:sldChg chg="addSp delSp modSp mod modClrScheme chgLayout">
        <pc:chgData name="Pat Nestor" userId="S::pat.nestor@dublincity.ie::1fcf2daf-cf7d-4521-863c-7ec86d91bdd6" providerId="AD" clId="Web-{9EB9C053-86E7-41CB-BADC-DC05B70C88A2}" dt="2023-07-11T10:28:58.879" v="1176"/>
        <pc:sldMkLst>
          <pc:docMk/>
          <pc:sldMk cId="825813826" sldId="341"/>
        </pc:sldMkLst>
        <pc:spChg chg="mod">
          <ac:chgData name="Pat Nestor" userId="S::pat.nestor@dublincity.ie::1fcf2daf-cf7d-4521-863c-7ec86d91bdd6" providerId="AD" clId="Web-{9EB9C053-86E7-41CB-BADC-DC05B70C88A2}" dt="2023-07-11T10:28:58.879" v="1176"/>
          <ac:spMkLst>
            <pc:docMk/>
            <pc:sldMk cId="825813826" sldId="341"/>
            <ac:spMk id="2" creationId="{91D2C03B-C58D-494B-A5B8-0E94C825205E}"/>
          </ac:spMkLst>
        </pc:spChg>
        <pc:spChg chg="del">
          <ac:chgData name="Pat Nestor" userId="S::pat.nestor@dublincity.ie::1fcf2daf-cf7d-4521-863c-7ec86d91bdd6" providerId="AD" clId="Web-{9EB9C053-86E7-41CB-BADC-DC05B70C88A2}" dt="2023-07-11T10:28:58.879" v="1176"/>
          <ac:spMkLst>
            <pc:docMk/>
            <pc:sldMk cId="825813826" sldId="341"/>
            <ac:spMk id="3" creationId="{50C7403B-262F-455F-87F1-CEEB827EF098}"/>
          </ac:spMkLst>
        </pc:spChg>
        <pc:spChg chg="add mod">
          <ac:chgData name="Pat Nestor" userId="S::pat.nestor@dublincity.ie::1fcf2daf-cf7d-4521-863c-7ec86d91bdd6" providerId="AD" clId="Web-{9EB9C053-86E7-41CB-BADC-DC05B70C88A2}" dt="2023-07-11T10:28:58.879" v="1176"/>
          <ac:spMkLst>
            <pc:docMk/>
            <pc:sldMk cId="825813826" sldId="341"/>
            <ac:spMk id="9" creationId="{E55FFBAF-170D-DE28-2AF7-2F8497695D95}"/>
          </ac:spMkLst>
        </pc:spChg>
        <pc:graphicFrameChg chg="add mod">
          <ac:chgData name="Pat Nestor" userId="S::pat.nestor@dublincity.ie::1fcf2daf-cf7d-4521-863c-7ec86d91bdd6" providerId="AD" clId="Web-{9EB9C053-86E7-41CB-BADC-DC05B70C88A2}" dt="2023-07-11T10:28:58.879" v="1176"/>
          <ac:graphicFrameMkLst>
            <pc:docMk/>
            <pc:sldMk cId="825813826" sldId="341"/>
            <ac:graphicFrameMk id="5" creationId="{75FDBC0C-2C36-D248-E433-C368BAAAFDC7}"/>
          </ac:graphicFrameMkLst>
        </pc:graphicFrameChg>
      </pc:sldChg>
      <pc:sldChg chg="addSp delSp modSp mod modClrScheme chgLayout">
        <pc:chgData name="Pat Nestor" userId="S::pat.nestor@dublincity.ie::1fcf2daf-cf7d-4521-863c-7ec86d91bdd6" providerId="AD" clId="Web-{9EB9C053-86E7-41CB-BADC-DC05B70C88A2}" dt="2023-07-11T11:01:56.934" v="1767"/>
        <pc:sldMkLst>
          <pc:docMk/>
          <pc:sldMk cId="3519229929" sldId="342"/>
        </pc:sldMkLst>
        <pc:spChg chg="mod">
          <ac:chgData name="Pat Nestor" userId="S::pat.nestor@dublincity.ie::1fcf2daf-cf7d-4521-863c-7ec86d91bdd6" providerId="AD" clId="Web-{9EB9C053-86E7-41CB-BADC-DC05B70C88A2}" dt="2023-07-11T10:28:00.721" v="1173"/>
          <ac:spMkLst>
            <pc:docMk/>
            <pc:sldMk cId="3519229929" sldId="342"/>
            <ac:spMk id="2" creationId="{91D2C03B-C58D-494B-A5B8-0E94C825205E}"/>
          </ac:spMkLst>
        </pc:spChg>
        <pc:spChg chg="add del">
          <ac:chgData name="Pat Nestor" userId="S::pat.nestor@dublincity.ie::1fcf2daf-cf7d-4521-863c-7ec86d91bdd6" providerId="AD" clId="Web-{9EB9C053-86E7-41CB-BADC-DC05B70C88A2}" dt="2023-07-11T10:28:00.721" v="1173"/>
          <ac:spMkLst>
            <pc:docMk/>
            <pc:sldMk cId="3519229929" sldId="342"/>
            <ac:spMk id="3" creationId="{50C7403B-262F-455F-87F1-CEEB827EF098}"/>
          </ac:spMkLst>
        </pc:spChg>
        <pc:spChg chg="add del mod">
          <ac:chgData name="Pat Nestor" userId="S::pat.nestor@dublincity.ie::1fcf2daf-cf7d-4521-863c-7ec86d91bdd6" providerId="AD" clId="Web-{9EB9C053-86E7-41CB-BADC-DC05B70C88A2}" dt="2023-07-11T10:27:54.940" v="1168"/>
          <ac:spMkLst>
            <pc:docMk/>
            <pc:sldMk cId="3519229929" sldId="342"/>
            <ac:spMk id="8" creationId="{5FCA65EA-34E7-5CED-80AA-7DD29CF8DA84}"/>
          </ac:spMkLst>
        </pc:spChg>
        <pc:spChg chg="add del mod">
          <ac:chgData name="Pat Nestor" userId="S::pat.nestor@dublincity.ie::1fcf2daf-cf7d-4521-863c-7ec86d91bdd6" providerId="AD" clId="Web-{9EB9C053-86E7-41CB-BADC-DC05B70C88A2}" dt="2023-07-11T10:27:38.408" v="1162"/>
          <ac:spMkLst>
            <pc:docMk/>
            <pc:sldMk cId="3519229929" sldId="342"/>
            <ac:spMk id="9" creationId="{BB42986C-F81B-A57E-76D3-5EF0FF3499B7}"/>
          </ac:spMkLst>
        </pc:spChg>
        <pc:spChg chg="add del mod">
          <ac:chgData name="Pat Nestor" userId="S::pat.nestor@dublincity.ie::1fcf2daf-cf7d-4521-863c-7ec86d91bdd6" providerId="AD" clId="Web-{9EB9C053-86E7-41CB-BADC-DC05B70C88A2}" dt="2023-07-11T10:27:52.362" v="1166"/>
          <ac:spMkLst>
            <pc:docMk/>
            <pc:sldMk cId="3519229929" sldId="342"/>
            <ac:spMk id="11" creationId="{BD742979-5DEA-7BE9-EF25-D6B7BE2C838D}"/>
          </ac:spMkLst>
        </pc:spChg>
        <pc:spChg chg="add del mod">
          <ac:chgData name="Pat Nestor" userId="S::pat.nestor@dublincity.ie::1fcf2daf-cf7d-4521-863c-7ec86d91bdd6" providerId="AD" clId="Web-{9EB9C053-86E7-41CB-BADC-DC05B70C88A2}" dt="2023-07-11T10:27:47.737" v="1164"/>
          <ac:spMkLst>
            <pc:docMk/>
            <pc:sldMk cId="3519229929" sldId="342"/>
            <ac:spMk id="12" creationId="{7D916DEC-70DC-1586-11ED-AC8DD9DDE2F1}"/>
          </ac:spMkLst>
        </pc:spChg>
        <pc:spChg chg="add del mod">
          <ac:chgData name="Pat Nestor" userId="S::pat.nestor@dublincity.ie::1fcf2daf-cf7d-4521-863c-7ec86d91bdd6" providerId="AD" clId="Web-{9EB9C053-86E7-41CB-BADC-DC05B70C88A2}" dt="2023-07-11T10:27:52.362" v="1166"/>
          <ac:spMkLst>
            <pc:docMk/>
            <pc:sldMk cId="3519229929" sldId="342"/>
            <ac:spMk id="15" creationId="{E39EF2A6-BF68-4F39-C6D4-095BEE472CA9}"/>
          </ac:spMkLst>
        </pc:spChg>
        <pc:spChg chg="add del mod">
          <ac:chgData name="Pat Nestor" userId="S::pat.nestor@dublincity.ie::1fcf2daf-cf7d-4521-863c-7ec86d91bdd6" providerId="AD" clId="Web-{9EB9C053-86E7-41CB-BADC-DC05B70C88A2}" dt="2023-07-11T10:27:52.362" v="1166"/>
          <ac:spMkLst>
            <pc:docMk/>
            <pc:sldMk cId="3519229929" sldId="342"/>
            <ac:spMk id="16" creationId="{CAF7FBD9-E212-6B3E-FBB4-25EACE51FB20}"/>
          </ac:spMkLst>
        </pc:spChg>
        <pc:spChg chg="add del mod">
          <ac:chgData name="Pat Nestor" userId="S::pat.nestor@dublincity.ie::1fcf2daf-cf7d-4521-863c-7ec86d91bdd6" providerId="AD" clId="Web-{9EB9C053-86E7-41CB-BADC-DC05B70C88A2}" dt="2023-07-11T10:27:54.940" v="1168"/>
          <ac:spMkLst>
            <pc:docMk/>
            <pc:sldMk cId="3519229929" sldId="342"/>
            <ac:spMk id="19" creationId="{50C7403B-262F-455F-87F1-CEEB827EF098}"/>
          </ac:spMkLst>
        </pc:spChg>
        <pc:spChg chg="add del mod">
          <ac:chgData name="Pat Nestor" userId="S::pat.nestor@dublincity.ie::1fcf2daf-cf7d-4521-863c-7ec86d91bdd6" providerId="AD" clId="Web-{9EB9C053-86E7-41CB-BADC-DC05B70C88A2}" dt="2023-07-11T10:27:54.940" v="1168"/>
          <ac:spMkLst>
            <pc:docMk/>
            <pc:sldMk cId="3519229929" sldId="342"/>
            <ac:spMk id="20" creationId="{3D7693C3-3B37-26BF-6C21-D92FB7BFEA20}"/>
          </ac:spMkLst>
        </pc:spChg>
        <pc:spChg chg="add del mod">
          <ac:chgData name="Pat Nestor" userId="S::pat.nestor@dublincity.ie::1fcf2daf-cf7d-4521-863c-7ec86d91bdd6" providerId="AD" clId="Web-{9EB9C053-86E7-41CB-BADC-DC05B70C88A2}" dt="2023-07-11T10:27:57.846" v="1170"/>
          <ac:spMkLst>
            <pc:docMk/>
            <pc:sldMk cId="3519229929" sldId="342"/>
            <ac:spMk id="22" creationId="{50C7403B-262F-455F-87F1-CEEB827EF098}"/>
          </ac:spMkLst>
        </pc:spChg>
        <pc:spChg chg="add del mod">
          <ac:chgData name="Pat Nestor" userId="S::pat.nestor@dublincity.ie::1fcf2daf-cf7d-4521-863c-7ec86d91bdd6" providerId="AD" clId="Web-{9EB9C053-86E7-41CB-BADC-DC05B70C88A2}" dt="2023-07-11T10:27:57.846" v="1170"/>
          <ac:spMkLst>
            <pc:docMk/>
            <pc:sldMk cId="3519229929" sldId="342"/>
            <ac:spMk id="23" creationId="{46EBC964-8457-9749-88D7-B1ECAFE59C16}"/>
          </ac:spMkLst>
        </pc:spChg>
        <pc:graphicFrameChg chg="add del">
          <ac:chgData name="Pat Nestor" userId="S::pat.nestor@dublincity.ie::1fcf2daf-cf7d-4521-863c-7ec86d91bdd6" providerId="AD" clId="Web-{9EB9C053-86E7-41CB-BADC-DC05B70C88A2}" dt="2023-07-11T10:27:31.846" v="1158"/>
          <ac:graphicFrameMkLst>
            <pc:docMk/>
            <pc:sldMk cId="3519229929" sldId="342"/>
            <ac:graphicFrameMk id="5" creationId="{74CCF294-5318-7DB5-2E6B-A9099103CD1C}"/>
          </ac:graphicFrameMkLst>
        </pc:graphicFrameChg>
        <pc:graphicFrameChg chg="add del">
          <ac:chgData name="Pat Nestor" userId="S::pat.nestor@dublincity.ie::1fcf2daf-cf7d-4521-863c-7ec86d91bdd6" providerId="AD" clId="Web-{9EB9C053-86E7-41CB-BADC-DC05B70C88A2}" dt="2023-07-11T10:27:35.596" v="1160"/>
          <ac:graphicFrameMkLst>
            <pc:docMk/>
            <pc:sldMk cId="3519229929" sldId="342"/>
            <ac:graphicFrameMk id="7" creationId="{FB4CC9BE-BD21-95A8-B8F3-6D9D45AA79A9}"/>
          </ac:graphicFrameMkLst>
        </pc:graphicFrameChg>
        <pc:graphicFrameChg chg="add del mod">
          <ac:chgData name="Pat Nestor" userId="S::pat.nestor@dublincity.ie::1fcf2daf-cf7d-4521-863c-7ec86d91bdd6" providerId="AD" clId="Web-{9EB9C053-86E7-41CB-BADC-DC05B70C88A2}" dt="2023-07-11T10:27:38.408" v="1162"/>
          <ac:graphicFrameMkLst>
            <pc:docMk/>
            <pc:sldMk cId="3519229929" sldId="342"/>
            <ac:graphicFrameMk id="10" creationId="{467071AB-F849-F8DF-05B1-2DD24E54DD82}"/>
          </ac:graphicFrameMkLst>
        </pc:graphicFrameChg>
        <pc:graphicFrameChg chg="add del mod">
          <ac:chgData name="Pat Nestor" userId="S::pat.nestor@dublincity.ie::1fcf2daf-cf7d-4521-863c-7ec86d91bdd6" providerId="AD" clId="Web-{9EB9C053-86E7-41CB-BADC-DC05B70C88A2}" dt="2023-07-11T10:27:47.737" v="1164"/>
          <ac:graphicFrameMkLst>
            <pc:docMk/>
            <pc:sldMk cId="3519229929" sldId="342"/>
            <ac:graphicFrameMk id="13" creationId="{F5A2B7E1-9B66-9C53-1ABC-4052B1571C1F}"/>
          </ac:graphicFrameMkLst>
        </pc:graphicFrameChg>
        <pc:graphicFrameChg chg="add del mod">
          <ac:chgData name="Pat Nestor" userId="S::pat.nestor@dublincity.ie::1fcf2daf-cf7d-4521-863c-7ec86d91bdd6" providerId="AD" clId="Web-{9EB9C053-86E7-41CB-BADC-DC05B70C88A2}" dt="2023-07-11T10:27:52.362" v="1166"/>
          <ac:graphicFrameMkLst>
            <pc:docMk/>
            <pc:sldMk cId="3519229929" sldId="342"/>
            <ac:graphicFrameMk id="17" creationId="{C32DAB57-C49B-5F81-4B47-F9258B3E3781}"/>
          </ac:graphicFrameMkLst>
        </pc:graphicFrameChg>
        <pc:graphicFrameChg chg="add del">
          <ac:chgData name="Pat Nestor" userId="S::pat.nestor@dublincity.ie::1fcf2daf-cf7d-4521-863c-7ec86d91bdd6" providerId="AD" clId="Web-{9EB9C053-86E7-41CB-BADC-DC05B70C88A2}" dt="2023-07-11T10:28:00.706" v="1172"/>
          <ac:graphicFrameMkLst>
            <pc:docMk/>
            <pc:sldMk cId="3519229929" sldId="342"/>
            <ac:graphicFrameMk id="25" creationId="{FB4CC9BE-BD21-95A8-B8F3-6D9D45AA79A9}"/>
          </ac:graphicFrameMkLst>
        </pc:graphicFrameChg>
        <pc:graphicFrameChg chg="add modGraphic">
          <ac:chgData name="Pat Nestor" userId="S::pat.nestor@dublincity.ie::1fcf2daf-cf7d-4521-863c-7ec86d91bdd6" providerId="AD" clId="Web-{9EB9C053-86E7-41CB-BADC-DC05B70C88A2}" dt="2023-07-11T11:01:56.934" v="1767"/>
          <ac:graphicFrameMkLst>
            <pc:docMk/>
            <pc:sldMk cId="3519229929" sldId="342"/>
            <ac:graphicFrameMk id="27" creationId="{74CCF294-5318-7DB5-2E6B-A9099103CD1C}"/>
          </ac:graphicFrameMkLst>
        </pc:graphicFrameChg>
      </pc:sldChg>
      <pc:sldChg chg="addSp delSp modSp mod modClrScheme addAnim delAnim modAnim chgLayout">
        <pc:chgData name="Pat Nestor" userId="S::pat.nestor@dublincity.ie::1fcf2daf-cf7d-4521-863c-7ec86d91bdd6" providerId="AD" clId="Web-{9EB9C053-86E7-41CB-BADC-DC05B70C88A2}" dt="2023-07-11T10:45:02.156" v="1290"/>
        <pc:sldMkLst>
          <pc:docMk/>
          <pc:sldMk cId="2403224359" sldId="343"/>
        </pc:sldMkLst>
        <pc:spChg chg="mod">
          <ac:chgData name="Pat Nestor" userId="S::pat.nestor@dublincity.ie::1fcf2daf-cf7d-4521-863c-7ec86d91bdd6" providerId="AD" clId="Web-{9EB9C053-86E7-41CB-BADC-DC05B70C88A2}" dt="2023-07-11T10:33:37.575" v="1205"/>
          <ac:spMkLst>
            <pc:docMk/>
            <pc:sldMk cId="2403224359" sldId="343"/>
            <ac:spMk id="2" creationId="{91D2C03B-C58D-494B-A5B8-0E94C825205E}"/>
          </ac:spMkLst>
        </pc:spChg>
        <pc:spChg chg="del">
          <ac:chgData name="Pat Nestor" userId="S::pat.nestor@dublincity.ie::1fcf2daf-cf7d-4521-863c-7ec86d91bdd6" providerId="AD" clId="Web-{9EB9C053-86E7-41CB-BADC-DC05B70C88A2}" dt="2023-07-11T10:30:17.335" v="1196"/>
          <ac:spMkLst>
            <pc:docMk/>
            <pc:sldMk cId="2403224359" sldId="343"/>
            <ac:spMk id="3" creationId="{50C7403B-262F-455F-87F1-CEEB827EF098}"/>
          </ac:spMkLst>
        </pc:spChg>
        <pc:spChg chg="add del mod">
          <ac:chgData name="Pat Nestor" userId="S::pat.nestor@dublincity.ie::1fcf2daf-cf7d-4521-863c-7ec86d91bdd6" providerId="AD" clId="Web-{9EB9C053-86E7-41CB-BADC-DC05B70C88A2}" dt="2023-07-11T10:33:37.575" v="1205"/>
          <ac:spMkLst>
            <pc:docMk/>
            <pc:sldMk cId="2403224359" sldId="343"/>
            <ac:spMk id="9" creationId="{B5E59A17-05EF-7025-4A2F-AF5A6F80345E}"/>
          </ac:spMkLst>
        </pc:spChg>
        <pc:spChg chg="add del mod">
          <ac:chgData name="Pat Nestor" userId="S::pat.nestor@dublincity.ie::1fcf2daf-cf7d-4521-863c-7ec86d91bdd6" providerId="AD" clId="Web-{9EB9C053-86E7-41CB-BADC-DC05B70C88A2}" dt="2023-07-11T10:33:47.762" v="1206"/>
          <ac:spMkLst>
            <pc:docMk/>
            <pc:sldMk cId="2403224359" sldId="343"/>
            <ac:spMk id="11" creationId="{56698F60-99B5-E735-5BEB-8012AE034069}"/>
          </ac:spMkLst>
        </pc:spChg>
        <pc:spChg chg="add del mod">
          <ac:chgData name="Pat Nestor" userId="S::pat.nestor@dublincity.ie::1fcf2daf-cf7d-4521-863c-7ec86d91bdd6" providerId="AD" clId="Web-{9EB9C053-86E7-41CB-BADC-DC05B70C88A2}" dt="2023-07-11T10:33:34.418" v="1202"/>
          <ac:spMkLst>
            <pc:docMk/>
            <pc:sldMk cId="2403224359" sldId="343"/>
            <ac:spMk id="14" creationId="{3B6A64B6-BF87-65CE-0625-61F7C2581982}"/>
          </ac:spMkLst>
        </pc:spChg>
        <pc:graphicFrameChg chg="add mod modGraphic">
          <ac:chgData name="Pat Nestor" userId="S::pat.nestor@dublincity.ie::1fcf2daf-cf7d-4521-863c-7ec86d91bdd6" providerId="AD" clId="Web-{9EB9C053-86E7-41CB-BADC-DC05B70C88A2}" dt="2023-07-11T10:34:44.530" v="1211"/>
          <ac:graphicFrameMkLst>
            <pc:docMk/>
            <pc:sldMk cId="2403224359" sldId="343"/>
            <ac:graphicFrameMk id="5" creationId="{76A43611-45A3-0084-82D9-7D90C37B8F91}"/>
          </ac:graphicFrameMkLst>
        </pc:graphicFrameChg>
        <pc:picChg chg="add del mod">
          <ac:chgData name="Pat Nestor" userId="S::pat.nestor@dublincity.ie::1fcf2daf-cf7d-4521-863c-7ec86d91bdd6" providerId="AD" clId="Web-{9EB9C053-86E7-41CB-BADC-DC05B70C88A2}" dt="2023-07-11T10:33:25.027" v="1199"/>
          <ac:picMkLst>
            <pc:docMk/>
            <pc:sldMk cId="2403224359" sldId="343"/>
            <ac:picMk id="18" creationId="{AB704E46-7F4A-3AA3-ACA9-C1320A3F6558}"/>
          </ac:picMkLst>
        </pc:picChg>
      </pc:sldChg>
      <pc:sldChg chg="addSp delSp modSp mod modClrScheme addAnim delAnim modAnim chgLayout">
        <pc:chgData name="Pat Nestor" userId="S::pat.nestor@dublincity.ie::1fcf2daf-cf7d-4521-863c-7ec86d91bdd6" providerId="AD" clId="Web-{9EB9C053-86E7-41CB-BADC-DC05B70C88A2}" dt="2023-07-11T10:44:06.030" v="1288"/>
        <pc:sldMkLst>
          <pc:docMk/>
          <pc:sldMk cId="4213306872" sldId="344"/>
        </pc:sldMkLst>
        <pc:spChg chg="mod">
          <ac:chgData name="Pat Nestor" userId="S::pat.nestor@dublincity.ie::1fcf2daf-cf7d-4521-863c-7ec86d91bdd6" providerId="AD" clId="Web-{9EB9C053-86E7-41CB-BADC-DC05B70C88A2}" dt="2023-07-11T10:29:19.208" v="1181"/>
          <ac:spMkLst>
            <pc:docMk/>
            <pc:sldMk cId="4213306872" sldId="344"/>
            <ac:spMk id="2" creationId="{91D2C03B-C58D-494B-A5B8-0E94C825205E}"/>
          </ac:spMkLst>
        </pc:spChg>
        <pc:spChg chg="add del mod">
          <ac:chgData name="Pat Nestor" userId="S::pat.nestor@dublincity.ie::1fcf2daf-cf7d-4521-863c-7ec86d91bdd6" providerId="AD" clId="Web-{9EB9C053-86E7-41CB-BADC-DC05B70C88A2}" dt="2023-07-11T10:29:19.208" v="1181"/>
          <ac:spMkLst>
            <pc:docMk/>
            <pc:sldMk cId="4213306872" sldId="344"/>
            <ac:spMk id="3" creationId="{50C7403B-262F-455F-87F1-CEEB827EF098}"/>
          </ac:spMkLst>
        </pc:spChg>
        <pc:spChg chg="add del mod">
          <ac:chgData name="Pat Nestor" userId="S::pat.nestor@dublincity.ie::1fcf2daf-cf7d-4521-863c-7ec86d91bdd6" providerId="AD" clId="Web-{9EB9C053-86E7-41CB-BADC-DC05B70C88A2}" dt="2023-07-11T10:29:16.192" v="1178"/>
          <ac:spMkLst>
            <pc:docMk/>
            <pc:sldMk cId="4213306872" sldId="344"/>
            <ac:spMk id="8" creationId="{947FAC1F-D04B-982D-0432-7A3A8EA24F1C}"/>
          </ac:spMkLst>
        </pc:spChg>
        <pc:spChg chg="add del mod">
          <ac:chgData name="Pat Nestor" userId="S::pat.nestor@dublincity.ie::1fcf2daf-cf7d-4521-863c-7ec86d91bdd6" providerId="AD" clId="Web-{9EB9C053-86E7-41CB-BADC-DC05B70C88A2}" dt="2023-07-11T10:29:19.177" v="1180"/>
          <ac:spMkLst>
            <pc:docMk/>
            <pc:sldMk cId="4213306872" sldId="344"/>
            <ac:spMk id="9" creationId="{B25035F7-3155-E9D9-F542-DFA79B315411}"/>
          </ac:spMkLst>
        </pc:spChg>
        <pc:spChg chg="add del mod">
          <ac:chgData name="Pat Nestor" userId="S::pat.nestor@dublincity.ie::1fcf2daf-cf7d-4521-863c-7ec86d91bdd6" providerId="AD" clId="Web-{9EB9C053-86E7-41CB-BADC-DC05B70C88A2}" dt="2023-07-11T10:29:16.192" v="1178"/>
          <ac:spMkLst>
            <pc:docMk/>
            <pc:sldMk cId="4213306872" sldId="344"/>
            <ac:spMk id="10" creationId="{01C207E1-EAE7-B736-2D21-A35AF924731A}"/>
          </ac:spMkLst>
        </pc:spChg>
        <pc:spChg chg="add del mod">
          <ac:chgData name="Pat Nestor" userId="S::pat.nestor@dublincity.ie::1fcf2daf-cf7d-4521-863c-7ec86d91bdd6" providerId="AD" clId="Web-{9EB9C053-86E7-41CB-BADC-DC05B70C88A2}" dt="2023-07-11T10:29:19.177" v="1180"/>
          <ac:spMkLst>
            <pc:docMk/>
            <pc:sldMk cId="4213306872" sldId="344"/>
            <ac:spMk id="11" creationId="{D5A2625B-A240-6DD5-0D22-BF0AEA984AA5}"/>
          </ac:spMkLst>
        </pc:spChg>
        <pc:spChg chg="add del mod">
          <ac:chgData name="Pat Nestor" userId="S::pat.nestor@dublincity.ie::1fcf2daf-cf7d-4521-863c-7ec86d91bdd6" providerId="AD" clId="Web-{9EB9C053-86E7-41CB-BADC-DC05B70C88A2}" dt="2023-07-11T10:29:19.177" v="1180"/>
          <ac:spMkLst>
            <pc:docMk/>
            <pc:sldMk cId="4213306872" sldId="344"/>
            <ac:spMk id="13" creationId="{4FAA21C7-889E-936B-A8F1-7DD00306203C}"/>
          </ac:spMkLst>
        </pc:spChg>
        <pc:spChg chg="add mod">
          <ac:chgData name="Pat Nestor" userId="S::pat.nestor@dublincity.ie::1fcf2daf-cf7d-4521-863c-7ec86d91bdd6" providerId="AD" clId="Web-{9EB9C053-86E7-41CB-BADC-DC05B70C88A2}" dt="2023-07-11T10:29:53.928" v="1194" actId="20577"/>
          <ac:spMkLst>
            <pc:docMk/>
            <pc:sldMk cId="4213306872" sldId="344"/>
            <ac:spMk id="15" creationId="{A46DBB22-160A-D852-2BEE-46F2057BDF04}"/>
          </ac:spMkLst>
        </pc:spChg>
        <pc:graphicFrameChg chg="add del mod">
          <ac:chgData name="Pat Nestor" userId="S::pat.nestor@dublincity.ie::1fcf2daf-cf7d-4521-863c-7ec86d91bdd6" providerId="AD" clId="Web-{9EB9C053-86E7-41CB-BADC-DC05B70C88A2}" dt="2023-07-11T10:29:19.177" v="1180"/>
          <ac:graphicFrameMkLst>
            <pc:docMk/>
            <pc:sldMk cId="4213306872" sldId="344"/>
            <ac:graphicFrameMk id="5" creationId="{6203BD60-E7A6-803C-1D26-16AE47617251}"/>
          </ac:graphicFrameMkLst>
        </pc:graphicFrameChg>
        <pc:graphicFrameChg chg="add mod modGraphic">
          <ac:chgData name="Pat Nestor" userId="S::pat.nestor@dublincity.ie::1fcf2daf-cf7d-4521-863c-7ec86d91bdd6" providerId="AD" clId="Web-{9EB9C053-86E7-41CB-BADC-DC05B70C88A2}" dt="2023-07-11T10:43:32.341" v="1283" actId="20577"/>
          <ac:graphicFrameMkLst>
            <pc:docMk/>
            <pc:sldMk cId="4213306872" sldId="344"/>
            <ac:graphicFrameMk id="16" creationId="{615F2487-025C-117F-8834-22039318B19C}"/>
          </ac:graphicFrameMkLst>
        </pc:graphicFrameChg>
      </pc:sldChg>
      <pc:sldChg chg="addSp delSp modSp mod modClrScheme addAnim delAnim modAnim chgLayout">
        <pc:chgData name="Pat Nestor" userId="S::pat.nestor@dublincity.ie::1fcf2daf-cf7d-4521-863c-7ec86d91bdd6" providerId="AD" clId="Web-{9EB9C053-86E7-41CB-BADC-DC05B70C88A2}" dt="2023-07-11T10:42:42.902" v="1267"/>
        <pc:sldMkLst>
          <pc:docMk/>
          <pc:sldMk cId="1365365269" sldId="345"/>
        </pc:sldMkLst>
        <pc:spChg chg="mod">
          <ac:chgData name="Pat Nestor" userId="S::pat.nestor@dublincity.ie::1fcf2daf-cf7d-4521-863c-7ec86d91bdd6" providerId="AD" clId="Web-{9EB9C053-86E7-41CB-BADC-DC05B70C88A2}" dt="2023-07-11T10:35:13.265" v="1212"/>
          <ac:spMkLst>
            <pc:docMk/>
            <pc:sldMk cId="1365365269" sldId="345"/>
            <ac:spMk id="2" creationId="{91D2C03B-C58D-494B-A5B8-0E94C825205E}"/>
          </ac:spMkLst>
        </pc:spChg>
        <pc:spChg chg="add del">
          <ac:chgData name="Pat Nestor" userId="S::pat.nestor@dublincity.ie::1fcf2daf-cf7d-4521-863c-7ec86d91bdd6" providerId="AD" clId="Web-{9EB9C053-86E7-41CB-BADC-DC05B70C88A2}" dt="2023-07-11T10:35:13.265" v="1212"/>
          <ac:spMkLst>
            <pc:docMk/>
            <pc:sldMk cId="1365365269" sldId="345"/>
            <ac:spMk id="3" creationId="{50C7403B-262F-455F-87F1-CEEB827EF098}"/>
          </ac:spMkLst>
        </pc:spChg>
        <pc:spChg chg="add mod">
          <ac:chgData name="Pat Nestor" userId="S::pat.nestor@dublincity.ie::1fcf2daf-cf7d-4521-863c-7ec86d91bdd6" providerId="AD" clId="Web-{9EB9C053-86E7-41CB-BADC-DC05B70C88A2}" dt="2023-07-11T10:35:13.265" v="1212"/>
          <ac:spMkLst>
            <pc:docMk/>
            <pc:sldMk cId="1365365269" sldId="345"/>
            <ac:spMk id="6" creationId="{7E4FE432-B60F-A0CE-E88A-E3DF6005925E}"/>
          </ac:spMkLst>
        </pc:spChg>
        <pc:spChg chg="add del mod">
          <ac:chgData name="Pat Nestor" userId="S::pat.nestor@dublincity.ie::1fcf2daf-cf7d-4521-863c-7ec86d91bdd6" providerId="AD" clId="Web-{9EB9C053-86E7-41CB-BADC-DC05B70C88A2}" dt="2023-07-11T10:33:26.387" v="1200"/>
          <ac:spMkLst>
            <pc:docMk/>
            <pc:sldMk cId="1365365269" sldId="345"/>
            <ac:spMk id="9" creationId="{2136A5DC-9446-133E-02CF-2A67F86F60FF}"/>
          </ac:spMkLst>
        </pc:spChg>
        <pc:graphicFrameChg chg="add del mod">
          <ac:chgData name="Pat Nestor" userId="S::pat.nestor@dublincity.ie::1fcf2daf-cf7d-4521-863c-7ec86d91bdd6" providerId="AD" clId="Web-{9EB9C053-86E7-41CB-BADC-DC05B70C88A2}" dt="2023-07-11T10:33:26.387" v="1200"/>
          <ac:graphicFrameMkLst>
            <pc:docMk/>
            <pc:sldMk cId="1365365269" sldId="345"/>
            <ac:graphicFrameMk id="5" creationId="{95ED1376-01E0-FAFA-B7F9-57BAE26814C2}"/>
          </ac:graphicFrameMkLst>
        </pc:graphicFrameChg>
        <pc:graphicFrameChg chg="add mod">
          <ac:chgData name="Pat Nestor" userId="S::pat.nestor@dublincity.ie::1fcf2daf-cf7d-4521-863c-7ec86d91bdd6" providerId="AD" clId="Web-{9EB9C053-86E7-41CB-BADC-DC05B70C88A2}" dt="2023-07-11T10:35:13.265" v="1212"/>
          <ac:graphicFrameMkLst>
            <pc:docMk/>
            <pc:sldMk cId="1365365269" sldId="345"/>
            <ac:graphicFrameMk id="7" creationId="{01849CE2-C64E-A595-9DD5-21690F297648}"/>
          </ac:graphicFrameMkLst>
        </pc:graphicFrameChg>
      </pc:sldChg>
      <pc:sldChg chg="addSp delSp modSp mod modClrScheme chgLayout">
        <pc:chgData name="Pat Nestor" userId="S::pat.nestor@dublincity.ie::1fcf2daf-cf7d-4521-863c-7ec86d91bdd6" providerId="AD" clId="Web-{9EB9C053-86E7-41CB-BADC-DC05B70C88A2}" dt="2023-07-11T10:36:17.782" v="1220"/>
        <pc:sldMkLst>
          <pc:docMk/>
          <pc:sldMk cId="3650316696" sldId="346"/>
        </pc:sldMkLst>
        <pc:spChg chg="mod">
          <ac:chgData name="Pat Nestor" userId="S::pat.nestor@dublincity.ie::1fcf2daf-cf7d-4521-863c-7ec86d91bdd6" providerId="AD" clId="Web-{9EB9C053-86E7-41CB-BADC-DC05B70C88A2}" dt="2023-07-11T10:36:17.782" v="1220"/>
          <ac:spMkLst>
            <pc:docMk/>
            <pc:sldMk cId="3650316696" sldId="346"/>
            <ac:spMk id="2" creationId="{91D2C03B-C58D-494B-A5B8-0E94C825205E}"/>
          </ac:spMkLst>
        </pc:spChg>
        <pc:spChg chg="add del">
          <ac:chgData name="Pat Nestor" userId="S::pat.nestor@dublincity.ie::1fcf2daf-cf7d-4521-863c-7ec86d91bdd6" providerId="AD" clId="Web-{9EB9C053-86E7-41CB-BADC-DC05B70C88A2}" dt="2023-07-11T10:36:17.782" v="1220"/>
          <ac:spMkLst>
            <pc:docMk/>
            <pc:sldMk cId="3650316696" sldId="346"/>
            <ac:spMk id="3" creationId="{50C7403B-262F-455F-87F1-CEEB827EF098}"/>
          </ac:spMkLst>
        </pc:spChg>
        <pc:spChg chg="add del mod">
          <ac:chgData name="Pat Nestor" userId="S::pat.nestor@dublincity.ie::1fcf2daf-cf7d-4521-863c-7ec86d91bdd6" providerId="AD" clId="Web-{9EB9C053-86E7-41CB-BADC-DC05B70C88A2}" dt="2023-07-11T10:36:10.048" v="1218"/>
          <ac:spMkLst>
            <pc:docMk/>
            <pc:sldMk cId="3650316696" sldId="346"/>
            <ac:spMk id="8" creationId="{4D499C2F-BA75-85E7-56BC-CE880046CDA0}"/>
          </ac:spMkLst>
        </pc:spChg>
        <pc:spChg chg="add del mod">
          <ac:chgData name="Pat Nestor" userId="S::pat.nestor@dublincity.ie::1fcf2daf-cf7d-4521-863c-7ec86d91bdd6" providerId="AD" clId="Web-{9EB9C053-86E7-41CB-BADC-DC05B70C88A2}" dt="2023-07-11T10:35:36.156" v="1214"/>
          <ac:spMkLst>
            <pc:docMk/>
            <pc:sldMk cId="3650316696" sldId="346"/>
            <ac:spMk id="9" creationId="{864DB4AD-52A0-BD48-7C6A-EDB14B41E5EF}"/>
          </ac:spMkLst>
        </pc:spChg>
        <pc:spChg chg="add del mod">
          <ac:chgData name="Pat Nestor" userId="S::pat.nestor@dublincity.ie::1fcf2daf-cf7d-4521-863c-7ec86d91bdd6" providerId="AD" clId="Web-{9EB9C053-86E7-41CB-BADC-DC05B70C88A2}" dt="2023-07-11T10:36:17.782" v="1220"/>
          <ac:spMkLst>
            <pc:docMk/>
            <pc:sldMk cId="3650316696" sldId="346"/>
            <ac:spMk id="10" creationId="{0FF76B6C-3E31-8900-18D9-93DCC79A339E}"/>
          </ac:spMkLst>
        </pc:spChg>
        <pc:spChg chg="add del mod">
          <ac:chgData name="Pat Nestor" userId="S::pat.nestor@dublincity.ie::1fcf2daf-cf7d-4521-863c-7ec86d91bdd6" providerId="AD" clId="Web-{9EB9C053-86E7-41CB-BADC-DC05B70C88A2}" dt="2023-07-11T10:36:07.079" v="1216"/>
          <ac:spMkLst>
            <pc:docMk/>
            <pc:sldMk cId="3650316696" sldId="346"/>
            <ac:spMk id="11" creationId="{D596C8C6-0583-BBA8-CE1F-B47E65B3DBA3}"/>
          </ac:spMkLst>
        </pc:spChg>
        <pc:spChg chg="add del mod">
          <ac:chgData name="Pat Nestor" userId="S::pat.nestor@dublincity.ie::1fcf2daf-cf7d-4521-863c-7ec86d91bdd6" providerId="AD" clId="Web-{9EB9C053-86E7-41CB-BADC-DC05B70C88A2}" dt="2023-07-11T10:36:10.048" v="1218"/>
          <ac:spMkLst>
            <pc:docMk/>
            <pc:sldMk cId="3650316696" sldId="346"/>
            <ac:spMk id="14" creationId="{50C7403B-262F-455F-87F1-CEEB827EF098}"/>
          </ac:spMkLst>
        </pc:spChg>
        <pc:spChg chg="add del mod">
          <ac:chgData name="Pat Nestor" userId="S::pat.nestor@dublincity.ie::1fcf2daf-cf7d-4521-863c-7ec86d91bdd6" providerId="AD" clId="Web-{9EB9C053-86E7-41CB-BADC-DC05B70C88A2}" dt="2023-07-11T10:36:17.782" v="1220"/>
          <ac:spMkLst>
            <pc:docMk/>
            <pc:sldMk cId="3650316696" sldId="346"/>
            <ac:spMk id="16" creationId="{50C7403B-262F-455F-87F1-CEEB827EF098}"/>
          </ac:spMkLst>
        </pc:spChg>
        <pc:spChg chg="add del mod">
          <ac:chgData name="Pat Nestor" userId="S::pat.nestor@dublincity.ie::1fcf2daf-cf7d-4521-863c-7ec86d91bdd6" providerId="AD" clId="Web-{9EB9C053-86E7-41CB-BADC-DC05B70C88A2}" dt="2023-07-11T10:36:17.782" v="1220"/>
          <ac:spMkLst>
            <pc:docMk/>
            <pc:sldMk cId="3650316696" sldId="346"/>
            <ac:spMk id="17" creationId="{DD7A6F3E-448B-FF0E-75BD-4274E869A33D}"/>
          </ac:spMkLst>
        </pc:spChg>
        <pc:graphicFrameChg chg="add del mod">
          <ac:chgData name="Pat Nestor" userId="S::pat.nestor@dublincity.ie::1fcf2daf-cf7d-4521-863c-7ec86d91bdd6" providerId="AD" clId="Web-{9EB9C053-86E7-41CB-BADC-DC05B70C88A2}" dt="2023-07-11T10:35:36.156" v="1214"/>
          <ac:graphicFrameMkLst>
            <pc:docMk/>
            <pc:sldMk cId="3650316696" sldId="346"/>
            <ac:graphicFrameMk id="5" creationId="{9C66F58B-5FF9-E8EC-BD45-37A4E641059B}"/>
          </ac:graphicFrameMkLst>
        </pc:graphicFrameChg>
        <pc:graphicFrameChg chg="add del mod">
          <ac:chgData name="Pat Nestor" userId="S::pat.nestor@dublincity.ie::1fcf2daf-cf7d-4521-863c-7ec86d91bdd6" providerId="AD" clId="Web-{9EB9C053-86E7-41CB-BADC-DC05B70C88A2}" dt="2023-07-11T10:36:07.079" v="1216"/>
          <ac:graphicFrameMkLst>
            <pc:docMk/>
            <pc:sldMk cId="3650316696" sldId="346"/>
            <ac:graphicFrameMk id="12" creationId="{E350D0A7-033D-32A6-6674-F40632C8DE2B}"/>
          </ac:graphicFrameMkLst>
        </pc:graphicFrameChg>
      </pc:sldChg>
      <pc:sldChg chg="addSp delSp modSp mod modClrScheme addAnim delAnim modAnim chgLayout">
        <pc:chgData name="Pat Nestor" userId="S::pat.nestor@dublincity.ie::1fcf2daf-cf7d-4521-863c-7ec86d91bdd6" providerId="AD" clId="Web-{9EB9C053-86E7-41CB-BADC-DC05B70C88A2}" dt="2023-07-11T10:45:46.704" v="1310" actId="20577"/>
        <pc:sldMkLst>
          <pc:docMk/>
          <pc:sldMk cId="2278811698" sldId="347"/>
        </pc:sldMkLst>
        <pc:spChg chg="mod">
          <ac:chgData name="Pat Nestor" userId="S::pat.nestor@dublincity.ie::1fcf2daf-cf7d-4521-863c-7ec86d91bdd6" providerId="AD" clId="Web-{9EB9C053-86E7-41CB-BADC-DC05B70C88A2}" dt="2023-07-11T10:37:23.597" v="1227"/>
          <ac:spMkLst>
            <pc:docMk/>
            <pc:sldMk cId="2278811698" sldId="347"/>
            <ac:spMk id="2" creationId="{91D2C03B-C58D-494B-A5B8-0E94C825205E}"/>
          </ac:spMkLst>
        </pc:spChg>
        <pc:spChg chg="add del mod">
          <ac:chgData name="Pat Nestor" userId="S::pat.nestor@dublincity.ie::1fcf2daf-cf7d-4521-863c-7ec86d91bdd6" providerId="AD" clId="Web-{9EB9C053-86E7-41CB-BADC-DC05B70C88A2}" dt="2023-07-11T10:37:23.597" v="1227"/>
          <ac:spMkLst>
            <pc:docMk/>
            <pc:sldMk cId="2278811698" sldId="347"/>
            <ac:spMk id="3" creationId="{50C7403B-262F-455F-87F1-CEEB827EF098}"/>
          </ac:spMkLst>
        </pc:spChg>
        <pc:spChg chg="add mod">
          <ac:chgData name="Pat Nestor" userId="S::pat.nestor@dublincity.ie::1fcf2daf-cf7d-4521-863c-7ec86d91bdd6" providerId="AD" clId="Web-{9EB9C053-86E7-41CB-BADC-DC05B70C88A2}" dt="2023-07-11T10:45:46.704" v="1310" actId="20577"/>
          <ac:spMkLst>
            <pc:docMk/>
            <pc:sldMk cId="2278811698" sldId="347"/>
            <ac:spMk id="9" creationId="{6BC8B0E0-7ACF-9AEB-94FC-68637012AAD7}"/>
          </ac:spMkLst>
        </pc:spChg>
        <pc:graphicFrameChg chg="add del">
          <ac:chgData name="Pat Nestor" userId="S::pat.nestor@dublincity.ie::1fcf2daf-cf7d-4521-863c-7ec86d91bdd6" providerId="AD" clId="Web-{9EB9C053-86E7-41CB-BADC-DC05B70C88A2}" dt="2023-07-11T10:37:23.550" v="1226"/>
          <ac:graphicFrameMkLst>
            <pc:docMk/>
            <pc:sldMk cId="2278811698" sldId="347"/>
            <ac:graphicFrameMk id="5" creationId="{763621D3-9D7F-C8A7-5929-9819B068099A}"/>
          </ac:graphicFrameMkLst>
        </pc:graphicFrameChg>
        <pc:graphicFrameChg chg="add mod">
          <ac:chgData name="Pat Nestor" userId="S::pat.nestor@dublincity.ie::1fcf2daf-cf7d-4521-863c-7ec86d91bdd6" providerId="AD" clId="Web-{9EB9C053-86E7-41CB-BADC-DC05B70C88A2}" dt="2023-07-11T10:37:23.597" v="1227"/>
          <ac:graphicFrameMkLst>
            <pc:docMk/>
            <pc:sldMk cId="2278811698" sldId="347"/>
            <ac:graphicFrameMk id="7" creationId="{2051EAE2-3DEF-8431-3055-B968BA22438A}"/>
          </ac:graphicFrameMkLst>
        </pc:graphicFrameChg>
      </pc:sldChg>
      <pc:sldChg chg="addSp delSp modSp addAnim delAnim modAnim">
        <pc:chgData name="Pat Nestor" userId="S::pat.nestor@dublincity.ie::1fcf2daf-cf7d-4521-863c-7ec86d91bdd6" providerId="AD" clId="Web-{9EB9C053-86E7-41CB-BADC-DC05B70C88A2}" dt="2023-07-11T10:38:05.738" v="1228"/>
        <pc:sldMkLst>
          <pc:docMk/>
          <pc:sldMk cId="1539838819" sldId="348"/>
        </pc:sldMkLst>
        <pc:spChg chg="mod">
          <ac:chgData name="Pat Nestor" userId="S::pat.nestor@dublincity.ie::1fcf2daf-cf7d-4521-863c-7ec86d91bdd6" providerId="AD" clId="Web-{9EB9C053-86E7-41CB-BADC-DC05B70C88A2}" dt="2023-07-11T10:38:05.738" v="1228"/>
          <ac:spMkLst>
            <pc:docMk/>
            <pc:sldMk cId="1539838819" sldId="348"/>
            <ac:spMk id="2" creationId="{91D2C03B-C58D-494B-A5B8-0E94C825205E}"/>
          </ac:spMkLst>
        </pc:spChg>
        <pc:spChg chg="del">
          <ac:chgData name="Pat Nestor" userId="S::pat.nestor@dublincity.ie::1fcf2daf-cf7d-4521-863c-7ec86d91bdd6" providerId="AD" clId="Web-{9EB9C053-86E7-41CB-BADC-DC05B70C88A2}" dt="2023-07-11T08:54:27.905" v="0"/>
          <ac:spMkLst>
            <pc:docMk/>
            <pc:sldMk cId="1539838819" sldId="348"/>
            <ac:spMk id="5" creationId="{547E8FDB-F08F-FB27-108D-62BF06E98116}"/>
          </ac:spMkLst>
        </pc:spChg>
        <pc:spChg chg="add del mod">
          <ac:chgData name="Pat Nestor" userId="S::pat.nestor@dublincity.ie::1fcf2daf-cf7d-4521-863c-7ec86d91bdd6" providerId="AD" clId="Web-{9EB9C053-86E7-41CB-BADC-DC05B70C88A2}" dt="2023-07-11T10:38:05.738" v="1228"/>
          <ac:spMkLst>
            <pc:docMk/>
            <pc:sldMk cId="1539838819" sldId="348"/>
            <ac:spMk id="6" creationId="{5254C8B8-E9CF-E48C-C9FE-61A81F039CD2}"/>
          </ac:spMkLst>
        </pc:spChg>
        <pc:graphicFrameChg chg="add">
          <ac:chgData name="Pat Nestor" userId="S::pat.nestor@dublincity.ie::1fcf2daf-cf7d-4521-863c-7ec86d91bdd6" providerId="AD" clId="Web-{9EB9C053-86E7-41CB-BADC-DC05B70C88A2}" dt="2023-07-11T10:38:05.738" v="1228"/>
          <ac:graphicFrameMkLst>
            <pc:docMk/>
            <pc:sldMk cId="1539838819" sldId="348"/>
            <ac:graphicFrameMk id="8" creationId="{CD9034C6-B176-4F92-3047-733A9627DB09}"/>
          </ac:graphicFrameMkLst>
        </pc:graphicFrameChg>
        <pc:picChg chg="add del mod ord">
          <ac:chgData name="Pat Nestor" userId="S::pat.nestor@dublincity.ie::1fcf2daf-cf7d-4521-863c-7ec86d91bdd6" providerId="AD" clId="Web-{9EB9C053-86E7-41CB-BADC-DC05B70C88A2}" dt="2023-07-11T08:54:46.313" v="1"/>
          <ac:picMkLst>
            <pc:docMk/>
            <pc:sldMk cId="1539838819" sldId="348"/>
            <ac:picMk id="3" creationId="{D611FAC6-1C19-CA1E-0D79-750A8AF2CB4A}"/>
          </ac:picMkLst>
        </pc:picChg>
        <pc:picChg chg="add del mod">
          <ac:chgData name="Pat Nestor" userId="S::pat.nestor@dublincity.ie::1fcf2daf-cf7d-4521-863c-7ec86d91bdd6" providerId="AD" clId="Web-{9EB9C053-86E7-41CB-BADC-DC05B70C88A2}" dt="2023-07-11T09:04:14.897" v="57"/>
          <ac:picMkLst>
            <pc:docMk/>
            <pc:sldMk cId="1539838819" sldId="348"/>
            <ac:picMk id="7" creationId="{FA8391FE-FFF2-E25A-F036-EF76A7B17A70}"/>
          </ac:picMkLst>
        </pc:picChg>
      </pc:sldChg>
      <pc:sldChg chg="addSp delSp modSp add del replId">
        <pc:chgData name="Pat Nestor" userId="S::pat.nestor@dublincity.ie::1fcf2daf-cf7d-4521-863c-7ec86d91bdd6" providerId="AD" clId="Web-{9EB9C053-86E7-41CB-BADC-DC05B70C88A2}" dt="2023-07-11T09:23:20.942" v="574"/>
        <pc:sldMkLst>
          <pc:docMk/>
          <pc:sldMk cId="3343394326" sldId="349"/>
        </pc:sldMkLst>
        <pc:spChg chg="del">
          <ac:chgData name="Pat Nestor" userId="S::pat.nestor@dublincity.ie::1fcf2daf-cf7d-4521-863c-7ec86d91bdd6" providerId="AD" clId="Web-{9EB9C053-86E7-41CB-BADC-DC05B70C88A2}" dt="2023-07-11T08:55:13.471" v="29"/>
          <ac:spMkLst>
            <pc:docMk/>
            <pc:sldMk cId="3343394326" sldId="349"/>
            <ac:spMk id="2" creationId="{91D2C03B-C58D-494B-A5B8-0E94C825205E}"/>
          </ac:spMkLst>
        </pc:spChg>
        <pc:spChg chg="add del mod">
          <ac:chgData name="Pat Nestor" userId="S::pat.nestor@dublincity.ie::1fcf2daf-cf7d-4521-863c-7ec86d91bdd6" providerId="AD" clId="Web-{9EB9C053-86E7-41CB-BADC-DC05B70C88A2}" dt="2023-07-11T08:55:19.690" v="32"/>
          <ac:spMkLst>
            <pc:docMk/>
            <pc:sldMk cId="3343394326" sldId="349"/>
            <ac:spMk id="4" creationId="{BDA1BD0B-E5A7-8E35-B412-290929CDDF6F}"/>
          </ac:spMkLst>
        </pc:spChg>
        <pc:spChg chg="del mod">
          <ac:chgData name="Pat Nestor" userId="S::pat.nestor@dublincity.ie::1fcf2daf-cf7d-4521-863c-7ec86d91bdd6" providerId="AD" clId="Web-{9EB9C053-86E7-41CB-BADC-DC05B70C88A2}" dt="2023-07-11T08:55:18.299" v="31"/>
          <ac:spMkLst>
            <pc:docMk/>
            <pc:sldMk cId="3343394326" sldId="349"/>
            <ac:spMk id="6" creationId="{5254C8B8-E9CF-E48C-C9FE-61A81F039CD2}"/>
          </ac:spMkLst>
        </pc:spChg>
        <pc:spChg chg="add del mod">
          <ac:chgData name="Pat Nestor" userId="S::pat.nestor@dublincity.ie::1fcf2daf-cf7d-4521-863c-7ec86d91bdd6" providerId="AD" clId="Web-{9EB9C053-86E7-41CB-BADC-DC05B70C88A2}" dt="2023-07-11T08:55:22.065" v="33"/>
          <ac:spMkLst>
            <pc:docMk/>
            <pc:sldMk cId="3343394326" sldId="349"/>
            <ac:spMk id="7" creationId="{8F71F1D9-5D03-6A8D-7B36-808C6DD9924F}"/>
          </ac:spMkLst>
        </pc:spChg>
        <pc:picChg chg="add del mod">
          <ac:chgData name="Pat Nestor" userId="S::pat.nestor@dublincity.ie::1fcf2daf-cf7d-4521-863c-7ec86d91bdd6" providerId="AD" clId="Web-{9EB9C053-86E7-41CB-BADC-DC05B70C88A2}" dt="2023-07-11T08:56:45.992" v="37"/>
          <ac:picMkLst>
            <pc:docMk/>
            <pc:sldMk cId="3343394326" sldId="349"/>
            <ac:picMk id="8" creationId="{4B3E4619-D659-BD4E-B10A-8249974258DD}"/>
          </ac:picMkLst>
        </pc:picChg>
        <pc:picChg chg="add del mod">
          <ac:chgData name="Pat Nestor" userId="S::pat.nestor@dublincity.ie::1fcf2daf-cf7d-4521-863c-7ec86d91bdd6" providerId="AD" clId="Web-{9EB9C053-86E7-41CB-BADC-DC05B70C88A2}" dt="2023-07-11T08:57:34.246" v="41"/>
          <ac:picMkLst>
            <pc:docMk/>
            <pc:sldMk cId="3343394326" sldId="349"/>
            <ac:picMk id="9" creationId="{E2CB1397-A2F0-B2FA-E16A-6FC97E0CF65A}"/>
          </ac:picMkLst>
        </pc:picChg>
      </pc:sldChg>
      <pc:sldChg chg="addSp delSp modSp add del replId">
        <pc:chgData name="Pat Nestor" userId="S::pat.nestor@dublincity.ie::1fcf2daf-cf7d-4521-863c-7ec86d91bdd6" providerId="AD" clId="Web-{9EB9C053-86E7-41CB-BADC-DC05B70C88A2}" dt="2023-07-11T09:04:47.915" v="60"/>
        <pc:sldMkLst>
          <pc:docMk/>
          <pc:sldMk cId="410697510" sldId="350"/>
        </pc:sldMkLst>
        <pc:spChg chg="add del mod">
          <ac:chgData name="Pat Nestor" userId="S::pat.nestor@dublincity.ie::1fcf2daf-cf7d-4521-863c-7ec86d91bdd6" providerId="AD" clId="Web-{9EB9C053-86E7-41CB-BADC-DC05B70C88A2}" dt="2023-07-11T08:59:08.158" v="49"/>
          <ac:spMkLst>
            <pc:docMk/>
            <pc:sldMk cId="410697510" sldId="350"/>
            <ac:spMk id="6" creationId="{5254C8B8-E9CF-E48C-C9FE-61A81F039CD2}"/>
          </ac:spMkLst>
        </pc:spChg>
        <pc:graphicFrameChg chg="add del mod ord modGraphic">
          <ac:chgData name="Pat Nestor" userId="S::pat.nestor@dublincity.ie::1fcf2daf-cf7d-4521-863c-7ec86d91bdd6" providerId="AD" clId="Web-{9EB9C053-86E7-41CB-BADC-DC05B70C88A2}" dt="2023-07-11T08:58:35.968" v="47"/>
          <ac:graphicFrameMkLst>
            <pc:docMk/>
            <pc:sldMk cId="410697510" sldId="350"/>
            <ac:graphicFrameMk id="3" creationId="{3A7F5A6E-D3B4-59AA-9ABF-9D90FB52B43B}"/>
          </ac:graphicFrameMkLst>
        </pc:graphicFrameChg>
        <pc:graphicFrameChg chg="add del mod ord modGraphic">
          <ac:chgData name="Pat Nestor" userId="S::pat.nestor@dublincity.ie::1fcf2daf-cf7d-4521-863c-7ec86d91bdd6" providerId="AD" clId="Web-{9EB9C053-86E7-41CB-BADC-DC05B70C88A2}" dt="2023-07-11T08:59:08.158" v="49"/>
          <ac:graphicFrameMkLst>
            <pc:docMk/>
            <pc:sldMk cId="410697510" sldId="350"/>
            <ac:graphicFrameMk id="11" creationId="{E2950971-89B0-A34E-54A7-481FFD36EF26}"/>
          </ac:graphicFrameMkLst>
        </pc:graphicFrameChg>
      </pc:sldChg>
      <pc:sldChg chg="addSp delSp modSp add mod replId modClrScheme addAnim delAnim modAnim chgLayout">
        <pc:chgData name="Pat Nestor" userId="S::pat.nestor@dublincity.ie::1fcf2daf-cf7d-4521-863c-7ec86d91bdd6" providerId="AD" clId="Web-{9EB9C053-86E7-41CB-BADC-DC05B70C88A2}" dt="2023-07-11T10:46:19.268" v="1315" actId="20577"/>
        <pc:sldMkLst>
          <pc:docMk/>
          <pc:sldMk cId="3552537072" sldId="350"/>
        </pc:sldMkLst>
        <pc:spChg chg="mod">
          <ac:chgData name="Pat Nestor" userId="S::pat.nestor@dublincity.ie::1fcf2daf-cf7d-4521-863c-7ec86d91bdd6" providerId="AD" clId="Web-{9EB9C053-86E7-41CB-BADC-DC05B70C88A2}" dt="2023-07-11T10:46:19.268" v="1315" actId="20577"/>
          <ac:spMkLst>
            <pc:docMk/>
            <pc:sldMk cId="3552537072" sldId="350"/>
            <ac:spMk id="2" creationId="{91D2C03B-C58D-494B-A5B8-0E94C825205E}"/>
          </ac:spMkLst>
        </pc:spChg>
        <pc:spChg chg="add del mod">
          <ac:chgData name="Pat Nestor" userId="S::pat.nestor@dublincity.ie::1fcf2daf-cf7d-4521-863c-7ec86d91bdd6" providerId="AD" clId="Web-{9EB9C053-86E7-41CB-BADC-DC05B70C88A2}" dt="2023-07-11T10:38:48.521" v="1234" actId="20577"/>
          <ac:spMkLst>
            <pc:docMk/>
            <pc:sldMk cId="3552537072" sldId="350"/>
            <ac:spMk id="6" creationId="{5254C8B8-E9CF-E48C-C9FE-61A81F039CD2}"/>
          </ac:spMkLst>
        </pc:spChg>
        <pc:spChg chg="add del mod">
          <ac:chgData name="Pat Nestor" userId="S::pat.nestor@dublincity.ie::1fcf2daf-cf7d-4521-863c-7ec86d91bdd6" providerId="AD" clId="Web-{9EB9C053-86E7-41CB-BADC-DC05B70C88A2}" dt="2023-07-11T10:38:32.005" v="1230"/>
          <ac:spMkLst>
            <pc:docMk/>
            <pc:sldMk cId="3552537072" sldId="350"/>
            <ac:spMk id="12" creationId="{809CA41D-3759-B451-C7E1-575A5A32EF9B}"/>
          </ac:spMkLst>
        </pc:spChg>
        <pc:graphicFrameChg chg="add del mod">
          <ac:chgData name="Pat Nestor" userId="S::pat.nestor@dublincity.ie::1fcf2daf-cf7d-4521-863c-7ec86d91bdd6" providerId="AD" clId="Web-{9EB9C053-86E7-41CB-BADC-DC05B70C88A2}" dt="2023-07-11T10:38:32.005" v="1230"/>
          <ac:graphicFrameMkLst>
            <pc:docMk/>
            <pc:sldMk cId="3552537072" sldId="350"/>
            <ac:graphicFrameMk id="8" creationId="{22B5BC3C-4B02-9026-BE0C-C9ACCAC72236}"/>
          </ac:graphicFrameMkLst>
        </pc:graphicFrameChg>
        <pc:graphicFrameChg chg="add del">
          <ac:chgData name="Pat Nestor" userId="S::pat.nestor@dublincity.ie::1fcf2daf-cf7d-4521-863c-7ec86d91bdd6" providerId="AD" clId="Web-{9EB9C053-86E7-41CB-BADC-DC05B70C88A2}" dt="2023-07-11T10:38:35.145" v="1232"/>
          <ac:graphicFrameMkLst>
            <pc:docMk/>
            <pc:sldMk cId="3552537072" sldId="350"/>
            <ac:graphicFrameMk id="14" creationId="{092FF43A-C29E-655A-7F01-E56323099D1D}"/>
          </ac:graphicFrameMkLst>
        </pc:graphicFrameChg>
      </pc:sldChg>
      <pc:sldChg chg="addSp delSp modSp add replId delAnim">
        <pc:chgData name="Pat Nestor" userId="S::pat.nestor@dublincity.ie::1fcf2daf-cf7d-4521-863c-7ec86d91bdd6" providerId="AD" clId="Web-{9EB9C053-86E7-41CB-BADC-DC05B70C88A2}" dt="2023-07-11T10:40:27.414" v="1252" actId="20577"/>
        <pc:sldMkLst>
          <pc:docMk/>
          <pc:sldMk cId="989710200" sldId="351"/>
        </pc:sldMkLst>
        <pc:spChg chg="mod">
          <ac:chgData name="Pat Nestor" userId="S::pat.nestor@dublincity.ie::1fcf2daf-cf7d-4521-863c-7ec86d91bdd6" providerId="AD" clId="Web-{9EB9C053-86E7-41CB-BADC-DC05B70C88A2}" dt="2023-07-11T10:40:02.320" v="1237"/>
          <ac:spMkLst>
            <pc:docMk/>
            <pc:sldMk cId="989710200" sldId="351"/>
            <ac:spMk id="2" creationId="{91D2C03B-C58D-494B-A5B8-0E94C825205E}"/>
          </ac:spMkLst>
        </pc:spChg>
        <pc:spChg chg="add del mod">
          <ac:chgData name="Pat Nestor" userId="S::pat.nestor@dublincity.ie::1fcf2daf-cf7d-4521-863c-7ec86d91bdd6" providerId="AD" clId="Web-{9EB9C053-86E7-41CB-BADC-DC05B70C88A2}" dt="2023-07-11T10:40:27.414" v="1252" actId="20577"/>
          <ac:spMkLst>
            <pc:docMk/>
            <pc:sldMk cId="989710200" sldId="351"/>
            <ac:spMk id="6" creationId="{5254C8B8-E9CF-E48C-C9FE-61A81F039CD2}"/>
          </ac:spMkLst>
        </pc:spChg>
        <pc:graphicFrameChg chg="add del">
          <ac:chgData name="Pat Nestor" userId="S::pat.nestor@dublincity.ie::1fcf2daf-cf7d-4521-863c-7ec86d91bdd6" providerId="AD" clId="Web-{9EB9C053-86E7-41CB-BADC-DC05B70C88A2}" dt="2023-07-11T10:40:02.320" v="1237"/>
          <ac:graphicFrameMkLst>
            <pc:docMk/>
            <pc:sldMk cId="989710200" sldId="351"/>
            <ac:graphicFrameMk id="8" creationId="{57AFA2B1-B67B-9169-38D9-3DC99E180CB8}"/>
          </ac:graphicFrameMkLst>
        </pc:graphicFrameChg>
      </pc:sldChg>
      <pc:sldChg chg="new del">
        <pc:chgData name="Pat Nestor" userId="S::pat.nestor@dublincity.ie::1fcf2daf-cf7d-4521-863c-7ec86d91bdd6" providerId="AD" clId="Web-{9EB9C053-86E7-41CB-BADC-DC05B70C88A2}" dt="2023-07-11T09:04:33.930" v="59"/>
        <pc:sldMkLst>
          <pc:docMk/>
          <pc:sldMk cId="2371167642" sldId="351"/>
        </pc:sldMkLst>
      </pc:sldChg>
      <pc:sldChg chg="addSp delSp modSp add replId addAnim delAnim modAnim">
        <pc:chgData name="Pat Nestor" userId="S::pat.nestor@dublincity.ie::1fcf2daf-cf7d-4521-863c-7ec86d91bdd6" providerId="AD" clId="Web-{9EB9C053-86E7-41CB-BADC-DC05B70C88A2}" dt="2023-07-11T10:41:35.760" v="1262"/>
        <pc:sldMkLst>
          <pc:docMk/>
          <pc:sldMk cId="422562936" sldId="352"/>
        </pc:sldMkLst>
        <pc:spChg chg="mod">
          <ac:chgData name="Pat Nestor" userId="S::pat.nestor@dublincity.ie::1fcf2daf-cf7d-4521-863c-7ec86d91bdd6" providerId="AD" clId="Web-{9EB9C053-86E7-41CB-BADC-DC05B70C88A2}" dt="2023-07-11T10:40:36.414" v="1253"/>
          <ac:spMkLst>
            <pc:docMk/>
            <pc:sldMk cId="422562936" sldId="352"/>
            <ac:spMk id="2" creationId="{91D2C03B-C58D-494B-A5B8-0E94C825205E}"/>
          </ac:spMkLst>
        </pc:spChg>
        <pc:spChg chg="del mod">
          <ac:chgData name="Pat Nestor" userId="S::pat.nestor@dublincity.ie::1fcf2daf-cf7d-4521-863c-7ec86d91bdd6" providerId="AD" clId="Web-{9EB9C053-86E7-41CB-BADC-DC05B70C88A2}" dt="2023-07-11T10:40:36.414" v="1253"/>
          <ac:spMkLst>
            <pc:docMk/>
            <pc:sldMk cId="422562936" sldId="352"/>
            <ac:spMk id="6" creationId="{5254C8B8-E9CF-E48C-C9FE-61A81F039CD2}"/>
          </ac:spMkLst>
        </pc:spChg>
        <pc:graphicFrameChg chg="add modGraphic">
          <ac:chgData name="Pat Nestor" userId="S::pat.nestor@dublincity.ie::1fcf2daf-cf7d-4521-863c-7ec86d91bdd6" providerId="AD" clId="Web-{9EB9C053-86E7-41CB-BADC-DC05B70C88A2}" dt="2023-07-11T10:41:06.681" v="1258" actId="20577"/>
          <ac:graphicFrameMkLst>
            <pc:docMk/>
            <pc:sldMk cId="422562936" sldId="352"/>
            <ac:graphicFrameMk id="8" creationId="{5FFAA215-8767-B7EA-5A78-1112C58741B8}"/>
          </ac:graphicFrameMkLst>
        </pc:graphicFrameChg>
      </pc:sldChg>
      <pc:sldChg chg="addSp delSp modSp add replId addAnim delAnim modAnim">
        <pc:chgData name="Pat Nestor" userId="S::pat.nestor@dublincity.ie::1fcf2daf-cf7d-4521-863c-7ec86d91bdd6" providerId="AD" clId="Web-{9EB9C053-86E7-41CB-BADC-DC05B70C88A2}" dt="2023-07-11T10:46:56.034" v="1317"/>
        <pc:sldMkLst>
          <pc:docMk/>
          <pc:sldMk cId="2510100208" sldId="353"/>
        </pc:sldMkLst>
        <pc:spChg chg="mod">
          <ac:chgData name="Pat Nestor" userId="S::pat.nestor@dublincity.ie::1fcf2daf-cf7d-4521-863c-7ec86d91bdd6" providerId="AD" clId="Web-{9EB9C053-86E7-41CB-BADC-DC05B70C88A2}" dt="2023-07-11T10:26:03.624" v="1150"/>
          <ac:spMkLst>
            <pc:docMk/>
            <pc:sldMk cId="2510100208" sldId="353"/>
            <ac:spMk id="2" creationId="{91D2C03B-C58D-494B-A5B8-0E94C825205E}"/>
          </ac:spMkLst>
        </pc:spChg>
        <pc:spChg chg="del mod">
          <ac:chgData name="Pat Nestor" userId="S::pat.nestor@dublincity.ie::1fcf2daf-cf7d-4521-863c-7ec86d91bdd6" providerId="AD" clId="Web-{9EB9C053-86E7-41CB-BADC-DC05B70C88A2}" dt="2023-07-11T10:26:03.624" v="1150"/>
          <ac:spMkLst>
            <pc:docMk/>
            <pc:sldMk cId="2510100208" sldId="353"/>
            <ac:spMk id="6" creationId="{5254C8B8-E9CF-E48C-C9FE-61A81F039CD2}"/>
          </ac:spMkLst>
        </pc:spChg>
        <pc:graphicFrameChg chg="add">
          <ac:chgData name="Pat Nestor" userId="S::pat.nestor@dublincity.ie::1fcf2daf-cf7d-4521-863c-7ec86d91bdd6" providerId="AD" clId="Web-{9EB9C053-86E7-41CB-BADC-DC05B70C88A2}" dt="2023-07-11T10:26:03.624" v="1150"/>
          <ac:graphicFrameMkLst>
            <pc:docMk/>
            <pc:sldMk cId="2510100208" sldId="353"/>
            <ac:graphicFrameMk id="8" creationId="{CF048586-0B02-FB18-4C42-2FC628A88EC3}"/>
          </ac:graphicFrameMkLst>
        </pc:graphicFrameChg>
      </pc:sldChg>
      <pc:sldChg chg="new del">
        <pc:chgData name="Pat Nestor" userId="S::pat.nestor@dublincity.ie::1fcf2daf-cf7d-4521-863c-7ec86d91bdd6" providerId="AD" clId="Web-{9EB9C053-86E7-41CB-BADC-DC05B70C88A2}" dt="2023-07-11T10:53:57.421" v="1595"/>
        <pc:sldMkLst>
          <pc:docMk/>
          <pc:sldMk cId="3011039079" sldId="354"/>
        </pc:sldMkLst>
      </pc:sldChg>
      <pc:sldChg chg="addSp delSp modSp add mod ord replId modClrScheme addAnim modAnim chgLayout">
        <pc:chgData name="Pat Nestor" userId="S::pat.nestor@dublincity.ie::1fcf2daf-cf7d-4521-863c-7ec86d91bdd6" providerId="AD" clId="Web-{9EB9C053-86E7-41CB-BADC-DC05B70C88A2}" dt="2023-07-11T10:53:52.265" v="1594"/>
        <pc:sldMkLst>
          <pc:docMk/>
          <pc:sldMk cId="3131375512" sldId="355"/>
        </pc:sldMkLst>
        <pc:spChg chg="mod">
          <ac:chgData name="Pat Nestor" userId="S::pat.nestor@dublincity.ie::1fcf2daf-cf7d-4521-863c-7ec86d91bdd6" providerId="AD" clId="Web-{9EB9C053-86E7-41CB-BADC-DC05B70C88A2}" dt="2023-07-11T10:53:28.248" v="1591"/>
          <ac:spMkLst>
            <pc:docMk/>
            <pc:sldMk cId="3131375512" sldId="355"/>
            <ac:spMk id="2" creationId="{91D2C03B-C58D-494B-A5B8-0E94C825205E}"/>
          </ac:spMkLst>
        </pc:spChg>
        <pc:spChg chg="add del mod">
          <ac:chgData name="Pat Nestor" userId="S::pat.nestor@dublincity.ie::1fcf2daf-cf7d-4521-863c-7ec86d91bdd6" providerId="AD" clId="Web-{9EB9C053-86E7-41CB-BADC-DC05B70C88A2}" dt="2023-07-11T10:53:28.248" v="1591"/>
          <ac:spMkLst>
            <pc:docMk/>
            <pc:sldMk cId="3131375512" sldId="355"/>
            <ac:spMk id="6" creationId="{5254C8B8-E9CF-E48C-C9FE-61A81F039CD2}"/>
          </ac:spMkLst>
        </pc:spChg>
        <pc:spChg chg="add mod">
          <ac:chgData name="Pat Nestor" userId="S::pat.nestor@dublincity.ie::1fcf2daf-cf7d-4521-863c-7ec86d91bdd6" providerId="AD" clId="Web-{9EB9C053-86E7-41CB-BADC-DC05B70C88A2}" dt="2023-07-11T10:53:28.248" v="1591"/>
          <ac:spMkLst>
            <pc:docMk/>
            <pc:sldMk cId="3131375512" sldId="355"/>
            <ac:spMk id="12" creationId="{470DE804-E834-012F-5141-B6120FA05A12}"/>
          </ac:spMkLst>
        </pc:spChg>
        <pc:graphicFrameChg chg="add del">
          <ac:chgData name="Pat Nestor" userId="S::pat.nestor@dublincity.ie::1fcf2daf-cf7d-4521-863c-7ec86d91bdd6" providerId="AD" clId="Web-{9EB9C053-86E7-41CB-BADC-DC05B70C88A2}" dt="2023-07-11T10:53:28.202" v="1590"/>
          <ac:graphicFrameMkLst>
            <pc:docMk/>
            <pc:sldMk cId="3131375512" sldId="355"/>
            <ac:graphicFrameMk id="8" creationId="{9AE68AAA-4C55-CD57-D511-9CA0C4E557BE}"/>
          </ac:graphicFrameMkLst>
        </pc:graphicFrameChg>
        <pc:graphicFrameChg chg="add mod">
          <ac:chgData name="Pat Nestor" userId="S::pat.nestor@dublincity.ie::1fcf2daf-cf7d-4521-863c-7ec86d91bdd6" providerId="AD" clId="Web-{9EB9C053-86E7-41CB-BADC-DC05B70C88A2}" dt="2023-07-11T10:53:28.248" v="1591"/>
          <ac:graphicFrameMkLst>
            <pc:docMk/>
            <pc:sldMk cId="3131375512" sldId="355"/>
            <ac:graphicFrameMk id="10" creationId="{E7CB78EE-748C-8DE5-5428-344283239D5A}"/>
          </ac:graphicFrameMkLst>
        </pc:graphicFrameChg>
      </pc:sldChg>
      <pc:sldChg chg="addSp delSp modSp add mod ord replId modClrScheme addAnim modAnim chgLayout">
        <pc:chgData name="Pat Nestor" userId="S::pat.nestor@dublincity.ie::1fcf2daf-cf7d-4521-863c-7ec86d91bdd6" providerId="AD" clId="Web-{9EB9C053-86E7-41CB-BADC-DC05B70C88A2}" dt="2023-07-11T11:01:30.652" v="1766"/>
        <pc:sldMkLst>
          <pc:docMk/>
          <pc:sldMk cId="876169431" sldId="356"/>
        </pc:sldMkLst>
        <pc:spChg chg="mod">
          <ac:chgData name="Pat Nestor" userId="S::pat.nestor@dublincity.ie::1fcf2daf-cf7d-4521-863c-7ec86d91bdd6" providerId="AD" clId="Web-{9EB9C053-86E7-41CB-BADC-DC05B70C88A2}" dt="2023-07-11T11:01:15.246" v="1764"/>
          <ac:spMkLst>
            <pc:docMk/>
            <pc:sldMk cId="876169431" sldId="356"/>
            <ac:spMk id="2" creationId="{91D2C03B-C58D-494B-A5B8-0E94C825205E}"/>
          </ac:spMkLst>
        </pc:spChg>
        <pc:spChg chg="add del mod">
          <ac:chgData name="Pat Nestor" userId="S::pat.nestor@dublincity.ie::1fcf2daf-cf7d-4521-863c-7ec86d91bdd6" providerId="AD" clId="Web-{9EB9C053-86E7-41CB-BADC-DC05B70C88A2}" dt="2023-07-11T11:01:15.246" v="1764"/>
          <ac:spMkLst>
            <pc:docMk/>
            <pc:sldMk cId="876169431" sldId="356"/>
            <ac:spMk id="6" creationId="{5254C8B8-E9CF-E48C-C9FE-61A81F039CD2}"/>
          </ac:spMkLst>
        </pc:spChg>
        <pc:spChg chg="add del mod">
          <ac:chgData name="Pat Nestor" userId="S::pat.nestor@dublincity.ie::1fcf2daf-cf7d-4521-863c-7ec86d91bdd6" providerId="AD" clId="Web-{9EB9C053-86E7-41CB-BADC-DC05B70C88A2}" dt="2023-07-11T10:58:16.975" v="1736"/>
          <ac:spMkLst>
            <pc:docMk/>
            <pc:sldMk cId="876169431" sldId="356"/>
            <ac:spMk id="11" creationId="{E3AEA2E6-C32C-D3AB-BDCB-517A6C0CFDE9}"/>
          </ac:spMkLst>
        </pc:spChg>
        <pc:spChg chg="add del mod">
          <ac:chgData name="Pat Nestor" userId="S::pat.nestor@dublincity.ie::1fcf2daf-cf7d-4521-863c-7ec86d91bdd6" providerId="AD" clId="Web-{9EB9C053-86E7-41CB-BADC-DC05B70C88A2}" dt="2023-07-11T10:59:47.884" v="1749"/>
          <ac:spMkLst>
            <pc:docMk/>
            <pc:sldMk cId="876169431" sldId="356"/>
            <ac:spMk id="12" creationId="{FC986E83-06CB-C870-5DA5-6FCB99E65A9A}"/>
          </ac:spMkLst>
        </pc:spChg>
        <pc:spChg chg="add del mod">
          <ac:chgData name="Pat Nestor" userId="S::pat.nestor@dublincity.ie::1fcf2daf-cf7d-4521-863c-7ec86d91bdd6" providerId="AD" clId="Web-{9EB9C053-86E7-41CB-BADC-DC05B70C88A2}" dt="2023-07-11T10:58:19.866" v="1738"/>
          <ac:spMkLst>
            <pc:docMk/>
            <pc:sldMk cId="876169431" sldId="356"/>
            <ac:spMk id="13" creationId="{063F36FC-6BA2-F1A9-38B0-AAD1D15F4274}"/>
          </ac:spMkLst>
        </pc:spChg>
        <pc:spChg chg="add del mod">
          <ac:chgData name="Pat Nestor" userId="S::pat.nestor@dublincity.ie::1fcf2daf-cf7d-4521-863c-7ec86d91bdd6" providerId="AD" clId="Web-{9EB9C053-86E7-41CB-BADC-DC05B70C88A2}" dt="2023-07-11T10:58:19.866" v="1738"/>
          <ac:spMkLst>
            <pc:docMk/>
            <pc:sldMk cId="876169431" sldId="356"/>
            <ac:spMk id="14" creationId="{E34D9B9D-FE5B-2936-3AFB-6F9E766647F8}"/>
          </ac:spMkLst>
        </pc:spChg>
        <pc:graphicFrameChg chg="add del mod modGraphic">
          <ac:chgData name="Pat Nestor" userId="S::pat.nestor@dublincity.ie::1fcf2daf-cf7d-4521-863c-7ec86d91bdd6" providerId="AD" clId="Web-{9EB9C053-86E7-41CB-BADC-DC05B70C88A2}" dt="2023-07-11T10:58:56.523" v="1742"/>
          <ac:graphicFrameMkLst>
            <pc:docMk/>
            <pc:sldMk cId="876169431" sldId="356"/>
            <ac:graphicFrameMk id="3" creationId="{0974240B-56A6-C0E1-318E-48A7314CF5B9}"/>
          </ac:graphicFrameMkLst>
        </pc:graphicFrameChg>
        <pc:graphicFrameChg chg="add del mod">
          <ac:chgData name="Pat Nestor" userId="S::pat.nestor@dublincity.ie::1fcf2daf-cf7d-4521-863c-7ec86d91bdd6" providerId="AD" clId="Web-{9EB9C053-86E7-41CB-BADC-DC05B70C88A2}" dt="2023-07-11T10:59:47.884" v="1749"/>
          <ac:graphicFrameMkLst>
            <pc:docMk/>
            <pc:sldMk cId="876169431" sldId="356"/>
            <ac:graphicFrameMk id="8" creationId="{9110957F-FCE3-23D7-93CC-ACF0B3A29850}"/>
          </ac:graphicFrameMkLst>
        </pc:graphicFrameChg>
        <pc:graphicFrameChg chg="add del">
          <ac:chgData name="Pat Nestor" userId="S::pat.nestor@dublincity.ie::1fcf2daf-cf7d-4521-863c-7ec86d91bdd6" providerId="AD" clId="Web-{9EB9C053-86E7-41CB-BADC-DC05B70C88A2}" dt="2023-07-11T11:01:08.855" v="1761"/>
          <ac:graphicFrameMkLst>
            <pc:docMk/>
            <pc:sldMk cId="876169431" sldId="356"/>
            <ac:graphicFrameMk id="9" creationId="{78592F89-A095-36F0-08ED-3C68FA497924}"/>
          </ac:graphicFrameMkLst>
        </pc:graphicFrameChg>
        <pc:graphicFrameChg chg="add del">
          <ac:chgData name="Pat Nestor" userId="S::pat.nestor@dublincity.ie::1fcf2daf-cf7d-4521-863c-7ec86d91bdd6" providerId="AD" clId="Web-{9EB9C053-86E7-41CB-BADC-DC05B70C88A2}" dt="2023-07-11T11:01:15.215" v="1763"/>
          <ac:graphicFrameMkLst>
            <pc:docMk/>
            <pc:sldMk cId="876169431" sldId="356"/>
            <ac:graphicFrameMk id="15" creationId="{CB8EFFB8-E0DE-EBD8-E761-89EDB4489B32}"/>
          </ac:graphicFrameMkLst>
        </pc:graphicFrameChg>
        <pc:graphicFrameChg chg="add">
          <ac:chgData name="Pat Nestor" userId="S::pat.nestor@dublincity.ie::1fcf2daf-cf7d-4521-863c-7ec86d91bdd6" providerId="AD" clId="Web-{9EB9C053-86E7-41CB-BADC-DC05B70C88A2}" dt="2023-07-11T11:01:15.246" v="1764"/>
          <ac:graphicFrameMkLst>
            <pc:docMk/>
            <pc:sldMk cId="876169431" sldId="356"/>
            <ac:graphicFrameMk id="17" creationId="{78592F89-A095-36F0-08ED-3C68FA497924}"/>
          </ac:graphicFrameMkLst>
        </pc:graphicFrameChg>
      </pc:sldChg>
    </pc:docChg>
  </pc:docChgLst>
  <pc:docChgLst>
    <pc:chgData name="Pat Nestor" userId="S::pat.nestor@dublincity.ie::1fcf2daf-cf7d-4521-863c-7ec86d91bdd6" providerId="AD" clId="Web-{87269C2F-5597-0194-6124-4D2E66B19855}"/>
    <pc:docChg chg="addSld delSld modSld">
      <pc:chgData name="Pat Nestor" userId="S::pat.nestor@dublincity.ie::1fcf2daf-cf7d-4521-863c-7ec86d91bdd6" providerId="AD" clId="Web-{87269C2F-5597-0194-6124-4D2E66B19855}" dt="2023-07-11T08:42:44.113" v="716"/>
      <pc:docMkLst>
        <pc:docMk/>
      </pc:docMkLst>
      <pc:sldChg chg="modSp">
        <pc:chgData name="Pat Nestor" userId="S::pat.nestor@dublincity.ie::1fcf2daf-cf7d-4521-863c-7ec86d91bdd6" providerId="AD" clId="Web-{87269C2F-5597-0194-6124-4D2E66B19855}" dt="2023-07-11T08:27:38.958" v="415" actId="20577"/>
        <pc:sldMkLst>
          <pc:docMk/>
          <pc:sldMk cId="2403224359" sldId="343"/>
        </pc:sldMkLst>
        <pc:spChg chg="mod">
          <ac:chgData name="Pat Nestor" userId="S::pat.nestor@dublincity.ie::1fcf2daf-cf7d-4521-863c-7ec86d91bdd6" providerId="AD" clId="Web-{87269C2F-5597-0194-6124-4D2E66B19855}" dt="2023-07-11T08:27:38.958" v="415" actId="20577"/>
          <ac:spMkLst>
            <pc:docMk/>
            <pc:sldMk cId="2403224359" sldId="343"/>
            <ac:spMk id="3" creationId="{50C7403B-262F-455F-87F1-CEEB827EF098}"/>
          </ac:spMkLst>
        </pc:spChg>
      </pc:sldChg>
      <pc:sldChg chg="modSp delAnim">
        <pc:chgData name="Pat Nestor" userId="S::pat.nestor@dublincity.ie::1fcf2daf-cf7d-4521-863c-7ec86d91bdd6" providerId="AD" clId="Web-{87269C2F-5597-0194-6124-4D2E66B19855}" dt="2023-07-11T08:26:35.581" v="404"/>
        <pc:sldMkLst>
          <pc:docMk/>
          <pc:sldMk cId="1365365269" sldId="345"/>
        </pc:sldMkLst>
        <pc:spChg chg="mod">
          <ac:chgData name="Pat Nestor" userId="S::pat.nestor@dublincity.ie::1fcf2daf-cf7d-4521-863c-7ec86d91bdd6" providerId="AD" clId="Web-{87269C2F-5597-0194-6124-4D2E66B19855}" dt="2023-07-10T15:18:15.277" v="82" actId="20577"/>
          <ac:spMkLst>
            <pc:docMk/>
            <pc:sldMk cId="1365365269" sldId="345"/>
            <ac:spMk id="2" creationId="{91D2C03B-C58D-494B-A5B8-0E94C825205E}"/>
          </ac:spMkLst>
        </pc:spChg>
        <pc:spChg chg="mod">
          <ac:chgData name="Pat Nestor" userId="S::pat.nestor@dublincity.ie::1fcf2daf-cf7d-4521-863c-7ec86d91bdd6" providerId="AD" clId="Web-{87269C2F-5597-0194-6124-4D2E66B19855}" dt="2023-07-10T15:51:53.034" v="217" actId="20577"/>
          <ac:spMkLst>
            <pc:docMk/>
            <pc:sldMk cId="1365365269" sldId="345"/>
            <ac:spMk id="3" creationId="{50C7403B-262F-455F-87F1-CEEB827EF098}"/>
          </ac:spMkLst>
        </pc:spChg>
      </pc:sldChg>
      <pc:sldChg chg="modSp add replId delAnim">
        <pc:chgData name="Pat Nestor" userId="S::pat.nestor@dublincity.ie::1fcf2daf-cf7d-4521-863c-7ec86d91bdd6" providerId="AD" clId="Web-{87269C2F-5597-0194-6124-4D2E66B19855}" dt="2023-07-11T08:26:28.034" v="403"/>
        <pc:sldMkLst>
          <pc:docMk/>
          <pc:sldMk cId="3650316696" sldId="346"/>
        </pc:sldMkLst>
        <pc:spChg chg="mod">
          <ac:chgData name="Pat Nestor" userId="S::pat.nestor@dublincity.ie::1fcf2daf-cf7d-4521-863c-7ec86d91bdd6" providerId="AD" clId="Web-{87269C2F-5597-0194-6124-4D2E66B19855}" dt="2023-07-11T08:19:12.926" v="233" actId="14100"/>
          <ac:spMkLst>
            <pc:docMk/>
            <pc:sldMk cId="3650316696" sldId="346"/>
            <ac:spMk id="2" creationId="{91D2C03B-C58D-494B-A5B8-0E94C825205E}"/>
          </ac:spMkLst>
        </pc:spChg>
        <pc:spChg chg="mod">
          <ac:chgData name="Pat Nestor" userId="S::pat.nestor@dublincity.ie::1fcf2daf-cf7d-4521-863c-7ec86d91bdd6" providerId="AD" clId="Web-{87269C2F-5597-0194-6124-4D2E66B19855}" dt="2023-07-11T08:26:05.143" v="401" actId="20577"/>
          <ac:spMkLst>
            <pc:docMk/>
            <pc:sldMk cId="3650316696" sldId="346"/>
            <ac:spMk id="3" creationId="{50C7403B-262F-455F-87F1-CEEB827EF098}"/>
          </ac:spMkLst>
        </pc:spChg>
      </pc:sldChg>
      <pc:sldChg chg="modSp add replId">
        <pc:chgData name="Pat Nestor" userId="S::pat.nestor@dublincity.ie::1fcf2daf-cf7d-4521-863c-7ec86d91bdd6" providerId="AD" clId="Web-{87269C2F-5597-0194-6124-4D2E66B19855}" dt="2023-07-11T08:39:01.496" v="677" actId="20577"/>
        <pc:sldMkLst>
          <pc:docMk/>
          <pc:sldMk cId="2278811698" sldId="347"/>
        </pc:sldMkLst>
        <pc:spChg chg="mod">
          <ac:chgData name="Pat Nestor" userId="S::pat.nestor@dublincity.ie::1fcf2daf-cf7d-4521-863c-7ec86d91bdd6" providerId="AD" clId="Web-{87269C2F-5597-0194-6124-4D2E66B19855}" dt="2023-07-11T08:30:51.090" v="426" actId="20577"/>
          <ac:spMkLst>
            <pc:docMk/>
            <pc:sldMk cId="2278811698" sldId="347"/>
            <ac:spMk id="2" creationId="{91D2C03B-C58D-494B-A5B8-0E94C825205E}"/>
          </ac:spMkLst>
        </pc:spChg>
        <pc:spChg chg="mod">
          <ac:chgData name="Pat Nestor" userId="S::pat.nestor@dublincity.ie::1fcf2daf-cf7d-4521-863c-7ec86d91bdd6" providerId="AD" clId="Web-{87269C2F-5597-0194-6124-4D2E66B19855}" dt="2023-07-11T08:39:01.496" v="677" actId="20577"/>
          <ac:spMkLst>
            <pc:docMk/>
            <pc:sldMk cId="2278811698" sldId="347"/>
            <ac:spMk id="3" creationId="{50C7403B-262F-455F-87F1-CEEB827EF098}"/>
          </ac:spMkLst>
        </pc:spChg>
      </pc:sldChg>
      <pc:sldChg chg="addSp delSp modSp add replId delAnim">
        <pc:chgData name="Pat Nestor" userId="S::pat.nestor@dublincity.ie::1fcf2daf-cf7d-4521-863c-7ec86d91bdd6" providerId="AD" clId="Web-{87269C2F-5597-0194-6124-4D2E66B19855}" dt="2023-07-11T08:42:44.113" v="716"/>
        <pc:sldMkLst>
          <pc:docMk/>
          <pc:sldMk cId="1539838819" sldId="348"/>
        </pc:sldMkLst>
        <pc:spChg chg="mod">
          <ac:chgData name="Pat Nestor" userId="S::pat.nestor@dublincity.ie::1fcf2daf-cf7d-4521-863c-7ec86d91bdd6" providerId="AD" clId="Web-{87269C2F-5597-0194-6124-4D2E66B19855}" dt="2023-07-11T08:42:38.566" v="715" actId="20577"/>
          <ac:spMkLst>
            <pc:docMk/>
            <pc:sldMk cId="1539838819" sldId="348"/>
            <ac:spMk id="2" creationId="{91D2C03B-C58D-494B-A5B8-0E94C825205E}"/>
          </ac:spMkLst>
        </pc:spChg>
        <pc:spChg chg="del">
          <ac:chgData name="Pat Nestor" userId="S::pat.nestor@dublincity.ie::1fcf2daf-cf7d-4521-863c-7ec86d91bdd6" providerId="AD" clId="Web-{87269C2F-5597-0194-6124-4D2E66B19855}" dt="2023-07-11T08:42:44.113" v="716"/>
          <ac:spMkLst>
            <pc:docMk/>
            <pc:sldMk cId="1539838819" sldId="348"/>
            <ac:spMk id="3" creationId="{50C7403B-262F-455F-87F1-CEEB827EF098}"/>
          </ac:spMkLst>
        </pc:spChg>
        <pc:spChg chg="add mod">
          <ac:chgData name="Pat Nestor" userId="S::pat.nestor@dublincity.ie::1fcf2daf-cf7d-4521-863c-7ec86d91bdd6" providerId="AD" clId="Web-{87269C2F-5597-0194-6124-4D2E66B19855}" dt="2023-07-11T08:42:44.113" v="716"/>
          <ac:spMkLst>
            <pc:docMk/>
            <pc:sldMk cId="1539838819" sldId="348"/>
            <ac:spMk id="5" creationId="{547E8FDB-F08F-FB27-108D-62BF06E98116}"/>
          </ac:spMkLst>
        </pc:spChg>
      </pc:sldChg>
      <pc:sldChg chg="new del">
        <pc:chgData name="Pat Nestor" userId="S::pat.nestor@dublincity.ie::1fcf2daf-cf7d-4521-863c-7ec86d91bdd6" providerId="AD" clId="Web-{87269C2F-5597-0194-6124-4D2E66B19855}" dt="2023-07-11T08:41:36.751" v="679"/>
        <pc:sldMkLst>
          <pc:docMk/>
          <pc:sldMk cId="1926111553" sldId="34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49.svg"/><Relationship Id="rId1" Type="http://schemas.openxmlformats.org/officeDocument/2006/relationships/image" Target="../media/image30.png"/><Relationship Id="rId6" Type="http://schemas.openxmlformats.org/officeDocument/2006/relationships/image" Target="../media/image29.svg"/><Relationship Id="rId5" Type="http://schemas.openxmlformats.org/officeDocument/2006/relationships/image" Target="../media/image32.png"/><Relationship Id="rId4" Type="http://schemas.openxmlformats.org/officeDocument/2006/relationships/image" Target="../media/image16.svg"/></Relationships>
</file>

<file path=ppt/diagrams/_rels/data1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59.svg"/><Relationship Id="rId2" Type="http://schemas.openxmlformats.org/officeDocument/2006/relationships/image" Target="../media/image53.svg"/><Relationship Id="rId1" Type="http://schemas.openxmlformats.org/officeDocument/2006/relationships/image" Target="../media/image34.png"/><Relationship Id="rId6" Type="http://schemas.openxmlformats.org/officeDocument/2006/relationships/image" Target="../media/image25.sv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2.svg"/><Relationship Id="rId9" Type="http://schemas.openxmlformats.org/officeDocument/2006/relationships/image" Target="../media/image37.png"/></Relationships>
</file>

<file path=ppt/diagrams/_rels/data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16.svg"/><Relationship Id="rId1" Type="http://schemas.openxmlformats.org/officeDocument/2006/relationships/image" Target="../media/image39.png"/><Relationship Id="rId6" Type="http://schemas.openxmlformats.org/officeDocument/2006/relationships/image" Target="../media/image23.svg"/><Relationship Id="rId5" Type="http://schemas.openxmlformats.org/officeDocument/2006/relationships/image" Target="../media/image41.png"/><Relationship Id="rId10" Type="http://schemas.openxmlformats.org/officeDocument/2006/relationships/image" Target="../media/image21.svg"/><Relationship Id="rId4" Type="http://schemas.openxmlformats.org/officeDocument/2006/relationships/image" Target="../media/image29.svg"/><Relationship Id="rId9" Type="http://schemas.openxmlformats.org/officeDocument/2006/relationships/image" Target="../media/image43.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svg"/><Relationship Id="rId1" Type="http://schemas.openxmlformats.org/officeDocument/2006/relationships/image" Target="../media/image14.png"/><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7.png"/><Relationship Id="rId6" Type="http://schemas.openxmlformats.org/officeDocument/2006/relationships/image" Target="../media/image29.svg"/><Relationship Id="rId5" Type="http://schemas.openxmlformats.org/officeDocument/2006/relationships/image" Target="../media/image19.png"/><Relationship Id="rId10" Type="http://schemas.openxmlformats.org/officeDocument/2006/relationships/image" Target="../media/image21.svg"/><Relationship Id="rId4" Type="http://schemas.openxmlformats.org/officeDocument/2006/relationships/image" Target="../media/image27.svg"/><Relationship Id="rId9" Type="http://schemas.openxmlformats.org/officeDocument/2006/relationships/image" Target="../media/image21.png"/></Relationships>
</file>

<file path=ppt/diagrams/_rels/data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22.png"/><Relationship Id="rId6" Type="http://schemas.openxmlformats.org/officeDocument/2006/relationships/image" Target="../media/image37.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26.png"/><Relationship Id="rId1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49.svg"/><Relationship Id="rId1" Type="http://schemas.openxmlformats.org/officeDocument/2006/relationships/image" Target="../media/image30.png"/><Relationship Id="rId6" Type="http://schemas.openxmlformats.org/officeDocument/2006/relationships/image" Target="../media/image29.svg"/><Relationship Id="rId5" Type="http://schemas.openxmlformats.org/officeDocument/2006/relationships/image" Target="../media/image32.png"/><Relationship Id="rId4" Type="http://schemas.openxmlformats.org/officeDocument/2006/relationships/image" Target="../media/image1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59.svg"/><Relationship Id="rId2" Type="http://schemas.openxmlformats.org/officeDocument/2006/relationships/image" Target="../media/image53.svg"/><Relationship Id="rId1" Type="http://schemas.openxmlformats.org/officeDocument/2006/relationships/image" Target="../media/image34.png"/><Relationship Id="rId6" Type="http://schemas.openxmlformats.org/officeDocument/2006/relationships/image" Target="../media/image25.sv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2.svg"/><Relationship Id="rId9" Type="http://schemas.openxmlformats.org/officeDocument/2006/relationships/image" Target="../media/image37.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16.svg"/><Relationship Id="rId1" Type="http://schemas.openxmlformats.org/officeDocument/2006/relationships/image" Target="../media/image39.png"/><Relationship Id="rId6" Type="http://schemas.openxmlformats.org/officeDocument/2006/relationships/image" Target="../media/image23.svg"/><Relationship Id="rId5" Type="http://schemas.openxmlformats.org/officeDocument/2006/relationships/image" Target="../media/image41.png"/><Relationship Id="rId10" Type="http://schemas.openxmlformats.org/officeDocument/2006/relationships/image" Target="../media/image21.svg"/><Relationship Id="rId4" Type="http://schemas.openxmlformats.org/officeDocument/2006/relationships/image" Target="../media/image29.svg"/><Relationship Id="rId9"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svg"/><Relationship Id="rId1" Type="http://schemas.openxmlformats.org/officeDocument/2006/relationships/image" Target="../media/image14.png"/><Relationship Id="rId6" Type="http://schemas.openxmlformats.org/officeDocument/2006/relationships/image" Target="../media/image23.svg"/><Relationship Id="rId5" Type="http://schemas.openxmlformats.org/officeDocument/2006/relationships/image" Target="../media/image16.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5.svg"/><Relationship Id="rId1" Type="http://schemas.openxmlformats.org/officeDocument/2006/relationships/image" Target="../media/image17.png"/><Relationship Id="rId6" Type="http://schemas.openxmlformats.org/officeDocument/2006/relationships/image" Target="../media/image29.svg"/><Relationship Id="rId5" Type="http://schemas.openxmlformats.org/officeDocument/2006/relationships/image" Target="../media/image19.png"/><Relationship Id="rId10" Type="http://schemas.openxmlformats.org/officeDocument/2006/relationships/image" Target="../media/image21.svg"/><Relationship Id="rId4" Type="http://schemas.openxmlformats.org/officeDocument/2006/relationships/image" Target="../media/image27.svg"/><Relationship Id="rId9" Type="http://schemas.openxmlformats.org/officeDocument/2006/relationships/image" Target="../media/image21.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22.png"/><Relationship Id="rId6" Type="http://schemas.openxmlformats.org/officeDocument/2006/relationships/image" Target="../media/image37.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26.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347D5-0E7E-4CC9-A1E6-76343D2F0FD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8ED58CD-1571-4401-81DA-8C03CBC3F888}">
      <dgm:prSet/>
      <dgm:spPr/>
      <dgm:t>
        <a:bodyPr/>
        <a:lstStyle/>
        <a:p>
          <a:r>
            <a:rPr lang="en-IE"/>
            <a:t>This document is an ‘Information Paper’</a:t>
          </a:r>
          <a:endParaRPr lang="en-US"/>
        </a:p>
      </dgm:t>
    </dgm:pt>
    <dgm:pt modelId="{E5A7384C-69E7-4A54-A3F5-20BC5357E80A}" type="parTrans" cxnId="{7529FDED-9705-4C11-B055-8F6CA7FB2263}">
      <dgm:prSet/>
      <dgm:spPr/>
      <dgm:t>
        <a:bodyPr/>
        <a:lstStyle/>
        <a:p>
          <a:endParaRPr lang="en-US"/>
        </a:p>
      </dgm:t>
    </dgm:pt>
    <dgm:pt modelId="{CDB27C34-ECC1-4348-83D8-FB2D9328D164}" type="sibTrans" cxnId="{7529FDED-9705-4C11-B055-8F6CA7FB2263}">
      <dgm:prSet/>
      <dgm:spPr/>
      <dgm:t>
        <a:bodyPr/>
        <a:lstStyle/>
        <a:p>
          <a:endParaRPr lang="en-US"/>
        </a:p>
      </dgm:t>
    </dgm:pt>
    <dgm:pt modelId="{F44CD1E0-5E20-4978-9D3C-CAA5E4D557CB}">
      <dgm:prSet/>
      <dgm:spPr/>
      <dgm:t>
        <a:bodyPr/>
        <a:lstStyle/>
        <a:p>
          <a:r>
            <a:rPr lang="en-IE"/>
            <a:t>Practice-based information that provides users with the latest technical information, knowledge or common findings from regulatory review.</a:t>
          </a:r>
          <a:endParaRPr lang="en-US"/>
        </a:p>
      </dgm:t>
    </dgm:pt>
    <dgm:pt modelId="{FE1D57C0-E3E9-4BAA-8E31-81891E93F0C5}" type="parTrans" cxnId="{812B7361-4C54-4A75-80D7-8FB02C4DFC8E}">
      <dgm:prSet/>
      <dgm:spPr/>
      <dgm:t>
        <a:bodyPr/>
        <a:lstStyle/>
        <a:p>
          <a:endParaRPr lang="en-US"/>
        </a:p>
      </dgm:t>
    </dgm:pt>
    <dgm:pt modelId="{B1CB46C5-71D6-4000-94A4-92AA0B04EBC6}" type="sibTrans" cxnId="{812B7361-4C54-4A75-80D7-8FB02C4DFC8E}">
      <dgm:prSet/>
      <dgm:spPr/>
      <dgm:t>
        <a:bodyPr/>
        <a:lstStyle/>
        <a:p>
          <a:endParaRPr lang="en-US"/>
        </a:p>
      </dgm:t>
    </dgm:pt>
    <dgm:pt modelId="{A958B434-A9EA-409B-A85F-153C3CFAEB96}">
      <dgm:prSet/>
      <dgm:spPr/>
      <dgm:t>
        <a:bodyPr/>
        <a:lstStyle/>
        <a:p>
          <a:r>
            <a:rPr lang="en-IE"/>
            <a:t>Information and/or recommended best practice.</a:t>
          </a:r>
          <a:endParaRPr lang="en-US"/>
        </a:p>
      </dgm:t>
    </dgm:pt>
    <dgm:pt modelId="{5411E8EF-C39E-48E7-B4B6-6EE1935768DE}" type="parTrans" cxnId="{BCA97FA5-12A0-431D-9EB5-6BEC30B3397E}">
      <dgm:prSet/>
      <dgm:spPr/>
      <dgm:t>
        <a:bodyPr/>
        <a:lstStyle/>
        <a:p>
          <a:endParaRPr lang="en-US"/>
        </a:p>
      </dgm:t>
    </dgm:pt>
    <dgm:pt modelId="{7AE09618-28C0-4CC2-A6E5-AF903AF4AEB5}" type="sibTrans" cxnId="{BCA97FA5-12A0-431D-9EB5-6BEC30B3397E}">
      <dgm:prSet/>
      <dgm:spPr/>
      <dgm:t>
        <a:bodyPr/>
        <a:lstStyle/>
        <a:p>
          <a:endParaRPr lang="en-US"/>
        </a:p>
      </dgm:t>
    </dgm:pt>
    <dgm:pt modelId="{B8436534-2C6F-41D7-AEB3-B9A11F1D47A4}">
      <dgm:prSet/>
      <dgm:spPr/>
      <dgm:t>
        <a:bodyPr/>
        <a:lstStyle/>
        <a:p>
          <a:r>
            <a:rPr lang="en-IE"/>
            <a:t>Usual principles apply in cases of negligence if technical information is known in the market.</a:t>
          </a:r>
          <a:endParaRPr lang="en-US"/>
        </a:p>
      </dgm:t>
    </dgm:pt>
    <dgm:pt modelId="{14DA0FD4-1BA3-486C-9E8D-9CB22A143F36}" type="parTrans" cxnId="{18F30E2D-096C-4D0F-89B7-A2564FD9DE10}">
      <dgm:prSet/>
      <dgm:spPr/>
      <dgm:t>
        <a:bodyPr/>
        <a:lstStyle/>
        <a:p>
          <a:endParaRPr lang="en-US"/>
        </a:p>
      </dgm:t>
    </dgm:pt>
    <dgm:pt modelId="{E928026C-4A3D-4AA8-A6FD-2816E9040E4C}" type="sibTrans" cxnId="{18F30E2D-096C-4D0F-89B7-A2564FD9DE10}">
      <dgm:prSet/>
      <dgm:spPr/>
      <dgm:t>
        <a:bodyPr/>
        <a:lstStyle/>
        <a:p>
          <a:endParaRPr lang="en-US"/>
        </a:p>
      </dgm:t>
    </dgm:pt>
    <dgm:pt modelId="{B293AE9F-6E84-4F91-8ECF-CEEA2F3D9BB8}" type="pres">
      <dgm:prSet presAssocID="{0B8347D5-0E7E-4CC9-A1E6-76343D2F0FD0}" presName="root" presStyleCnt="0">
        <dgm:presLayoutVars>
          <dgm:dir/>
          <dgm:resizeHandles val="exact"/>
        </dgm:presLayoutVars>
      </dgm:prSet>
      <dgm:spPr/>
      <dgm:t>
        <a:bodyPr/>
        <a:lstStyle/>
        <a:p>
          <a:endParaRPr lang="en-US"/>
        </a:p>
      </dgm:t>
    </dgm:pt>
    <dgm:pt modelId="{2489E1CE-BB30-4A36-81F3-CAEAF723DA07}" type="pres">
      <dgm:prSet presAssocID="{78ED58CD-1571-4401-81DA-8C03CBC3F888}" presName="compNode" presStyleCnt="0"/>
      <dgm:spPr/>
    </dgm:pt>
    <dgm:pt modelId="{B4EF723E-3566-426D-9F89-9DBC552F5EAB}" type="pres">
      <dgm:prSet presAssocID="{78ED58CD-1571-4401-81DA-8C03CBC3F888}" presName="bgRect" presStyleLbl="bgShp" presStyleIdx="0" presStyleCnt="4"/>
      <dgm:spPr/>
    </dgm:pt>
    <dgm:pt modelId="{AAC70E5C-4FA3-4E21-AEC8-1FDF66F2F387}" type="pres">
      <dgm:prSet presAssocID="{78ED58CD-1571-4401-81DA-8C03CBC3F888}"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793121AD-C0B3-4D20-B4BC-93697C92FE4E}" type="pres">
      <dgm:prSet presAssocID="{78ED58CD-1571-4401-81DA-8C03CBC3F888}" presName="spaceRect" presStyleCnt="0"/>
      <dgm:spPr/>
    </dgm:pt>
    <dgm:pt modelId="{515BDC31-32BA-4556-80E9-EBE4C1F19090}" type="pres">
      <dgm:prSet presAssocID="{78ED58CD-1571-4401-81DA-8C03CBC3F888}" presName="parTx" presStyleLbl="revTx" presStyleIdx="0" presStyleCnt="4">
        <dgm:presLayoutVars>
          <dgm:chMax val="0"/>
          <dgm:chPref val="0"/>
        </dgm:presLayoutVars>
      </dgm:prSet>
      <dgm:spPr/>
      <dgm:t>
        <a:bodyPr/>
        <a:lstStyle/>
        <a:p>
          <a:endParaRPr lang="en-US"/>
        </a:p>
      </dgm:t>
    </dgm:pt>
    <dgm:pt modelId="{20AA8243-E516-4C21-8296-8EBBA4FF2B44}" type="pres">
      <dgm:prSet presAssocID="{CDB27C34-ECC1-4348-83D8-FB2D9328D164}" presName="sibTrans" presStyleCnt="0"/>
      <dgm:spPr/>
    </dgm:pt>
    <dgm:pt modelId="{7B236CE0-B31B-4826-86A3-E6D4335BA0EF}" type="pres">
      <dgm:prSet presAssocID="{F44CD1E0-5E20-4978-9D3C-CAA5E4D557CB}" presName="compNode" presStyleCnt="0"/>
      <dgm:spPr/>
    </dgm:pt>
    <dgm:pt modelId="{F77574B6-4F53-4485-AF0C-04371A1BC394}" type="pres">
      <dgm:prSet presAssocID="{F44CD1E0-5E20-4978-9D3C-CAA5E4D557CB}" presName="bgRect" presStyleLbl="bgShp" presStyleIdx="1" presStyleCnt="4"/>
      <dgm:spPr/>
    </dgm:pt>
    <dgm:pt modelId="{872FB941-74C0-4F4B-B6F5-4D50A25DFFBB}" type="pres">
      <dgm:prSet presAssocID="{F44CD1E0-5E20-4978-9D3C-CAA5E4D557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rson with Idea"/>
        </a:ext>
      </dgm:extLst>
    </dgm:pt>
    <dgm:pt modelId="{93D744A1-B26C-48CA-B213-5A80525C545A}" type="pres">
      <dgm:prSet presAssocID="{F44CD1E0-5E20-4978-9D3C-CAA5E4D557CB}" presName="spaceRect" presStyleCnt="0"/>
      <dgm:spPr/>
    </dgm:pt>
    <dgm:pt modelId="{299E168B-8000-4F47-BE14-2E10C5A7DD06}" type="pres">
      <dgm:prSet presAssocID="{F44CD1E0-5E20-4978-9D3C-CAA5E4D557CB}" presName="parTx" presStyleLbl="revTx" presStyleIdx="1" presStyleCnt="4">
        <dgm:presLayoutVars>
          <dgm:chMax val="0"/>
          <dgm:chPref val="0"/>
        </dgm:presLayoutVars>
      </dgm:prSet>
      <dgm:spPr/>
      <dgm:t>
        <a:bodyPr/>
        <a:lstStyle/>
        <a:p>
          <a:endParaRPr lang="en-US"/>
        </a:p>
      </dgm:t>
    </dgm:pt>
    <dgm:pt modelId="{6F155799-C7F3-4E34-AD83-D125B34A02EB}" type="pres">
      <dgm:prSet presAssocID="{B1CB46C5-71D6-4000-94A4-92AA0B04EBC6}" presName="sibTrans" presStyleCnt="0"/>
      <dgm:spPr/>
    </dgm:pt>
    <dgm:pt modelId="{DC713F5F-2F5C-410C-84CD-B4A3D69262C6}" type="pres">
      <dgm:prSet presAssocID="{A958B434-A9EA-409B-A85F-153C3CFAEB96}" presName="compNode" presStyleCnt="0"/>
      <dgm:spPr/>
    </dgm:pt>
    <dgm:pt modelId="{C1248A55-432A-4698-842D-52D581693AD6}" type="pres">
      <dgm:prSet presAssocID="{A958B434-A9EA-409B-A85F-153C3CFAEB96}" presName="bgRect" presStyleLbl="bgShp" presStyleIdx="2" presStyleCnt="4"/>
      <dgm:spPr/>
    </dgm:pt>
    <dgm:pt modelId="{A3C9EEAD-3EF5-4042-B0D7-0C7D47445343}" type="pres">
      <dgm:prSet presAssocID="{A958B434-A9EA-409B-A85F-153C3CFAEB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43591BCF-B8E6-428D-A0BA-FE99DF4BBE4A}" type="pres">
      <dgm:prSet presAssocID="{A958B434-A9EA-409B-A85F-153C3CFAEB96}" presName="spaceRect" presStyleCnt="0"/>
      <dgm:spPr/>
    </dgm:pt>
    <dgm:pt modelId="{22287F48-B2A4-47DA-BBA9-092F8560AC7A}" type="pres">
      <dgm:prSet presAssocID="{A958B434-A9EA-409B-A85F-153C3CFAEB96}" presName="parTx" presStyleLbl="revTx" presStyleIdx="2" presStyleCnt="4">
        <dgm:presLayoutVars>
          <dgm:chMax val="0"/>
          <dgm:chPref val="0"/>
        </dgm:presLayoutVars>
      </dgm:prSet>
      <dgm:spPr/>
      <dgm:t>
        <a:bodyPr/>
        <a:lstStyle/>
        <a:p>
          <a:endParaRPr lang="en-US"/>
        </a:p>
      </dgm:t>
    </dgm:pt>
    <dgm:pt modelId="{8927B0B0-8374-4E41-831D-1DC4B427DAFE}" type="pres">
      <dgm:prSet presAssocID="{7AE09618-28C0-4CC2-A6E5-AF903AF4AEB5}" presName="sibTrans" presStyleCnt="0"/>
      <dgm:spPr/>
    </dgm:pt>
    <dgm:pt modelId="{8D7B02AB-B622-45F9-969B-8E6EE1FEA6AB}" type="pres">
      <dgm:prSet presAssocID="{B8436534-2C6F-41D7-AEB3-B9A11F1D47A4}" presName="compNode" presStyleCnt="0"/>
      <dgm:spPr/>
    </dgm:pt>
    <dgm:pt modelId="{352FC698-9CDE-4BA5-B05E-3D8278B874D6}" type="pres">
      <dgm:prSet presAssocID="{B8436534-2C6F-41D7-AEB3-B9A11F1D47A4}" presName="bgRect" presStyleLbl="bgShp" presStyleIdx="3" presStyleCnt="4"/>
      <dgm:spPr/>
    </dgm:pt>
    <dgm:pt modelId="{64290167-001A-4235-B717-0950258B6863}" type="pres">
      <dgm:prSet presAssocID="{B8436534-2C6F-41D7-AEB3-B9A11F1D47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D643703F-5A4E-4BF7-94FF-D41B936F0497}" type="pres">
      <dgm:prSet presAssocID="{B8436534-2C6F-41D7-AEB3-B9A11F1D47A4}" presName="spaceRect" presStyleCnt="0"/>
      <dgm:spPr/>
    </dgm:pt>
    <dgm:pt modelId="{7692E347-1E53-4661-82B4-A662BDDF9B26}" type="pres">
      <dgm:prSet presAssocID="{B8436534-2C6F-41D7-AEB3-B9A11F1D47A4}" presName="parTx" presStyleLbl="revTx" presStyleIdx="3" presStyleCnt="4">
        <dgm:presLayoutVars>
          <dgm:chMax val="0"/>
          <dgm:chPref val="0"/>
        </dgm:presLayoutVars>
      </dgm:prSet>
      <dgm:spPr/>
      <dgm:t>
        <a:bodyPr/>
        <a:lstStyle/>
        <a:p>
          <a:endParaRPr lang="en-US"/>
        </a:p>
      </dgm:t>
    </dgm:pt>
  </dgm:ptLst>
  <dgm:cxnLst>
    <dgm:cxn modelId="{AC3D19CE-BC9D-4C3C-B9A3-96A1C791C2DA}" type="presOf" srcId="{B8436534-2C6F-41D7-AEB3-B9A11F1D47A4}" destId="{7692E347-1E53-4661-82B4-A662BDDF9B26}" srcOrd="0" destOrd="0" presId="urn:microsoft.com/office/officeart/2018/2/layout/IconVerticalSolidList"/>
    <dgm:cxn modelId="{32D01769-DEA3-4527-BAB7-47C5F6CF8BFE}" type="presOf" srcId="{78ED58CD-1571-4401-81DA-8C03CBC3F888}" destId="{515BDC31-32BA-4556-80E9-EBE4C1F19090}" srcOrd="0" destOrd="0" presId="urn:microsoft.com/office/officeart/2018/2/layout/IconVerticalSolidList"/>
    <dgm:cxn modelId="{6C149195-6A3D-48C2-B562-1033DD0D4280}" type="presOf" srcId="{F44CD1E0-5E20-4978-9D3C-CAA5E4D557CB}" destId="{299E168B-8000-4F47-BE14-2E10C5A7DD06}" srcOrd="0" destOrd="0" presId="urn:microsoft.com/office/officeart/2018/2/layout/IconVerticalSolidList"/>
    <dgm:cxn modelId="{18F30E2D-096C-4D0F-89B7-A2564FD9DE10}" srcId="{0B8347D5-0E7E-4CC9-A1E6-76343D2F0FD0}" destId="{B8436534-2C6F-41D7-AEB3-B9A11F1D47A4}" srcOrd="3" destOrd="0" parTransId="{14DA0FD4-1BA3-486C-9E8D-9CB22A143F36}" sibTransId="{E928026C-4A3D-4AA8-A6FD-2816E9040E4C}"/>
    <dgm:cxn modelId="{47CAA445-7656-4C0C-BE69-022F27140E94}" type="presOf" srcId="{A958B434-A9EA-409B-A85F-153C3CFAEB96}" destId="{22287F48-B2A4-47DA-BBA9-092F8560AC7A}" srcOrd="0" destOrd="0" presId="urn:microsoft.com/office/officeart/2018/2/layout/IconVerticalSolidList"/>
    <dgm:cxn modelId="{11283FAC-BB05-4B92-B6C9-874BCE92F6A8}" type="presOf" srcId="{0B8347D5-0E7E-4CC9-A1E6-76343D2F0FD0}" destId="{B293AE9F-6E84-4F91-8ECF-CEEA2F3D9BB8}" srcOrd="0" destOrd="0" presId="urn:microsoft.com/office/officeart/2018/2/layout/IconVerticalSolidList"/>
    <dgm:cxn modelId="{BCA97FA5-12A0-431D-9EB5-6BEC30B3397E}" srcId="{0B8347D5-0E7E-4CC9-A1E6-76343D2F0FD0}" destId="{A958B434-A9EA-409B-A85F-153C3CFAEB96}" srcOrd="2" destOrd="0" parTransId="{5411E8EF-C39E-48E7-B4B6-6EE1935768DE}" sibTransId="{7AE09618-28C0-4CC2-A6E5-AF903AF4AEB5}"/>
    <dgm:cxn modelId="{7529FDED-9705-4C11-B055-8F6CA7FB2263}" srcId="{0B8347D5-0E7E-4CC9-A1E6-76343D2F0FD0}" destId="{78ED58CD-1571-4401-81DA-8C03CBC3F888}" srcOrd="0" destOrd="0" parTransId="{E5A7384C-69E7-4A54-A3F5-20BC5357E80A}" sibTransId="{CDB27C34-ECC1-4348-83D8-FB2D9328D164}"/>
    <dgm:cxn modelId="{812B7361-4C54-4A75-80D7-8FB02C4DFC8E}" srcId="{0B8347D5-0E7E-4CC9-A1E6-76343D2F0FD0}" destId="{F44CD1E0-5E20-4978-9D3C-CAA5E4D557CB}" srcOrd="1" destOrd="0" parTransId="{FE1D57C0-E3E9-4BAA-8E31-81891E93F0C5}" sibTransId="{B1CB46C5-71D6-4000-94A4-92AA0B04EBC6}"/>
    <dgm:cxn modelId="{7EBE2064-FA3C-45B5-A238-4E4D7FECBBEC}" type="presParOf" srcId="{B293AE9F-6E84-4F91-8ECF-CEEA2F3D9BB8}" destId="{2489E1CE-BB30-4A36-81F3-CAEAF723DA07}" srcOrd="0" destOrd="0" presId="urn:microsoft.com/office/officeart/2018/2/layout/IconVerticalSolidList"/>
    <dgm:cxn modelId="{D519DFF9-AB26-41A1-AF00-07AFF791C42F}" type="presParOf" srcId="{2489E1CE-BB30-4A36-81F3-CAEAF723DA07}" destId="{B4EF723E-3566-426D-9F89-9DBC552F5EAB}" srcOrd="0" destOrd="0" presId="urn:microsoft.com/office/officeart/2018/2/layout/IconVerticalSolidList"/>
    <dgm:cxn modelId="{EA018533-F111-4A56-BF99-B935F356F8DF}" type="presParOf" srcId="{2489E1CE-BB30-4A36-81F3-CAEAF723DA07}" destId="{AAC70E5C-4FA3-4E21-AEC8-1FDF66F2F387}" srcOrd="1" destOrd="0" presId="urn:microsoft.com/office/officeart/2018/2/layout/IconVerticalSolidList"/>
    <dgm:cxn modelId="{3D8C3B4C-6BCE-4924-AC56-4C62F81EB603}" type="presParOf" srcId="{2489E1CE-BB30-4A36-81F3-CAEAF723DA07}" destId="{793121AD-C0B3-4D20-B4BC-93697C92FE4E}" srcOrd="2" destOrd="0" presId="urn:microsoft.com/office/officeart/2018/2/layout/IconVerticalSolidList"/>
    <dgm:cxn modelId="{E705D1D4-3374-48B3-BD19-246439E07273}" type="presParOf" srcId="{2489E1CE-BB30-4A36-81F3-CAEAF723DA07}" destId="{515BDC31-32BA-4556-80E9-EBE4C1F19090}" srcOrd="3" destOrd="0" presId="urn:microsoft.com/office/officeart/2018/2/layout/IconVerticalSolidList"/>
    <dgm:cxn modelId="{61E70762-2961-4938-9156-4820FD6EC7D4}" type="presParOf" srcId="{B293AE9F-6E84-4F91-8ECF-CEEA2F3D9BB8}" destId="{20AA8243-E516-4C21-8296-8EBBA4FF2B44}" srcOrd="1" destOrd="0" presId="urn:microsoft.com/office/officeart/2018/2/layout/IconVerticalSolidList"/>
    <dgm:cxn modelId="{16C137B7-2624-47CC-945C-E7773A57EB3E}" type="presParOf" srcId="{B293AE9F-6E84-4F91-8ECF-CEEA2F3D9BB8}" destId="{7B236CE0-B31B-4826-86A3-E6D4335BA0EF}" srcOrd="2" destOrd="0" presId="urn:microsoft.com/office/officeart/2018/2/layout/IconVerticalSolidList"/>
    <dgm:cxn modelId="{3881B31E-AC7C-4F78-9F34-1FA0BD6B3F60}" type="presParOf" srcId="{7B236CE0-B31B-4826-86A3-E6D4335BA0EF}" destId="{F77574B6-4F53-4485-AF0C-04371A1BC394}" srcOrd="0" destOrd="0" presId="urn:microsoft.com/office/officeart/2018/2/layout/IconVerticalSolidList"/>
    <dgm:cxn modelId="{8D03043D-74C4-42E5-B366-7E3DEFF43A04}" type="presParOf" srcId="{7B236CE0-B31B-4826-86A3-E6D4335BA0EF}" destId="{872FB941-74C0-4F4B-B6F5-4D50A25DFFBB}" srcOrd="1" destOrd="0" presId="urn:microsoft.com/office/officeart/2018/2/layout/IconVerticalSolidList"/>
    <dgm:cxn modelId="{9444FF31-86B8-4C8C-AECF-45A2D56E6C71}" type="presParOf" srcId="{7B236CE0-B31B-4826-86A3-E6D4335BA0EF}" destId="{93D744A1-B26C-48CA-B213-5A80525C545A}" srcOrd="2" destOrd="0" presId="urn:microsoft.com/office/officeart/2018/2/layout/IconVerticalSolidList"/>
    <dgm:cxn modelId="{2E2E2519-1AEC-4295-878B-E7510A23138D}" type="presParOf" srcId="{7B236CE0-B31B-4826-86A3-E6D4335BA0EF}" destId="{299E168B-8000-4F47-BE14-2E10C5A7DD06}" srcOrd="3" destOrd="0" presId="urn:microsoft.com/office/officeart/2018/2/layout/IconVerticalSolidList"/>
    <dgm:cxn modelId="{826AA6E2-9ACF-4EA8-9998-0911F7A2E130}" type="presParOf" srcId="{B293AE9F-6E84-4F91-8ECF-CEEA2F3D9BB8}" destId="{6F155799-C7F3-4E34-AD83-D125B34A02EB}" srcOrd="3" destOrd="0" presId="urn:microsoft.com/office/officeart/2018/2/layout/IconVerticalSolidList"/>
    <dgm:cxn modelId="{A7101623-48CC-4B8E-9F88-D27D7630C33C}" type="presParOf" srcId="{B293AE9F-6E84-4F91-8ECF-CEEA2F3D9BB8}" destId="{DC713F5F-2F5C-410C-84CD-B4A3D69262C6}" srcOrd="4" destOrd="0" presId="urn:microsoft.com/office/officeart/2018/2/layout/IconVerticalSolidList"/>
    <dgm:cxn modelId="{406926E2-2879-4D33-BDED-AB19062E1503}" type="presParOf" srcId="{DC713F5F-2F5C-410C-84CD-B4A3D69262C6}" destId="{C1248A55-432A-4698-842D-52D581693AD6}" srcOrd="0" destOrd="0" presId="urn:microsoft.com/office/officeart/2018/2/layout/IconVerticalSolidList"/>
    <dgm:cxn modelId="{CB982421-3B8B-4F91-B610-EB47AF832383}" type="presParOf" srcId="{DC713F5F-2F5C-410C-84CD-B4A3D69262C6}" destId="{A3C9EEAD-3EF5-4042-B0D7-0C7D47445343}" srcOrd="1" destOrd="0" presId="urn:microsoft.com/office/officeart/2018/2/layout/IconVerticalSolidList"/>
    <dgm:cxn modelId="{688280A1-5FB7-43EA-86DB-68B5F7CDF1FC}" type="presParOf" srcId="{DC713F5F-2F5C-410C-84CD-B4A3D69262C6}" destId="{43591BCF-B8E6-428D-A0BA-FE99DF4BBE4A}" srcOrd="2" destOrd="0" presId="urn:microsoft.com/office/officeart/2018/2/layout/IconVerticalSolidList"/>
    <dgm:cxn modelId="{0363B1CC-3F1A-441E-BBBF-4EA52C3E415D}" type="presParOf" srcId="{DC713F5F-2F5C-410C-84CD-B4A3D69262C6}" destId="{22287F48-B2A4-47DA-BBA9-092F8560AC7A}" srcOrd="3" destOrd="0" presId="urn:microsoft.com/office/officeart/2018/2/layout/IconVerticalSolidList"/>
    <dgm:cxn modelId="{712A05B3-683B-462A-B82E-6D4F760D0F3A}" type="presParOf" srcId="{B293AE9F-6E84-4F91-8ECF-CEEA2F3D9BB8}" destId="{8927B0B0-8374-4E41-831D-1DC4B427DAFE}" srcOrd="5" destOrd="0" presId="urn:microsoft.com/office/officeart/2018/2/layout/IconVerticalSolidList"/>
    <dgm:cxn modelId="{1BC14C78-CD56-405B-A401-FC48E3777D4E}" type="presParOf" srcId="{B293AE9F-6E84-4F91-8ECF-CEEA2F3D9BB8}" destId="{8D7B02AB-B622-45F9-969B-8E6EE1FEA6AB}" srcOrd="6" destOrd="0" presId="urn:microsoft.com/office/officeart/2018/2/layout/IconVerticalSolidList"/>
    <dgm:cxn modelId="{B21DE0F6-6799-4A45-9CF9-5F09611E00B6}" type="presParOf" srcId="{8D7B02AB-B622-45F9-969B-8E6EE1FEA6AB}" destId="{352FC698-9CDE-4BA5-B05E-3D8278B874D6}" srcOrd="0" destOrd="0" presId="urn:microsoft.com/office/officeart/2018/2/layout/IconVerticalSolidList"/>
    <dgm:cxn modelId="{3E8A2D14-1856-4F5E-B0C2-59FA10CE535C}" type="presParOf" srcId="{8D7B02AB-B622-45F9-969B-8E6EE1FEA6AB}" destId="{64290167-001A-4235-B717-0950258B6863}" srcOrd="1" destOrd="0" presId="urn:microsoft.com/office/officeart/2018/2/layout/IconVerticalSolidList"/>
    <dgm:cxn modelId="{A80BB025-5AEB-4711-B7F1-010EE19ACA3E}" type="presParOf" srcId="{8D7B02AB-B622-45F9-969B-8E6EE1FEA6AB}" destId="{D643703F-5A4E-4BF7-94FF-D41B936F0497}" srcOrd="2" destOrd="0" presId="urn:microsoft.com/office/officeart/2018/2/layout/IconVerticalSolidList"/>
    <dgm:cxn modelId="{90722959-6EF5-4D3B-AC02-23D66470C312}" type="presParOf" srcId="{8D7B02AB-B622-45F9-969B-8E6EE1FEA6AB}" destId="{7692E347-1E53-4661-82B4-A662BDDF9B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312088-D2AF-4916-A405-E5AFBFFC6F9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098C684-C5F2-4E9B-8A5E-709858DE3E82}">
      <dgm:prSet/>
      <dgm:spPr/>
      <dgm:t>
        <a:bodyPr/>
        <a:lstStyle/>
        <a:p>
          <a:r>
            <a:rPr lang="en-US"/>
            <a:t>Significant knowledge and attention to detail required</a:t>
          </a:r>
        </a:p>
      </dgm:t>
    </dgm:pt>
    <dgm:pt modelId="{6D66E012-C508-49AE-B2EE-1F3F468E267C}" type="parTrans" cxnId="{2A860DDA-0A64-4EBB-A7F9-35D9BB848CF2}">
      <dgm:prSet/>
      <dgm:spPr/>
      <dgm:t>
        <a:bodyPr/>
        <a:lstStyle/>
        <a:p>
          <a:endParaRPr lang="en-US"/>
        </a:p>
      </dgm:t>
    </dgm:pt>
    <dgm:pt modelId="{B00C0C37-349A-4BE2-81D3-791FFB926837}" type="sibTrans" cxnId="{2A860DDA-0A64-4EBB-A7F9-35D9BB848CF2}">
      <dgm:prSet/>
      <dgm:spPr/>
      <dgm:t>
        <a:bodyPr/>
        <a:lstStyle/>
        <a:p>
          <a:endParaRPr lang="en-US"/>
        </a:p>
      </dgm:t>
    </dgm:pt>
    <dgm:pt modelId="{D67A90A5-AFF7-4B45-A2C5-256DC30C2CC0}">
      <dgm:prSet/>
      <dgm:spPr/>
      <dgm:t>
        <a:bodyPr/>
        <a:lstStyle/>
        <a:p>
          <a:r>
            <a:rPr lang="en-US"/>
            <a:t>Many older buildings are fragile and will have reached a structural equilibrium </a:t>
          </a:r>
        </a:p>
      </dgm:t>
    </dgm:pt>
    <dgm:pt modelId="{131E9E21-E8E7-4765-BE0E-7EC3D7E17E06}" type="parTrans" cxnId="{2C64A11A-2B02-4F7F-9370-E7A008D1C827}">
      <dgm:prSet/>
      <dgm:spPr/>
      <dgm:t>
        <a:bodyPr/>
        <a:lstStyle/>
        <a:p>
          <a:endParaRPr lang="en-US"/>
        </a:p>
      </dgm:t>
    </dgm:pt>
    <dgm:pt modelId="{9DA6CE3B-54B9-4B5B-A53D-1B7227D7EE8E}" type="sibTrans" cxnId="{2C64A11A-2B02-4F7F-9370-E7A008D1C827}">
      <dgm:prSet/>
      <dgm:spPr/>
      <dgm:t>
        <a:bodyPr/>
        <a:lstStyle/>
        <a:p>
          <a:endParaRPr lang="en-US"/>
        </a:p>
      </dgm:t>
    </dgm:pt>
    <dgm:pt modelId="{4CAC37BA-18E4-4687-88C4-5FBDBD513BD1}">
      <dgm:prSet/>
      <dgm:spPr/>
      <dgm:t>
        <a:bodyPr/>
        <a:lstStyle/>
        <a:p>
          <a:r>
            <a:rPr lang="en-US"/>
            <a:t>Building Regulations apply to works which affect the structural integrity of the building or building element being altered or repaired.</a:t>
          </a:r>
        </a:p>
      </dgm:t>
    </dgm:pt>
    <dgm:pt modelId="{17D2EE24-F6D9-41DB-8725-5D7CD68A3252}" type="parTrans" cxnId="{870CC076-DCAB-4D1E-9055-32982CF7D24F}">
      <dgm:prSet/>
      <dgm:spPr/>
      <dgm:t>
        <a:bodyPr/>
        <a:lstStyle/>
        <a:p>
          <a:endParaRPr lang="en-US"/>
        </a:p>
      </dgm:t>
    </dgm:pt>
    <dgm:pt modelId="{CB51E7AD-60A7-4090-A6F6-951FD84BB33D}" type="sibTrans" cxnId="{870CC076-DCAB-4D1E-9055-32982CF7D24F}">
      <dgm:prSet/>
      <dgm:spPr/>
      <dgm:t>
        <a:bodyPr/>
        <a:lstStyle/>
        <a:p>
          <a:endParaRPr lang="en-US"/>
        </a:p>
      </dgm:t>
    </dgm:pt>
    <dgm:pt modelId="{690D6A76-4092-42E6-B7F7-00DC11243B1A}">
      <dgm:prSet/>
      <dgm:spPr/>
      <dgm:t>
        <a:bodyPr/>
        <a:lstStyle/>
        <a:p>
          <a:r>
            <a:rPr lang="en-US"/>
            <a:t>Modern inflexible, impermeable materials (steel, concrete) may have a slow but catastrophic impact if inappropriately introduced to an older structure of permeable, flexible materials (timber, lime set masonry).  </a:t>
          </a:r>
        </a:p>
      </dgm:t>
    </dgm:pt>
    <dgm:pt modelId="{BDD03E5D-5B72-4D92-BF37-D90FEA36049C}" type="parTrans" cxnId="{5965155A-0C30-44B3-8DF6-7866F8BE135C}">
      <dgm:prSet/>
      <dgm:spPr/>
      <dgm:t>
        <a:bodyPr/>
        <a:lstStyle/>
        <a:p>
          <a:endParaRPr lang="en-US"/>
        </a:p>
      </dgm:t>
    </dgm:pt>
    <dgm:pt modelId="{7AB01232-68AD-49D1-99FC-D48C717D9578}" type="sibTrans" cxnId="{5965155A-0C30-44B3-8DF6-7866F8BE135C}">
      <dgm:prSet/>
      <dgm:spPr/>
      <dgm:t>
        <a:bodyPr/>
        <a:lstStyle/>
        <a:p>
          <a:endParaRPr lang="en-US"/>
        </a:p>
      </dgm:t>
    </dgm:pt>
    <dgm:pt modelId="{6A727576-1C8A-4521-A990-D75067A22580}" type="pres">
      <dgm:prSet presAssocID="{10312088-D2AF-4916-A405-E5AFBFFC6F93}" presName="root" presStyleCnt="0">
        <dgm:presLayoutVars>
          <dgm:dir/>
          <dgm:resizeHandles val="exact"/>
        </dgm:presLayoutVars>
      </dgm:prSet>
      <dgm:spPr/>
      <dgm:t>
        <a:bodyPr/>
        <a:lstStyle/>
        <a:p>
          <a:endParaRPr lang="en-US"/>
        </a:p>
      </dgm:t>
    </dgm:pt>
    <dgm:pt modelId="{526C354C-4035-459A-B3D8-725E7A2099FF}" type="pres">
      <dgm:prSet presAssocID="{C098C684-C5F2-4E9B-8A5E-709858DE3E82}" presName="compNode" presStyleCnt="0"/>
      <dgm:spPr/>
    </dgm:pt>
    <dgm:pt modelId="{2D1006F3-FAB8-4055-9611-AA02A01E2C8F}" type="pres">
      <dgm:prSet presAssocID="{C098C684-C5F2-4E9B-8A5E-709858DE3E82}" presName="bgRect" presStyleLbl="bgShp" presStyleIdx="0" presStyleCnt="4"/>
      <dgm:spPr/>
    </dgm:pt>
    <dgm:pt modelId="{A936FF3E-3A47-4DA2-8588-6F74C987BE10}" type="pres">
      <dgm:prSet presAssocID="{C098C684-C5F2-4E9B-8A5E-709858DE3E82}"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3E9C9F5D-1AF7-48F6-A3BD-5BC469C1436F}" type="pres">
      <dgm:prSet presAssocID="{C098C684-C5F2-4E9B-8A5E-709858DE3E82}" presName="spaceRect" presStyleCnt="0"/>
      <dgm:spPr/>
    </dgm:pt>
    <dgm:pt modelId="{EF0FE162-68AC-43AB-8022-CD5BFC525AAF}" type="pres">
      <dgm:prSet presAssocID="{C098C684-C5F2-4E9B-8A5E-709858DE3E82}" presName="parTx" presStyleLbl="revTx" presStyleIdx="0" presStyleCnt="4">
        <dgm:presLayoutVars>
          <dgm:chMax val="0"/>
          <dgm:chPref val="0"/>
        </dgm:presLayoutVars>
      </dgm:prSet>
      <dgm:spPr/>
      <dgm:t>
        <a:bodyPr/>
        <a:lstStyle/>
        <a:p>
          <a:endParaRPr lang="en-US"/>
        </a:p>
      </dgm:t>
    </dgm:pt>
    <dgm:pt modelId="{48E40BCB-B76D-4EB3-9C8F-20A846930B99}" type="pres">
      <dgm:prSet presAssocID="{B00C0C37-349A-4BE2-81D3-791FFB926837}" presName="sibTrans" presStyleCnt="0"/>
      <dgm:spPr/>
    </dgm:pt>
    <dgm:pt modelId="{91B221B9-D8AD-4430-9722-0FFC45B75AE7}" type="pres">
      <dgm:prSet presAssocID="{D67A90A5-AFF7-4B45-A2C5-256DC30C2CC0}" presName="compNode" presStyleCnt="0"/>
      <dgm:spPr/>
    </dgm:pt>
    <dgm:pt modelId="{40B61CCD-CF65-45AF-82F4-B859534C5A6F}" type="pres">
      <dgm:prSet presAssocID="{D67A90A5-AFF7-4B45-A2C5-256DC30C2CC0}" presName="bgRect" presStyleLbl="bgShp" presStyleIdx="1" presStyleCnt="4"/>
      <dgm:spPr/>
    </dgm:pt>
    <dgm:pt modelId="{42C70B40-C107-4158-8AC6-9FEAA0393350}" type="pres">
      <dgm:prSet presAssocID="{D67A90A5-AFF7-4B45-A2C5-256DC30C2CC0}"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ity"/>
        </a:ext>
      </dgm:extLst>
    </dgm:pt>
    <dgm:pt modelId="{02AA3FBF-E8FF-4865-AA32-8B933B27C014}" type="pres">
      <dgm:prSet presAssocID="{D67A90A5-AFF7-4B45-A2C5-256DC30C2CC0}" presName="spaceRect" presStyleCnt="0"/>
      <dgm:spPr/>
    </dgm:pt>
    <dgm:pt modelId="{1EDAAD76-75DB-45D8-AB44-6C070C4CC9EC}" type="pres">
      <dgm:prSet presAssocID="{D67A90A5-AFF7-4B45-A2C5-256DC30C2CC0}" presName="parTx" presStyleLbl="revTx" presStyleIdx="1" presStyleCnt="4">
        <dgm:presLayoutVars>
          <dgm:chMax val="0"/>
          <dgm:chPref val="0"/>
        </dgm:presLayoutVars>
      </dgm:prSet>
      <dgm:spPr/>
      <dgm:t>
        <a:bodyPr/>
        <a:lstStyle/>
        <a:p>
          <a:endParaRPr lang="en-US"/>
        </a:p>
      </dgm:t>
    </dgm:pt>
    <dgm:pt modelId="{ED9AF78F-1F0B-4F2F-9315-CAB88249586E}" type="pres">
      <dgm:prSet presAssocID="{9DA6CE3B-54B9-4B5B-A53D-1B7227D7EE8E}" presName="sibTrans" presStyleCnt="0"/>
      <dgm:spPr/>
    </dgm:pt>
    <dgm:pt modelId="{112BE8DB-E6FF-45CB-9E33-A7A26ED4A790}" type="pres">
      <dgm:prSet presAssocID="{4CAC37BA-18E4-4687-88C4-5FBDBD513BD1}" presName="compNode" presStyleCnt="0"/>
      <dgm:spPr/>
    </dgm:pt>
    <dgm:pt modelId="{A99AB1C4-103A-4B3D-BE94-FC73EFCF5868}" type="pres">
      <dgm:prSet presAssocID="{4CAC37BA-18E4-4687-88C4-5FBDBD513BD1}" presName="bgRect" presStyleLbl="bgShp" presStyleIdx="2" presStyleCnt="4"/>
      <dgm:spPr/>
    </dgm:pt>
    <dgm:pt modelId="{CF8D4ACD-9BA0-4132-9A60-5333A0E39B95}" type="pres">
      <dgm:prSet presAssocID="{4CAC37BA-18E4-4687-88C4-5FBDBD513BD1}"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ulldozer"/>
        </a:ext>
      </dgm:extLst>
    </dgm:pt>
    <dgm:pt modelId="{49B5A5BA-FAC3-4354-95A6-656830B91550}" type="pres">
      <dgm:prSet presAssocID="{4CAC37BA-18E4-4687-88C4-5FBDBD513BD1}" presName="spaceRect" presStyleCnt="0"/>
      <dgm:spPr/>
    </dgm:pt>
    <dgm:pt modelId="{98D6E9C3-4F4F-473B-880D-01CBB94FA76E}" type="pres">
      <dgm:prSet presAssocID="{4CAC37BA-18E4-4687-88C4-5FBDBD513BD1}" presName="parTx" presStyleLbl="revTx" presStyleIdx="2" presStyleCnt="4">
        <dgm:presLayoutVars>
          <dgm:chMax val="0"/>
          <dgm:chPref val="0"/>
        </dgm:presLayoutVars>
      </dgm:prSet>
      <dgm:spPr/>
      <dgm:t>
        <a:bodyPr/>
        <a:lstStyle/>
        <a:p>
          <a:endParaRPr lang="en-US"/>
        </a:p>
      </dgm:t>
    </dgm:pt>
    <dgm:pt modelId="{7A2BD22B-AA4B-4D37-AA3C-7DA70438C37E}" type="pres">
      <dgm:prSet presAssocID="{CB51E7AD-60A7-4090-A6F6-951FD84BB33D}" presName="sibTrans" presStyleCnt="0"/>
      <dgm:spPr/>
    </dgm:pt>
    <dgm:pt modelId="{53462214-3B55-4119-A2E0-30F9F6E1457A}" type="pres">
      <dgm:prSet presAssocID="{690D6A76-4092-42E6-B7F7-00DC11243B1A}" presName="compNode" presStyleCnt="0"/>
      <dgm:spPr/>
    </dgm:pt>
    <dgm:pt modelId="{57AEA9B8-1E80-4122-994A-46A8DFD77629}" type="pres">
      <dgm:prSet presAssocID="{690D6A76-4092-42E6-B7F7-00DC11243B1A}" presName="bgRect" presStyleLbl="bgShp" presStyleIdx="3" presStyleCnt="4"/>
      <dgm:spPr/>
    </dgm:pt>
    <dgm:pt modelId="{8867FD6B-916B-40C1-87D2-9444EA17836B}" type="pres">
      <dgm:prSet presAssocID="{690D6A76-4092-42E6-B7F7-00DC11243B1A}"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ement truck"/>
        </a:ext>
      </dgm:extLst>
    </dgm:pt>
    <dgm:pt modelId="{FDE2B51B-5207-49BB-87F9-4E891245D0A1}" type="pres">
      <dgm:prSet presAssocID="{690D6A76-4092-42E6-B7F7-00DC11243B1A}" presName="spaceRect" presStyleCnt="0"/>
      <dgm:spPr/>
    </dgm:pt>
    <dgm:pt modelId="{4E8D700E-587B-4504-8385-C89D64B73276}" type="pres">
      <dgm:prSet presAssocID="{690D6A76-4092-42E6-B7F7-00DC11243B1A}" presName="parTx" presStyleLbl="revTx" presStyleIdx="3" presStyleCnt="4">
        <dgm:presLayoutVars>
          <dgm:chMax val="0"/>
          <dgm:chPref val="0"/>
        </dgm:presLayoutVars>
      </dgm:prSet>
      <dgm:spPr/>
      <dgm:t>
        <a:bodyPr/>
        <a:lstStyle/>
        <a:p>
          <a:endParaRPr lang="en-US"/>
        </a:p>
      </dgm:t>
    </dgm:pt>
  </dgm:ptLst>
  <dgm:cxnLst>
    <dgm:cxn modelId="{2A860DDA-0A64-4EBB-A7F9-35D9BB848CF2}" srcId="{10312088-D2AF-4916-A405-E5AFBFFC6F93}" destId="{C098C684-C5F2-4E9B-8A5E-709858DE3E82}" srcOrd="0" destOrd="0" parTransId="{6D66E012-C508-49AE-B2EE-1F3F468E267C}" sibTransId="{B00C0C37-349A-4BE2-81D3-791FFB926837}"/>
    <dgm:cxn modelId="{2C64A11A-2B02-4F7F-9370-E7A008D1C827}" srcId="{10312088-D2AF-4916-A405-E5AFBFFC6F93}" destId="{D67A90A5-AFF7-4B45-A2C5-256DC30C2CC0}" srcOrd="1" destOrd="0" parTransId="{131E9E21-E8E7-4765-BE0E-7EC3D7E17E06}" sibTransId="{9DA6CE3B-54B9-4B5B-A53D-1B7227D7EE8E}"/>
    <dgm:cxn modelId="{8C3C0F11-ED68-46F2-A9FC-2902172DDA7D}" type="presOf" srcId="{4CAC37BA-18E4-4687-88C4-5FBDBD513BD1}" destId="{98D6E9C3-4F4F-473B-880D-01CBB94FA76E}" srcOrd="0" destOrd="0" presId="urn:microsoft.com/office/officeart/2018/2/layout/IconVerticalSolidList"/>
    <dgm:cxn modelId="{C30866CA-1401-4173-9044-9ADFAF1CB607}" type="presOf" srcId="{D67A90A5-AFF7-4B45-A2C5-256DC30C2CC0}" destId="{1EDAAD76-75DB-45D8-AB44-6C070C4CC9EC}" srcOrd="0" destOrd="0" presId="urn:microsoft.com/office/officeart/2018/2/layout/IconVerticalSolidList"/>
    <dgm:cxn modelId="{397641B3-B731-4415-8B6B-6134829BB582}" type="presOf" srcId="{10312088-D2AF-4916-A405-E5AFBFFC6F93}" destId="{6A727576-1C8A-4521-A990-D75067A22580}" srcOrd="0" destOrd="0" presId="urn:microsoft.com/office/officeart/2018/2/layout/IconVerticalSolidList"/>
    <dgm:cxn modelId="{28479292-A1AE-414B-A368-9421F83B854E}" type="presOf" srcId="{C098C684-C5F2-4E9B-8A5E-709858DE3E82}" destId="{EF0FE162-68AC-43AB-8022-CD5BFC525AAF}" srcOrd="0" destOrd="0" presId="urn:microsoft.com/office/officeart/2018/2/layout/IconVerticalSolidList"/>
    <dgm:cxn modelId="{870CC076-DCAB-4D1E-9055-32982CF7D24F}" srcId="{10312088-D2AF-4916-A405-E5AFBFFC6F93}" destId="{4CAC37BA-18E4-4687-88C4-5FBDBD513BD1}" srcOrd="2" destOrd="0" parTransId="{17D2EE24-F6D9-41DB-8725-5D7CD68A3252}" sibTransId="{CB51E7AD-60A7-4090-A6F6-951FD84BB33D}"/>
    <dgm:cxn modelId="{03D9C7C1-89ED-47D3-B08C-E057F4E6A4BE}" type="presOf" srcId="{690D6A76-4092-42E6-B7F7-00DC11243B1A}" destId="{4E8D700E-587B-4504-8385-C89D64B73276}" srcOrd="0" destOrd="0" presId="urn:microsoft.com/office/officeart/2018/2/layout/IconVerticalSolidList"/>
    <dgm:cxn modelId="{5965155A-0C30-44B3-8DF6-7866F8BE135C}" srcId="{10312088-D2AF-4916-A405-E5AFBFFC6F93}" destId="{690D6A76-4092-42E6-B7F7-00DC11243B1A}" srcOrd="3" destOrd="0" parTransId="{BDD03E5D-5B72-4D92-BF37-D90FEA36049C}" sibTransId="{7AB01232-68AD-49D1-99FC-D48C717D9578}"/>
    <dgm:cxn modelId="{F9340D3C-B779-4DC6-A489-55B7C56A589D}" type="presParOf" srcId="{6A727576-1C8A-4521-A990-D75067A22580}" destId="{526C354C-4035-459A-B3D8-725E7A2099FF}" srcOrd="0" destOrd="0" presId="urn:microsoft.com/office/officeart/2018/2/layout/IconVerticalSolidList"/>
    <dgm:cxn modelId="{938C3FF3-8E0A-4C6C-A2B6-D1525BD13B9D}" type="presParOf" srcId="{526C354C-4035-459A-B3D8-725E7A2099FF}" destId="{2D1006F3-FAB8-4055-9611-AA02A01E2C8F}" srcOrd="0" destOrd="0" presId="urn:microsoft.com/office/officeart/2018/2/layout/IconVerticalSolidList"/>
    <dgm:cxn modelId="{92ED22A1-4C11-4639-BB7E-B7C3F8DAD129}" type="presParOf" srcId="{526C354C-4035-459A-B3D8-725E7A2099FF}" destId="{A936FF3E-3A47-4DA2-8588-6F74C987BE10}" srcOrd="1" destOrd="0" presId="urn:microsoft.com/office/officeart/2018/2/layout/IconVerticalSolidList"/>
    <dgm:cxn modelId="{AB1DD3D2-4736-4AA7-B945-FC898F677BCF}" type="presParOf" srcId="{526C354C-4035-459A-B3D8-725E7A2099FF}" destId="{3E9C9F5D-1AF7-48F6-A3BD-5BC469C1436F}" srcOrd="2" destOrd="0" presId="urn:microsoft.com/office/officeart/2018/2/layout/IconVerticalSolidList"/>
    <dgm:cxn modelId="{3E283F9B-60FB-4E18-A7B8-005F91E06521}" type="presParOf" srcId="{526C354C-4035-459A-B3D8-725E7A2099FF}" destId="{EF0FE162-68AC-43AB-8022-CD5BFC525AAF}" srcOrd="3" destOrd="0" presId="urn:microsoft.com/office/officeart/2018/2/layout/IconVerticalSolidList"/>
    <dgm:cxn modelId="{56F7C36C-12AA-4E72-BB13-1217E2B7FAB9}" type="presParOf" srcId="{6A727576-1C8A-4521-A990-D75067A22580}" destId="{48E40BCB-B76D-4EB3-9C8F-20A846930B99}" srcOrd="1" destOrd="0" presId="urn:microsoft.com/office/officeart/2018/2/layout/IconVerticalSolidList"/>
    <dgm:cxn modelId="{A80AEB67-9FF2-433B-9944-22D9299940AE}" type="presParOf" srcId="{6A727576-1C8A-4521-A990-D75067A22580}" destId="{91B221B9-D8AD-4430-9722-0FFC45B75AE7}" srcOrd="2" destOrd="0" presId="urn:microsoft.com/office/officeart/2018/2/layout/IconVerticalSolidList"/>
    <dgm:cxn modelId="{742ECB38-EB4A-4770-A82C-F8190FF80F19}" type="presParOf" srcId="{91B221B9-D8AD-4430-9722-0FFC45B75AE7}" destId="{40B61CCD-CF65-45AF-82F4-B859534C5A6F}" srcOrd="0" destOrd="0" presId="urn:microsoft.com/office/officeart/2018/2/layout/IconVerticalSolidList"/>
    <dgm:cxn modelId="{3A3B5D95-3EB3-4696-B086-2488AB71DABE}" type="presParOf" srcId="{91B221B9-D8AD-4430-9722-0FFC45B75AE7}" destId="{42C70B40-C107-4158-8AC6-9FEAA0393350}" srcOrd="1" destOrd="0" presId="urn:microsoft.com/office/officeart/2018/2/layout/IconVerticalSolidList"/>
    <dgm:cxn modelId="{254E1BB1-2F57-4E99-AFCB-B8B2324DE2AB}" type="presParOf" srcId="{91B221B9-D8AD-4430-9722-0FFC45B75AE7}" destId="{02AA3FBF-E8FF-4865-AA32-8B933B27C014}" srcOrd="2" destOrd="0" presId="urn:microsoft.com/office/officeart/2018/2/layout/IconVerticalSolidList"/>
    <dgm:cxn modelId="{759455EE-66B6-453A-9916-3EA05AC85837}" type="presParOf" srcId="{91B221B9-D8AD-4430-9722-0FFC45B75AE7}" destId="{1EDAAD76-75DB-45D8-AB44-6C070C4CC9EC}" srcOrd="3" destOrd="0" presId="urn:microsoft.com/office/officeart/2018/2/layout/IconVerticalSolidList"/>
    <dgm:cxn modelId="{0765ED30-D09F-4A45-9151-A9BB5173A019}" type="presParOf" srcId="{6A727576-1C8A-4521-A990-D75067A22580}" destId="{ED9AF78F-1F0B-4F2F-9315-CAB88249586E}" srcOrd="3" destOrd="0" presId="urn:microsoft.com/office/officeart/2018/2/layout/IconVerticalSolidList"/>
    <dgm:cxn modelId="{B5CDE723-7183-4CD0-8927-9895F92EF88F}" type="presParOf" srcId="{6A727576-1C8A-4521-A990-D75067A22580}" destId="{112BE8DB-E6FF-45CB-9E33-A7A26ED4A790}" srcOrd="4" destOrd="0" presId="urn:microsoft.com/office/officeart/2018/2/layout/IconVerticalSolidList"/>
    <dgm:cxn modelId="{C633E60F-E6CF-4B42-9C99-E51BCDA327BC}" type="presParOf" srcId="{112BE8DB-E6FF-45CB-9E33-A7A26ED4A790}" destId="{A99AB1C4-103A-4B3D-BE94-FC73EFCF5868}" srcOrd="0" destOrd="0" presId="urn:microsoft.com/office/officeart/2018/2/layout/IconVerticalSolidList"/>
    <dgm:cxn modelId="{E1EAD43C-DC95-475B-8821-B6A9486BA74D}" type="presParOf" srcId="{112BE8DB-E6FF-45CB-9E33-A7A26ED4A790}" destId="{CF8D4ACD-9BA0-4132-9A60-5333A0E39B95}" srcOrd="1" destOrd="0" presId="urn:microsoft.com/office/officeart/2018/2/layout/IconVerticalSolidList"/>
    <dgm:cxn modelId="{D160BBA3-AFF9-417B-A423-C6CBD79D882B}" type="presParOf" srcId="{112BE8DB-E6FF-45CB-9E33-A7A26ED4A790}" destId="{49B5A5BA-FAC3-4354-95A6-656830B91550}" srcOrd="2" destOrd="0" presId="urn:microsoft.com/office/officeart/2018/2/layout/IconVerticalSolidList"/>
    <dgm:cxn modelId="{3D8A72EC-7910-4902-8A4F-148E634027EA}" type="presParOf" srcId="{112BE8DB-E6FF-45CB-9E33-A7A26ED4A790}" destId="{98D6E9C3-4F4F-473B-880D-01CBB94FA76E}" srcOrd="3" destOrd="0" presId="urn:microsoft.com/office/officeart/2018/2/layout/IconVerticalSolidList"/>
    <dgm:cxn modelId="{6E81733E-3B1C-45A0-AC5F-AE5A8DFA4985}" type="presParOf" srcId="{6A727576-1C8A-4521-A990-D75067A22580}" destId="{7A2BD22B-AA4B-4D37-AA3C-7DA70438C37E}" srcOrd="5" destOrd="0" presId="urn:microsoft.com/office/officeart/2018/2/layout/IconVerticalSolidList"/>
    <dgm:cxn modelId="{8B9BA4F7-DFD4-4A26-B31C-5FFBBAF897CF}" type="presParOf" srcId="{6A727576-1C8A-4521-A990-D75067A22580}" destId="{53462214-3B55-4119-A2E0-30F9F6E1457A}" srcOrd="6" destOrd="0" presId="urn:microsoft.com/office/officeart/2018/2/layout/IconVerticalSolidList"/>
    <dgm:cxn modelId="{93FD6DBC-4C34-4687-B512-C0EE4CED573F}" type="presParOf" srcId="{53462214-3B55-4119-A2E0-30F9F6E1457A}" destId="{57AEA9B8-1E80-4122-994A-46A8DFD77629}" srcOrd="0" destOrd="0" presId="urn:microsoft.com/office/officeart/2018/2/layout/IconVerticalSolidList"/>
    <dgm:cxn modelId="{205B1C47-B7E9-4533-92C1-7513CD5AC189}" type="presParOf" srcId="{53462214-3B55-4119-A2E0-30F9F6E1457A}" destId="{8867FD6B-916B-40C1-87D2-9444EA17836B}" srcOrd="1" destOrd="0" presId="urn:microsoft.com/office/officeart/2018/2/layout/IconVerticalSolidList"/>
    <dgm:cxn modelId="{3D249F43-84CF-4940-BD9F-54FA4E1FE3D4}" type="presParOf" srcId="{53462214-3B55-4119-A2E0-30F9F6E1457A}" destId="{FDE2B51B-5207-49BB-87F9-4E891245D0A1}" srcOrd="2" destOrd="0" presId="urn:microsoft.com/office/officeart/2018/2/layout/IconVerticalSolidList"/>
    <dgm:cxn modelId="{137E60C3-B685-4676-893E-DEA994BC60F6}" type="presParOf" srcId="{53462214-3B55-4119-A2E0-30F9F6E1457A}" destId="{4E8D700E-587B-4504-8385-C89D64B732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124FC1-260B-4ADE-A639-F94A5DAC629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6CCAAAC-4D9C-4F17-A342-8BC4A11FDA0F}">
      <dgm:prSet/>
      <dgm:spPr/>
      <dgm:t>
        <a:bodyPr/>
        <a:lstStyle/>
        <a:p>
          <a:r>
            <a:rPr lang="en-US"/>
            <a:t>Establish if a Fire Safety Certificate is required or not by reference to the Regulations.</a:t>
          </a:r>
        </a:p>
      </dgm:t>
    </dgm:pt>
    <dgm:pt modelId="{3835A495-89B9-4D15-A3F5-502CD74BD67D}" type="parTrans" cxnId="{D49714A8-DB8E-498D-B5B5-A6EFC144619F}">
      <dgm:prSet/>
      <dgm:spPr/>
      <dgm:t>
        <a:bodyPr/>
        <a:lstStyle/>
        <a:p>
          <a:endParaRPr lang="en-US"/>
        </a:p>
      </dgm:t>
    </dgm:pt>
    <dgm:pt modelId="{790CC007-557F-40CD-873C-5E3A54DE1742}" type="sibTrans" cxnId="{D49714A8-DB8E-498D-B5B5-A6EFC144619F}">
      <dgm:prSet/>
      <dgm:spPr/>
      <dgm:t>
        <a:bodyPr/>
        <a:lstStyle/>
        <a:p>
          <a:endParaRPr lang="en-US"/>
        </a:p>
      </dgm:t>
    </dgm:pt>
    <dgm:pt modelId="{355A7385-CD9E-48ED-ADF7-CA37BC931AC0}">
      <dgm:prSet/>
      <dgm:spPr/>
      <dgm:t>
        <a:bodyPr/>
        <a:lstStyle/>
        <a:p>
          <a:r>
            <a:rPr lang="en-US"/>
            <a:t>The decision tree flow chart in Appendix A may help build familiarity with this assessment</a:t>
          </a:r>
        </a:p>
      </dgm:t>
    </dgm:pt>
    <dgm:pt modelId="{833C4BF0-2F13-4F4E-BB37-63501E2EF0E8}" type="parTrans" cxnId="{B33688E6-81FC-4067-A6FE-6E4488A5EA77}">
      <dgm:prSet/>
      <dgm:spPr/>
      <dgm:t>
        <a:bodyPr/>
        <a:lstStyle/>
        <a:p>
          <a:endParaRPr lang="en-US"/>
        </a:p>
      </dgm:t>
    </dgm:pt>
    <dgm:pt modelId="{4CFE1320-0910-4494-AD5B-7AEAB444D2F1}" type="sibTrans" cxnId="{B33688E6-81FC-4067-A6FE-6E4488A5EA77}">
      <dgm:prSet/>
      <dgm:spPr/>
      <dgm:t>
        <a:bodyPr/>
        <a:lstStyle/>
        <a:p>
          <a:endParaRPr lang="en-US"/>
        </a:p>
      </dgm:t>
    </dgm:pt>
    <dgm:pt modelId="{7994B156-8497-4DD5-8F0A-9C924DB67303}">
      <dgm:prSet/>
      <dgm:spPr/>
      <dgm:t>
        <a:bodyPr/>
        <a:lstStyle/>
        <a:p>
          <a:r>
            <a:rPr lang="en-US"/>
            <a:t>Material alterations in higher risk buildings such as flats, hotels, hostels, guest buildings or places of assembly will require a FSC</a:t>
          </a:r>
        </a:p>
      </dgm:t>
    </dgm:pt>
    <dgm:pt modelId="{53699C8C-2FF5-4B89-A6BE-82E9EC84E44A}" type="parTrans" cxnId="{906C371F-95D7-4533-A978-581BFEBF177F}">
      <dgm:prSet/>
      <dgm:spPr/>
      <dgm:t>
        <a:bodyPr/>
        <a:lstStyle/>
        <a:p>
          <a:endParaRPr lang="en-US"/>
        </a:p>
      </dgm:t>
    </dgm:pt>
    <dgm:pt modelId="{A5FE8604-8ADB-42E9-87FB-C54B157B2D5A}" type="sibTrans" cxnId="{906C371F-95D7-4533-A978-581BFEBF177F}">
      <dgm:prSet/>
      <dgm:spPr/>
      <dgm:t>
        <a:bodyPr/>
        <a:lstStyle/>
        <a:p>
          <a:endParaRPr lang="en-US"/>
        </a:p>
      </dgm:t>
    </dgm:pt>
    <dgm:pt modelId="{31AB4630-FC34-4F72-A60D-21A13213E02C}">
      <dgm:prSet/>
      <dgm:spPr/>
      <dgm:t>
        <a:bodyPr/>
        <a:lstStyle/>
        <a:p>
          <a:r>
            <a:rPr lang="en-US"/>
            <a:t>Allow adequate time to design the appropriate options and allow time for the FSC process</a:t>
          </a:r>
        </a:p>
      </dgm:t>
    </dgm:pt>
    <dgm:pt modelId="{F46BCAF7-065E-487F-8BCA-96F15777DA4E}" type="parTrans" cxnId="{9B79A5BA-EBE8-4939-B9F9-311FBC8B5BCF}">
      <dgm:prSet/>
      <dgm:spPr/>
      <dgm:t>
        <a:bodyPr/>
        <a:lstStyle/>
        <a:p>
          <a:endParaRPr lang="en-US"/>
        </a:p>
      </dgm:t>
    </dgm:pt>
    <dgm:pt modelId="{412C9741-E2D5-4083-A233-85FC0AE88EA0}" type="sibTrans" cxnId="{9B79A5BA-EBE8-4939-B9F9-311FBC8B5BCF}">
      <dgm:prSet/>
      <dgm:spPr/>
      <dgm:t>
        <a:bodyPr/>
        <a:lstStyle/>
        <a:p>
          <a:endParaRPr lang="en-US"/>
        </a:p>
      </dgm:t>
    </dgm:pt>
    <dgm:pt modelId="{24F0D1BE-7D23-4EC8-AEBA-229CE8DB05DE}">
      <dgm:prSet/>
      <dgm:spPr/>
      <dgm:t>
        <a:bodyPr/>
        <a:lstStyle/>
        <a:p>
          <a:r>
            <a:rPr lang="en-US"/>
            <a:t>Assess the risks</a:t>
          </a:r>
        </a:p>
      </dgm:t>
    </dgm:pt>
    <dgm:pt modelId="{C4BC132C-20CB-4E0C-8A94-10E8201DB044}" type="parTrans" cxnId="{E378F313-30B6-436D-89FE-92E310E8D111}">
      <dgm:prSet/>
      <dgm:spPr/>
      <dgm:t>
        <a:bodyPr/>
        <a:lstStyle/>
        <a:p>
          <a:endParaRPr lang="en-US"/>
        </a:p>
      </dgm:t>
    </dgm:pt>
    <dgm:pt modelId="{02FC5081-ED8B-4824-A218-E02CA713ADDE}" type="sibTrans" cxnId="{E378F313-30B6-436D-89FE-92E310E8D111}">
      <dgm:prSet/>
      <dgm:spPr/>
      <dgm:t>
        <a:bodyPr/>
        <a:lstStyle/>
        <a:p>
          <a:endParaRPr lang="en-US"/>
        </a:p>
      </dgm:t>
    </dgm:pt>
    <dgm:pt modelId="{9E4AFE80-EB60-4B3F-943D-63D0E2EEB75D}">
      <dgm:prSet/>
      <dgm:spPr/>
      <dgm:t>
        <a:bodyPr/>
        <a:lstStyle/>
        <a:p>
          <a:r>
            <a:rPr lang="en-US"/>
            <a:t>Consider the requirements of the Fire Services Acts 1983 and 2003.</a:t>
          </a:r>
        </a:p>
      </dgm:t>
    </dgm:pt>
    <dgm:pt modelId="{26D5C46C-BA8B-46BE-9B03-14F4E1E4F0C7}" type="parTrans" cxnId="{88805528-0C21-4E64-A674-27525BA230F7}">
      <dgm:prSet/>
      <dgm:spPr/>
      <dgm:t>
        <a:bodyPr/>
        <a:lstStyle/>
        <a:p>
          <a:endParaRPr lang="en-US"/>
        </a:p>
      </dgm:t>
    </dgm:pt>
    <dgm:pt modelId="{68EBA41C-222F-40EE-A7B6-672E20112EAB}" type="sibTrans" cxnId="{88805528-0C21-4E64-A674-27525BA230F7}">
      <dgm:prSet/>
      <dgm:spPr/>
      <dgm:t>
        <a:bodyPr/>
        <a:lstStyle/>
        <a:p>
          <a:endParaRPr lang="en-US"/>
        </a:p>
      </dgm:t>
    </dgm:pt>
    <dgm:pt modelId="{D6BC66B1-8B9E-481B-BCE8-8B873E164E07}" type="pres">
      <dgm:prSet presAssocID="{8B124FC1-260B-4ADE-A639-F94A5DAC629E}" presName="root" presStyleCnt="0">
        <dgm:presLayoutVars>
          <dgm:dir/>
          <dgm:resizeHandles val="exact"/>
        </dgm:presLayoutVars>
      </dgm:prSet>
      <dgm:spPr/>
      <dgm:t>
        <a:bodyPr/>
        <a:lstStyle/>
        <a:p>
          <a:endParaRPr lang="en-US"/>
        </a:p>
      </dgm:t>
    </dgm:pt>
    <dgm:pt modelId="{74A4BF0E-CDAD-47AE-99F4-D9DCB59994DB}" type="pres">
      <dgm:prSet presAssocID="{A6CCAAAC-4D9C-4F17-A342-8BC4A11FDA0F}" presName="compNode" presStyleCnt="0"/>
      <dgm:spPr/>
    </dgm:pt>
    <dgm:pt modelId="{7547505B-1C36-4CFD-805E-AE563098D091}" type="pres">
      <dgm:prSet presAssocID="{A6CCAAAC-4D9C-4F17-A342-8BC4A11FDA0F}" presName="bgRect" presStyleLbl="bgShp" presStyleIdx="0" presStyleCnt="6"/>
      <dgm:spPr/>
    </dgm:pt>
    <dgm:pt modelId="{46905AD7-0707-46DF-9CAF-548C2B96CD9C}" type="pres">
      <dgm:prSet presAssocID="{A6CCAAAC-4D9C-4F17-A342-8BC4A11FDA0F}"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lammable"/>
        </a:ext>
      </dgm:extLst>
    </dgm:pt>
    <dgm:pt modelId="{F4B4EFD7-06B7-4EAE-BE8E-29A2E8C80038}" type="pres">
      <dgm:prSet presAssocID="{A6CCAAAC-4D9C-4F17-A342-8BC4A11FDA0F}" presName="spaceRect" presStyleCnt="0"/>
      <dgm:spPr/>
    </dgm:pt>
    <dgm:pt modelId="{62F7A098-AA24-4128-A6AB-F7E0A1E689E5}" type="pres">
      <dgm:prSet presAssocID="{A6CCAAAC-4D9C-4F17-A342-8BC4A11FDA0F}" presName="parTx" presStyleLbl="revTx" presStyleIdx="0" presStyleCnt="6">
        <dgm:presLayoutVars>
          <dgm:chMax val="0"/>
          <dgm:chPref val="0"/>
        </dgm:presLayoutVars>
      </dgm:prSet>
      <dgm:spPr/>
      <dgm:t>
        <a:bodyPr/>
        <a:lstStyle/>
        <a:p>
          <a:endParaRPr lang="en-US"/>
        </a:p>
      </dgm:t>
    </dgm:pt>
    <dgm:pt modelId="{4FE4D169-11C0-4CE5-8795-00E9902ECB83}" type="pres">
      <dgm:prSet presAssocID="{790CC007-557F-40CD-873C-5E3A54DE1742}" presName="sibTrans" presStyleCnt="0"/>
      <dgm:spPr/>
    </dgm:pt>
    <dgm:pt modelId="{F0FF7348-8D2D-4532-AC43-66DD81A7DE5A}" type="pres">
      <dgm:prSet presAssocID="{355A7385-CD9E-48ED-ADF7-CA37BC931AC0}" presName="compNode" presStyleCnt="0"/>
      <dgm:spPr/>
    </dgm:pt>
    <dgm:pt modelId="{4A8FED02-3189-4198-A7B6-15FF912EC7B6}" type="pres">
      <dgm:prSet presAssocID="{355A7385-CD9E-48ED-ADF7-CA37BC931AC0}" presName="bgRect" presStyleLbl="bgShp" presStyleIdx="1" presStyleCnt="6"/>
      <dgm:spPr/>
    </dgm:pt>
    <dgm:pt modelId="{C896F33E-3794-43B7-92E3-047FA9C197F4}" type="pres">
      <dgm:prSet presAssocID="{355A7385-CD9E-48ED-ADF7-CA37BC931AC0}"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DC9148A7-C703-4ED0-AD74-17F44EA9B0F2}" type="pres">
      <dgm:prSet presAssocID="{355A7385-CD9E-48ED-ADF7-CA37BC931AC0}" presName="spaceRect" presStyleCnt="0"/>
      <dgm:spPr/>
    </dgm:pt>
    <dgm:pt modelId="{9E2117F7-6F9A-4C13-B8CC-DB1439DBFDB5}" type="pres">
      <dgm:prSet presAssocID="{355A7385-CD9E-48ED-ADF7-CA37BC931AC0}" presName="parTx" presStyleLbl="revTx" presStyleIdx="1" presStyleCnt="6">
        <dgm:presLayoutVars>
          <dgm:chMax val="0"/>
          <dgm:chPref val="0"/>
        </dgm:presLayoutVars>
      </dgm:prSet>
      <dgm:spPr/>
      <dgm:t>
        <a:bodyPr/>
        <a:lstStyle/>
        <a:p>
          <a:endParaRPr lang="en-US"/>
        </a:p>
      </dgm:t>
    </dgm:pt>
    <dgm:pt modelId="{7C96019B-C908-4B64-B0A6-84AE58E14C07}" type="pres">
      <dgm:prSet presAssocID="{4CFE1320-0910-4494-AD5B-7AEAB444D2F1}" presName="sibTrans" presStyleCnt="0"/>
      <dgm:spPr/>
    </dgm:pt>
    <dgm:pt modelId="{C4E4BC8E-9860-42F8-8EB7-24B1F399BE91}" type="pres">
      <dgm:prSet presAssocID="{7994B156-8497-4DD5-8F0A-9C924DB67303}" presName="compNode" presStyleCnt="0"/>
      <dgm:spPr/>
    </dgm:pt>
    <dgm:pt modelId="{080AA336-0DC2-4840-909C-4FE2EDD328FA}" type="pres">
      <dgm:prSet presAssocID="{7994B156-8497-4DD5-8F0A-9C924DB67303}" presName="bgRect" presStyleLbl="bgShp" presStyleIdx="2" presStyleCnt="6"/>
      <dgm:spPr/>
    </dgm:pt>
    <dgm:pt modelId="{FBBB660A-269E-4D2E-A54F-65DE8CF5D467}" type="pres">
      <dgm:prSet presAssocID="{7994B156-8497-4DD5-8F0A-9C924DB67303}"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uilding"/>
        </a:ext>
      </dgm:extLst>
    </dgm:pt>
    <dgm:pt modelId="{5700FDE0-A615-4BD6-BAF0-835085701707}" type="pres">
      <dgm:prSet presAssocID="{7994B156-8497-4DD5-8F0A-9C924DB67303}" presName="spaceRect" presStyleCnt="0"/>
      <dgm:spPr/>
    </dgm:pt>
    <dgm:pt modelId="{58F5B518-7C80-4F24-935C-B08E6E436874}" type="pres">
      <dgm:prSet presAssocID="{7994B156-8497-4DD5-8F0A-9C924DB67303}" presName="parTx" presStyleLbl="revTx" presStyleIdx="2" presStyleCnt="6">
        <dgm:presLayoutVars>
          <dgm:chMax val="0"/>
          <dgm:chPref val="0"/>
        </dgm:presLayoutVars>
      </dgm:prSet>
      <dgm:spPr/>
      <dgm:t>
        <a:bodyPr/>
        <a:lstStyle/>
        <a:p>
          <a:endParaRPr lang="en-US"/>
        </a:p>
      </dgm:t>
    </dgm:pt>
    <dgm:pt modelId="{240A4B9B-92D1-40B5-ADBE-4180E5B5121F}" type="pres">
      <dgm:prSet presAssocID="{A5FE8604-8ADB-42E9-87FB-C54B157B2D5A}" presName="sibTrans" presStyleCnt="0"/>
      <dgm:spPr/>
    </dgm:pt>
    <dgm:pt modelId="{2875C40B-3265-48C9-933B-DC190ECF71C7}" type="pres">
      <dgm:prSet presAssocID="{31AB4630-FC34-4F72-A60D-21A13213E02C}" presName="compNode" presStyleCnt="0"/>
      <dgm:spPr/>
    </dgm:pt>
    <dgm:pt modelId="{FB8B7EAF-7DF0-4E55-826C-916564C1140D}" type="pres">
      <dgm:prSet presAssocID="{31AB4630-FC34-4F72-A60D-21A13213E02C}" presName="bgRect" presStyleLbl="bgShp" presStyleIdx="3" presStyleCnt="6"/>
      <dgm:spPr/>
    </dgm:pt>
    <dgm:pt modelId="{1D89DB1B-131B-4235-9107-EB3BF6FC3775}" type="pres">
      <dgm:prSet presAssocID="{31AB4630-FC34-4F72-A60D-21A13213E02C}"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topwatch"/>
        </a:ext>
      </dgm:extLst>
    </dgm:pt>
    <dgm:pt modelId="{21B5D56B-46C5-4369-B0CF-10977D743E87}" type="pres">
      <dgm:prSet presAssocID="{31AB4630-FC34-4F72-A60D-21A13213E02C}" presName="spaceRect" presStyleCnt="0"/>
      <dgm:spPr/>
    </dgm:pt>
    <dgm:pt modelId="{89B55295-EB6A-4368-9854-EAD1B57B3C9C}" type="pres">
      <dgm:prSet presAssocID="{31AB4630-FC34-4F72-A60D-21A13213E02C}" presName="parTx" presStyleLbl="revTx" presStyleIdx="3" presStyleCnt="6">
        <dgm:presLayoutVars>
          <dgm:chMax val="0"/>
          <dgm:chPref val="0"/>
        </dgm:presLayoutVars>
      </dgm:prSet>
      <dgm:spPr/>
      <dgm:t>
        <a:bodyPr/>
        <a:lstStyle/>
        <a:p>
          <a:endParaRPr lang="en-US"/>
        </a:p>
      </dgm:t>
    </dgm:pt>
    <dgm:pt modelId="{E4D2F528-212D-4603-99D7-9EB4DB134C79}" type="pres">
      <dgm:prSet presAssocID="{412C9741-E2D5-4083-A233-85FC0AE88EA0}" presName="sibTrans" presStyleCnt="0"/>
      <dgm:spPr/>
    </dgm:pt>
    <dgm:pt modelId="{A664BC51-5E59-45DC-B376-EBBB0A8A9B8C}" type="pres">
      <dgm:prSet presAssocID="{24F0D1BE-7D23-4EC8-AEBA-229CE8DB05DE}" presName="compNode" presStyleCnt="0"/>
      <dgm:spPr/>
    </dgm:pt>
    <dgm:pt modelId="{7B74C95C-25BF-4A68-9594-A3174A4B0800}" type="pres">
      <dgm:prSet presAssocID="{24F0D1BE-7D23-4EC8-AEBA-229CE8DB05DE}" presName="bgRect" presStyleLbl="bgShp" presStyleIdx="4" presStyleCnt="6"/>
      <dgm:spPr/>
    </dgm:pt>
    <dgm:pt modelId="{F76CD31A-E478-4245-A73F-DFACB0A1FBFB}" type="pres">
      <dgm:prSet presAssocID="{24F0D1BE-7D23-4EC8-AEBA-229CE8DB05DE}"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Warning"/>
        </a:ext>
      </dgm:extLst>
    </dgm:pt>
    <dgm:pt modelId="{70BB70B3-AF3A-4EB8-BFAA-44F00C116CF4}" type="pres">
      <dgm:prSet presAssocID="{24F0D1BE-7D23-4EC8-AEBA-229CE8DB05DE}" presName="spaceRect" presStyleCnt="0"/>
      <dgm:spPr/>
    </dgm:pt>
    <dgm:pt modelId="{60071729-C6C6-47D3-B162-064DC946585C}" type="pres">
      <dgm:prSet presAssocID="{24F0D1BE-7D23-4EC8-AEBA-229CE8DB05DE}" presName="parTx" presStyleLbl="revTx" presStyleIdx="4" presStyleCnt="6">
        <dgm:presLayoutVars>
          <dgm:chMax val="0"/>
          <dgm:chPref val="0"/>
        </dgm:presLayoutVars>
      </dgm:prSet>
      <dgm:spPr/>
      <dgm:t>
        <a:bodyPr/>
        <a:lstStyle/>
        <a:p>
          <a:endParaRPr lang="en-US"/>
        </a:p>
      </dgm:t>
    </dgm:pt>
    <dgm:pt modelId="{F9064995-9640-4263-BBC9-A66FA7E9E9E9}" type="pres">
      <dgm:prSet presAssocID="{02FC5081-ED8B-4824-A218-E02CA713ADDE}" presName="sibTrans" presStyleCnt="0"/>
      <dgm:spPr/>
    </dgm:pt>
    <dgm:pt modelId="{0ECA180D-A749-46BC-A845-177B1B66B45C}" type="pres">
      <dgm:prSet presAssocID="{9E4AFE80-EB60-4B3F-943D-63D0E2EEB75D}" presName="compNode" presStyleCnt="0"/>
      <dgm:spPr/>
    </dgm:pt>
    <dgm:pt modelId="{34627AAA-9904-4B9A-A052-4406B8D870AB}" type="pres">
      <dgm:prSet presAssocID="{9E4AFE80-EB60-4B3F-943D-63D0E2EEB75D}" presName="bgRect" presStyleLbl="bgShp" presStyleIdx="5" presStyleCnt="6"/>
      <dgm:spPr/>
    </dgm:pt>
    <dgm:pt modelId="{F870F1AD-5E5F-4A32-96B3-17690CDFDA79}" type="pres">
      <dgm:prSet presAssocID="{9E4AFE80-EB60-4B3F-943D-63D0E2EEB75D}"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Bonfire"/>
        </a:ext>
      </dgm:extLst>
    </dgm:pt>
    <dgm:pt modelId="{0E118C9D-9794-4457-BBEB-36E990304582}" type="pres">
      <dgm:prSet presAssocID="{9E4AFE80-EB60-4B3F-943D-63D0E2EEB75D}" presName="spaceRect" presStyleCnt="0"/>
      <dgm:spPr/>
    </dgm:pt>
    <dgm:pt modelId="{B1138D79-FE31-4BE2-B015-D3F0AE914CDA}" type="pres">
      <dgm:prSet presAssocID="{9E4AFE80-EB60-4B3F-943D-63D0E2EEB75D}" presName="parTx" presStyleLbl="revTx" presStyleIdx="5" presStyleCnt="6">
        <dgm:presLayoutVars>
          <dgm:chMax val="0"/>
          <dgm:chPref val="0"/>
        </dgm:presLayoutVars>
      </dgm:prSet>
      <dgm:spPr/>
      <dgm:t>
        <a:bodyPr/>
        <a:lstStyle/>
        <a:p>
          <a:endParaRPr lang="en-US"/>
        </a:p>
      </dgm:t>
    </dgm:pt>
  </dgm:ptLst>
  <dgm:cxnLst>
    <dgm:cxn modelId="{D49714A8-DB8E-498D-B5B5-A6EFC144619F}" srcId="{8B124FC1-260B-4ADE-A639-F94A5DAC629E}" destId="{A6CCAAAC-4D9C-4F17-A342-8BC4A11FDA0F}" srcOrd="0" destOrd="0" parTransId="{3835A495-89B9-4D15-A3F5-502CD74BD67D}" sibTransId="{790CC007-557F-40CD-873C-5E3A54DE1742}"/>
    <dgm:cxn modelId="{2A1C90EE-DC14-4EE9-BE56-616526A9420C}" type="presOf" srcId="{355A7385-CD9E-48ED-ADF7-CA37BC931AC0}" destId="{9E2117F7-6F9A-4C13-B8CC-DB1439DBFDB5}" srcOrd="0" destOrd="0" presId="urn:microsoft.com/office/officeart/2018/2/layout/IconVerticalSolidList"/>
    <dgm:cxn modelId="{B33688E6-81FC-4067-A6FE-6E4488A5EA77}" srcId="{8B124FC1-260B-4ADE-A639-F94A5DAC629E}" destId="{355A7385-CD9E-48ED-ADF7-CA37BC931AC0}" srcOrd="1" destOrd="0" parTransId="{833C4BF0-2F13-4F4E-BB37-63501E2EF0E8}" sibTransId="{4CFE1320-0910-4494-AD5B-7AEAB444D2F1}"/>
    <dgm:cxn modelId="{697ADCD3-02F6-4C76-9ABC-BBF47F263708}" type="presOf" srcId="{A6CCAAAC-4D9C-4F17-A342-8BC4A11FDA0F}" destId="{62F7A098-AA24-4128-A6AB-F7E0A1E689E5}" srcOrd="0" destOrd="0" presId="urn:microsoft.com/office/officeart/2018/2/layout/IconVerticalSolidList"/>
    <dgm:cxn modelId="{1D131620-358A-44C1-AB6D-88A86894AFEE}" type="presOf" srcId="{7994B156-8497-4DD5-8F0A-9C924DB67303}" destId="{58F5B518-7C80-4F24-935C-B08E6E436874}" srcOrd="0" destOrd="0" presId="urn:microsoft.com/office/officeart/2018/2/layout/IconVerticalSolidList"/>
    <dgm:cxn modelId="{9B79A5BA-EBE8-4939-B9F9-311FBC8B5BCF}" srcId="{8B124FC1-260B-4ADE-A639-F94A5DAC629E}" destId="{31AB4630-FC34-4F72-A60D-21A13213E02C}" srcOrd="3" destOrd="0" parTransId="{F46BCAF7-065E-487F-8BCA-96F15777DA4E}" sibTransId="{412C9741-E2D5-4083-A233-85FC0AE88EA0}"/>
    <dgm:cxn modelId="{51DF3E55-BC34-439A-84D8-8EAAF5E8D1A1}" type="presOf" srcId="{9E4AFE80-EB60-4B3F-943D-63D0E2EEB75D}" destId="{B1138D79-FE31-4BE2-B015-D3F0AE914CDA}" srcOrd="0" destOrd="0" presId="urn:microsoft.com/office/officeart/2018/2/layout/IconVerticalSolidList"/>
    <dgm:cxn modelId="{05D9E904-F611-42FC-A28B-9A6FBFB5BF8B}" type="presOf" srcId="{31AB4630-FC34-4F72-A60D-21A13213E02C}" destId="{89B55295-EB6A-4368-9854-EAD1B57B3C9C}" srcOrd="0" destOrd="0" presId="urn:microsoft.com/office/officeart/2018/2/layout/IconVerticalSolidList"/>
    <dgm:cxn modelId="{88805528-0C21-4E64-A674-27525BA230F7}" srcId="{8B124FC1-260B-4ADE-A639-F94A5DAC629E}" destId="{9E4AFE80-EB60-4B3F-943D-63D0E2EEB75D}" srcOrd="5" destOrd="0" parTransId="{26D5C46C-BA8B-46BE-9B03-14F4E1E4F0C7}" sibTransId="{68EBA41C-222F-40EE-A7B6-672E20112EAB}"/>
    <dgm:cxn modelId="{96C59D2D-0868-4C8E-82C8-7EC7593C5D7E}" type="presOf" srcId="{24F0D1BE-7D23-4EC8-AEBA-229CE8DB05DE}" destId="{60071729-C6C6-47D3-B162-064DC946585C}" srcOrd="0" destOrd="0" presId="urn:microsoft.com/office/officeart/2018/2/layout/IconVerticalSolidList"/>
    <dgm:cxn modelId="{9D36133A-3348-4D5D-92BC-5F3807F1659E}" type="presOf" srcId="{8B124FC1-260B-4ADE-A639-F94A5DAC629E}" destId="{D6BC66B1-8B9E-481B-BCE8-8B873E164E07}" srcOrd="0" destOrd="0" presId="urn:microsoft.com/office/officeart/2018/2/layout/IconVerticalSolidList"/>
    <dgm:cxn modelId="{E378F313-30B6-436D-89FE-92E310E8D111}" srcId="{8B124FC1-260B-4ADE-A639-F94A5DAC629E}" destId="{24F0D1BE-7D23-4EC8-AEBA-229CE8DB05DE}" srcOrd="4" destOrd="0" parTransId="{C4BC132C-20CB-4E0C-8A94-10E8201DB044}" sibTransId="{02FC5081-ED8B-4824-A218-E02CA713ADDE}"/>
    <dgm:cxn modelId="{906C371F-95D7-4533-A978-581BFEBF177F}" srcId="{8B124FC1-260B-4ADE-A639-F94A5DAC629E}" destId="{7994B156-8497-4DD5-8F0A-9C924DB67303}" srcOrd="2" destOrd="0" parTransId="{53699C8C-2FF5-4B89-A6BE-82E9EC84E44A}" sibTransId="{A5FE8604-8ADB-42E9-87FB-C54B157B2D5A}"/>
    <dgm:cxn modelId="{D2B8DC8D-45F8-4E9D-8BDA-4BCF8909DA2B}" type="presParOf" srcId="{D6BC66B1-8B9E-481B-BCE8-8B873E164E07}" destId="{74A4BF0E-CDAD-47AE-99F4-D9DCB59994DB}" srcOrd="0" destOrd="0" presId="urn:microsoft.com/office/officeart/2018/2/layout/IconVerticalSolidList"/>
    <dgm:cxn modelId="{384DCA38-4746-4F0B-B030-FC3BAC0D7629}" type="presParOf" srcId="{74A4BF0E-CDAD-47AE-99F4-D9DCB59994DB}" destId="{7547505B-1C36-4CFD-805E-AE563098D091}" srcOrd="0" destOrd="0" presId="urn:microsoft.com/office/officeart/2018/2/layout/IconVerticalSolidList"/>
    <dgm:cxn modelId="{0DD37857-C710-493A-83AD-B0E744D0F5AB}" type="presParOf" srcId="{74A4BF0E-CDAD-47AE-99F4-D9DCB59994DB}" destId="{46905AD7-0707-46DF-9CAF-548C2B96CD9C}" srcOrd="1" destOrd="0" presId="urn:microsoft.com/office/officeart/2018/2/layout/IconVerticalSolidList"/>
    <dgm:cxn modelId="{D624E774-30BA-467B-9AF2-2D8DC1C217B0}" type="presParOf" srcId="{74A4BF0E-CDAD-47AE-99F4-D9DCB59994DB}" destId="{F4B4EFD7-06B7-4EAE-BE8E-29A2E8C80038}" srcOrd="2" destOrd="0" presId="urn:microsoft.com/office/officeart/2018/2/layout/IconVerticalSolidList"/>
    <dgm:cxn modelId="{3CAAB8BE-B3B3-419D-8E94-AEF676BA2A79}" type="presParOf" srcId="{74A4BF0E-CDAD-47AE-99F4-D9DCB59994DB}" destId="{62F7A098-AA24-4128-A6AB-F7E0A1E689E5}" srcOrd="3" destOrd="0" presId="urn:microsoft.com/office/officeart/2018/2/layout/IconVerticalSolidList"/>
    <dgm:cxn modelId="{D1DD0AD9-B07F-46E8-A7BE-2C92ADB71832}" type="presParOf" srcId="{D6BC66B1-8B9E-481B-BCE8-8B873E164E07}" destId="{4FE4D169-11C0-4CE5-8795-00E9902ECB83}" srcOrd="1" destOrd="0" presId="urn:microsoft.com/office/officeart/2018/2/layout/IconVerticalSolidList"/>
    <dgm:cxn modelId="{7E3D0E9A-61C7-46EB-94F1-404F59509326}" type="presParOf" srcId="{D6BC66B1-8B9E-481B-BCE8-8B873E164E07}" destId="{F0FF7348-8D2D-4532-AC43-66DD81A7DE5A}" srcOrd="2" destOrd="0" presId="urn:microsoft.com/office/officeart/2018/2/layout/IconVerticalSolidList"/>
    <dgm:cxn modelId="{31017A82-1783-4953-B412-01D6A0484119}" type="presParOf" srcId="{F0FF7348-8D2D-4532-AC43-66DD81A7DE5A}" destId="{4A8FED02-3189-4198-A7B6-15FF912EC7B6}" srcOrd="0" destOrd="0" presId="urn:microsoft.com/office/officeart/2018/2/layout/IconVerticalSolidList"/>
    <dgm:cxn modelId="{D0DBBBB6-6CB5-4A39-A44C-65AD94CA8A6D}" type="presParOf" srcId="{F0FF7348-8D2D-4532-AC43-66DD81A7DE5A}" destId="{C896F33E-3794-43B7-92E3-047FA9C197F4}" srcOrd="1" destOrd="0" presId="urn:microsoft.com/office/officeart/2018/2/layout/IconVerticalSolidList"/>
    <dgm:cxn modelId="{161A2FF6-ABE3-4115-890E-8524DD167C4B}" type="presParOf" srcId="{F0FF7348-8D2D-4532-AC43-66DD81A7DE5A}" destId="{DC9148A7-C703-4ED0-AD74-17F44EA9B0F2}" srcOrd="2" destOrd="0" presId="urn:microsoft.com/office/officeart/2018/2/layout/IconVerticalSolidList"/>
    <dgm:cxn modelId="{C7BE3496-C4B9-4D9E-BF9C-0E37CBA47B94}" type="presParOf" srcId="{F0FF7348-8D2D-4532-AC43-66DD81A7DE5A}" destId="{9E2117F7-6F9A-4C13-B8CC-DB1439DBFDB5}" srcOrd="3" destOrd="0" presId="urn:microsoft.com/office/officeart/2018/2/layout/IconVerticalSolidList"/>
    <dgm:cxn modelId="{22F90671-B121-41AC-9BFA-227FC77EE5AA}" type="presParOf" srcId="{D6BC66B1-8B9E-481B-BCE8-8B873E164E07}" destId="{7C96019B-C908-4B64-B0A6-84AE58E14C07}" srcOrd="3" destOrd="0" presId="urn:microsoft.com/office/officeart/2018/2/layout/IconVerticalSolidList"/>
    <dgm:cxn modelId="{DDEFA1B3-8CD1-41D2-94CB-72259FFA79CB}" type="presParOf" srcId="{D6BC66B1-8B9E-481B-BCE8-8B873E164E07}" destId="{C4E4BC8E-9860-42F8-8EB7-24B1F399BE91}" srcOrd="4" destOrd="0" presId="urn:microsoft.com/office/officeart/2018/2/layout/IconVerticalSolidList"/>
    <dgm:cxn modelId="{3C9124A0-449D-40D6-9A0F-C86BD1774843}" type="presParOf" srcId="{C4E4BC8E-9860-42F8-8EB7-24B1F399BE91}" destId="{080AA336-0DC2-4840-909C-4FE2EDD328FA}" srcOrd="0" destOrd="0" presId="urn:microsoft.com/office/officeart/2018/2/layout/IconVerticalSolidList"/>
    <dgm:cxn modelId="{E735A851-1924-451A-9A93-50E46A8096CE}" type="presParOf" srcId="{C4E4BC8E-9860-42F8-8EB7-24B1F399BE91}" destId="{FBBB660A-269E-4D2E-A54F-65DE8CF5D467}" srcOrd="1" destOrd="0" presId="urn:microsoft.com/office/officeart/2018/2/layout/IconVerticalSolidList"/>
    <dgm:cxn modelId="{1CC01E6B-F68E-43A2-B921-61BCD2015B29}" type="presParOf" srcId="{C4E4BC8E-9860-42F8-8EB7-24B1F399BE91}" destId="{5700FDE0-A615-4BD6-BAF0-835085701707}" srcOrd="2" destOrd="0" presId="urn:microsoft.com/office/officeart/2018/2/layout/IconVerticalSolidList"/>
    <dgm:cxn modelId="{A51106F1-7EF2-45F4-9CF2-953357164D5A}" type="presParOf" srcId="{C4E4BC8E-9860-42F8-8EB7-24B1F399BE91}" destId="{58F5B518-7C80-4F24-935C-B08E6E436874}" srcOrd="3" destOrd="0" presId="urn:microsoft.com/office/officeart/2018/2/layout/IconVerticalSolidList"/>
    <dgm:cxn modelId="{BA5987DE-1609-4C99-A85F-0B5C1F929034}" type="presParOf" srcId="{D6BC66B1-8B9E-481B-BCE8-8B873E164E07}" destId="{240A4B9B-92D1-40B5-ADBE-4180E5B5121F}" srcOrd="5" destOrd="0" presId="urn:microsoft.com/office/officeart/2018/2/layout/IconVerticalSolidList"/>
    <dgm:cxn modelId="{EC096929-1D0D-43E4-A35A-CD330E87C363}" type="presParOf" srcId="{D6BC66B1-8B9E-481B-BCE8-8B873E164E07}" destId="{2875C40B-3265-48C9-933B-DC190ECF71C7}" srcOrd="6" destOrd="0" presId="urn:microsoft.com/office/officeart/2018/2/layout/IconVerticalSolidList"/>
    <dgm:cxn modelId="{4E600542-13FD-4DC6-A017-B906F494FF30}" type="presParOf" srcId="{2875C40B-3265-48C9-933B-DC190ECF71C7}" destId="{FB8B7EAF-7DF0-4E55-826C-916564C1140D}" srcOrd="0" destOrd="0" presId="urn:microsoft.com/office/officeart/2018/2/layout/IconVerticalSolidList"/>
    <dgm:cxn modelId="{F0793087-CB8B-4958-85A6-5829ED8B45B9}" type="presParOf" srcId="{2875C40B-3265-48C9-933B-DC190ECF71C7}" destId="{1D89DB1B-131B-4235-9107-EB3BF6FC3775}" srcOrd="1" destOrd="0" presId="urn:microsoft.com/office/officeart/2018/2/layout/IconVerticalSolidList"/>
    <dgm:cxn modelId="{3AB33D47-A654-44D0-9356-B42498B8CA1D}" type="presParOf" srcId="{2875C40B-3265-48C9-933B-DC190ECF71C7}" destId="{21B5D56B-46C5-4369-B0CF-10977D743E87}" srcOrd="2" destOrd="0" presId="urn:microsoft.com/office/officeart/2018/2/layout/IconVerticalSolidList"/>
    <dgm:cxn modelId="{77E819E6-0830-4EBA-A992-505949B4B1F8}" type="presParOf" srcId="{2875C40B-3265-48C9-933B-DC190ECF71C7}" destId="{89B55295-EB6A-4368-9854-EAD1B57B3C9C}" srcOrd="3" destOrd="0" presId="urn:microsoft.com/office/officeart/2018/2/layout/IconVerticalSolidList"/>
    <dgm:cxn modelId="{E367406C-D848-4300-878E-0D288496A0DE}" type="presParOf" srcId="{D6BC66B1-8B9E-481B-BCE8-8B873E164E07}" destId="{E4D2F528-212D-4603-99D7-9EB4DB134C79}" srcOrd="7" destOrd="0" presId="urn:microsoft.com/office/officeart/2018/2/layout/IconVerticalSolidList"/>
    <dgm:cxn modelId="{225A871B-2184-4AB3-9840-41760EFD1429}" type="presParOf" srcId="{D6BC66B1-8B9E-481B-BCE8-8B873E164E07}" destId="{A664BC51-5E59-45DC-B376-EBBB0A8A9B8C}" srcOrd="8" destOrd="0" presId="urn:microsoft.com/office/officeart/2018/2/layout/IconVerticalSolidList"/>
    <dgm:cxn modelId="{8BBB9010-F836-4410-87F5-A326FCD7B667}" type="presParOf" srcId="{A664BC51-5E59-45DC-B376-EBBB0A8A9B8C}" destId="{7B74C95C-25BF-4A68-9594-A3174A4B0800}" srcOrd="0" destOrd="0" presId="urn:microsoft.com/office/officeart/2018/2/layout/IconVerticalSolidList"/>
    <dgm:cxn modelId="{46CFAC19-BC74-4B36-B783-98F03096C98D}" type="presParOf" srcId="{A664BC51-5E59-45DC-B376-EBBB0A8A9B8C}" destId="{F76CD31A-E478-4245-A73F-DFACB0A1FBFB}" srcOrd="1" destOrd="0" presId="urn:microsoft.com/office/officeart/2018/2/layout/IconVerticalSolidList"/>
    <dgm:cxn modelId="{621F8694-7B69-4AA0-8FFC-46522BB95C87}" type="presParOf" srcId="{A664BC51-5E59-45DC-B376-EBBB0A8A9B8C}" destId="{70BB70B3-AF3A-4EB8-BFAA-44F00C116CF4}" srcOrd="2" destOrd="0" presId="urn:microsoft.com/office/officeart/2018/2/layout/IconVerticalSolidList"/>
    <dgm:cxn modelId="{0413906D-64B2-4653-A524-192DADCC6E3C}" type="presParOf" srcId="{A664BC51-5E59-45DC-B376-EBBB0A8A9B8C}" destId="{60071729-C6C6-47D3-B162-064DC946585C}" srcOrd="3" destOrd="0" presId="urn:microsoft.com/office/officeart/2018/2/layout/IconVerticalSolidList"/>
    <dgm:cxn modelId="{8AEBB89A-B29A-494B-B23F-170B739304CA}" type="presParOf" srcId="{D6BC66B1-8B9E-481B-BCE8-8B873E164E07}" destId="{F9064995-9640-4263-BBC9-A66FA7E9E9E9}" srcOrd="9" destOrd="0" presId="urn:microsoft.com/office/officeart/2018/2/layout/IconVerticalSolidList"/>
    <dgm:cxn modelId="{46B5CCC6-4C0D-4BC4-9619-28FD49799A90}" type="presParOf" srcId="{D6BC66B1-8B9E-481B-BCE8-8B873E164E07}" destId="{0ECA180D-A749-46BC-A845-177B1B66B45C}" srcOrd="10" destOrd="0" presId="urn:microsoft.com/office/officeart/2018/2/layout/IconVerticalSolidList"/>
    <dgm:cxn modelId="{88BA35AB-6DA3-4E82-A89D-31CF31F936A9}" type="presParOf" srcId="{0ECA180D-A749-46BC-A845-177B1B66B45C}" destId="{34627AAA-9904-4B9A-A052-4406B8D870AB}" srcOrd="0" destOrd="0" presId="urn:microsoft.com/office/officeart/2018/2/layout/IconVerticalSolidList"/>
    <dgm:cxn modelId="{4482CE18-F7F0-4464-BE5D-40329E129317}" type="presParOf" srcId="{0ECA180D-A749-46BC-A845-177B1B66B45C}" destId="{F870F1AD-5E5F-4A32-96B3-17690CDFDA79}" srcOrd="1" destOrd="0" presId="urn:microsoft.com/office/officeart/2018/2/layout/IconVerticalSolidList"/>
    <dgm:cxn modelId="{D3EA34BB-D09A-4BEF-8800-400AE955F823}" type="presParOf" srcId="{0ECA180D-A749-46BC-A845-177B1B66B45C}" destId="{0E118C9D-9794-4457-BBEB-36E990304582}" srcOrd="2" destOrd="0" presId="urn:microsoft.com/office/officeart/2018/2/layout/IconVerticalSolidList"/>
    <dgm:cxn modelId="{23E37676-71E5-41CD-ABC3-C041B79D6B66}" type="presParOf" srcId="{0ECA180D-A749-46BC-A845-177B1B66B45C}" destId="{B1138D79-FE31-4BE2-B015-D3F0AE914C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AE90A9-1B9F-49B3-8B57-9308B2C3C833}" type="doc">
      <dgm:prSet loTypeId="urn:microsoft.com/office/officeart/2016/7/layout/BasicLinearProcessNumbered" loCatId="process" qsTypeId="urn:microsoft.com/office/officeart/2005/8/quickstyle/simple5" qsCatId="simple" csTypeId="urn:microsoft.com/office/officeart/2005/8/colors/accent1_2" csCatId="accent1" phldr="1"/>
      <dgm:spPr/>
      <dgm:t>
        <a:bodyPr/>
        <a:lstStyle/>
        <a:p>
          <a:endParaRPr lang="en-US"/>
        </a:p>
      </dgm:t>
    </dgm:pt>
    <dgm:pt modelId="{8643DED9-8B3D-4C2C-9D9F-FCA33AE4AF4A}">
      <dgm:prSet/>
      <dgm:spPr/>
      <dgm:t>
        <a:bodyPr/>
        <a:lstStyle/>
        <a:p>
          <a:r>
            <a:rPr lang="en-US"/>
            <a:t>Improve thermal performance</a:t>
          </a:r>
        </a:p>
      </dgm:t>
    </dgm:pt>
    <dgm:pt modelId="{26958F99-A360-4925-9243-345C7250264C}" type="parTrans" cxnId="{5A5DC125-B116-4F41-8B9C-E1B22C0B1899}">
      <dgm:prSet/>
      <dgm:spPr/>
      <dgm:t>
        <a:bodyPr/>
        <a:lstStyle/>
        <a:p>
          <a:endParaRPr lang="en-US"/>
        </a:p>
      </dgm:t>
    </dgm:pt>
    <dgm:pt modelId="{209C166B-E830-4E60-A93F-865A557B5287}" type="sibTrans" cxnId="{5A5DC125-B116-4F41-8B9C-E1B22C0B1899}">
      <dgm:prSet phldrT="1" phldr="0"/>
      <dgm:spPr>
        <a:solidFill>
          <a:srgbClr val="4F2B6B"/>
        </a:solidFill>
      </dgm:spPr>
      <dgm:t>
        <a:bodyPr/>
        <a:lstStyle/>
        <a:p>
          <a:r>
            <a:rPr lang="en-US"/>
            <a:t>1</a:t>
          </a:r>
        </a:p>
      </dgm:t>
    </dgm:pt>
    <dgm:pt modelId="{FC65EDE9-1E9C-4DE8-9171-03F741932DD1}">
      <dgm:prSet/>
      <dgm:spPr/>
      <dgm:t>
        <a:bodyPr/>
        <a:lstStyle/>
        <a:p>
          <a:r>
            <a:rPr lang="en-US"/>
            <a:t>Improve accessibility</a:t>
          </a:r>
        </a:p>
      </dgm:t>
    </dgm:pt>
    <dgm:pt modelId="{B27E23F3-1879-4656-936A-ABC7A1C3A43E}" type="parTrans" cxnId="{CB55349D-96AE-41BB-A785-CD9C42F2B61C}">
      <dgm:prSet/>
      <dgm:spPr/>
      <dgm:t>
        <a:bodyPr/>
        <a:lstStyle/>
        <a:p>
          <a:endParaRPr lang="en-US"/>
        </a:p>
      </dgm:t>
    </dgm:pt>
    <dgm:pt modelId="{53E4FD90-E760-40A9-9248-94E070478F5E}" type="sibTrans" cxnId="{CB55349D-96AE-41BB-A785-CD9C42F2B61C}">
      <dgm:prSet phldrT="2" phldr="0"/>
      <dgm:spPr>
        <a:solidFill>
          <a:srgbClr val="583277"/>
        </a:solidFill>
      </dgm:spPr>
      <dgm:t>
        <a:bodyPr/>
        <a:lstStyle/>
        <a:p>
          <a:r>
            <a:rPr lang="en-US"/>
            <a:t>2</a:t>
          </a:r>
        </a:p>
      </dgm:t>
    </dgm:pt>
    <dgm:pt modelId="{2C36706F-5B38-4DB0-89AC-E583840DA728}">
      <dgm:prSet/>
      <dgm:spPr/>
      <dgm:t>
        <a:bodyPr/>
        <a:lstStyle/>
        <a:p>
          <a:r>
            <a:rPr lang="en-US"/>
            <a:t>Improve ventilation</a:t>
          </a:r>
        </a:p>
      </dgm:t>
    </dgm:pt>
    <dgm:pt modelId="{2DB0D1B0-7CD5-4F54-8AB6-2E95EEBC4033}" type="parTrans" cxnId="{909C117F-5F0E-4121-AC78-7715B6A653ED}">
      <dgm:prSet/>
      <dgm:spPr/>
      <dgm:t>
        <a:bodyPr/>
        <a:lstStyle/>
        <a:p>
          <a:endParaRPr lang="en-US"/>
        </a:p>
      </dgm:t>
    </dgm:pt>
    <dgm:pt modelId="{A46785CE-C147-4E4B-AD22-76C040DCC13D}" type="sibTrans" cxnId="{909C117F-5F0E-4121-AC78-7715B6A653ED}">
      <dgm:prSet phldrT="3" phldr="0"/>
      <dgm:spPr>
        <a:solidFill>
          <a:srgbClr val="583277"/>
        </a:solidFill>
      </dgm:spPr>
      <dgm:t>
        <a:bodyPr/>
        <a:lstStyle/>
        <a:p>
          <a:r>
            <a:rPr lang="en-US"/>
            <a:t>3</a:t>
          </a:r>
        </a:p>
      </dgm:t>
    </dgm:pt>
    <dgm:pt modelId="{5505353A-3850-46F2-AB23-A074D1F2147C}">
      <dgm:prSet/>
      <dgm:spPr/>
      <dgm:t>
        <a:bodyPr/>
        <a:lstStyle/>
        <a:p>
          <a:r>
            <a:rPr lang="en-US"/>
            <a:t>Increase the sustainable longevity of the building</a:t>
          </a:r>
        </a:p>
      </dgm:t>
    </dgm:pt>
    <dgm:pt modelId="{99089674-24F0-4F5D-9BB0-2A9E21809DDC}" type="parTrans" cxnId="{34E43F45-AD69-4138-B636-B6C4CE513C96}">
      <dgm:prSet/>
      <dgm:spPr/>
      <dgm:t>
        <a:bodyPr/>
        <a:lstStyle/>
        <a:p>
          <a:endParaRPr lang="en-US"/>
        </a:p>
      </dgm:t>
    </dgm:pt>
    <dgm:pt modelId="{DB27C69A-ED85-43D6-94AC-810F946BBD17}" type="sibTrans" cxnId="{34E43F45-AD69-4138-B636-B6C4CE513C96}">
      <dgm:prSet phldrT="4" phldr="0"/>
      <dgm:spPr>
        <a:solidFill>
          <a:srgbClr val="583277"/>
        </a:solidFill>
      </dgm:spPr>
      <dgm:t>
        <a:bodyPr/>
        <a:lstStyle/>
        <a:p>
          <a:r>
            <a:rPr lang="en-US"/>
            <a:t>4</a:t>
          </a:r>
        </a:p>
      </dgm:t>
    </dgm:pt>
    <dgm:pt modelId="{707125F1-982A-410D-B47E-49F7E9638972}" type="pres">
      <dgm:prSet presAssocID="{B9AE90A9-1B9F-49B3-8B57-9308B2C3C833}" presName="Name0" presStyleCnt="0">
        <dgm:presLayoutVars>
          <dgm:animLvl val="lvl"/>
          <dgm:resizeHandles val="exact"/>
        </dgm:presLayoutVars>
      </dgm:prSet>
      <dgm:spPr/>
      <dgm:t>
        <a:bodyPr/>
        <a:lstStyle/>
        <a:p>
          <a:endParaRPr lang="en-US"/>
        </a:p>
      </dgm:t>
    </dgm:pt>
    <dgm:pt modelId="{D050BD3E-8C94-4724-A634-215064B6EDE0}" type="pres">
      <dgm:prSet presAssocID="{8643DED9-8B3D-4C2C-9D9F-FCA33AE4AF4A}" presName="compositeNode" presStyleCnt="0">
        <dgm:presLayoutVars>
          <dgm:bulletEnabled val="1"/>
        </dgm:presLayoutVars>
      </dgm:prSet>
      <dgm:spPr/>
    </dgm:pt>
    <dgm:pt modelId="{FA1CBF09-92F8-4B08-BE71-93D23FD5744F}" type="pres">
      <dgm:prSet presAssocID="{8643DED9-8B3D-4C2C-9D9F-FCA33AE4AF4A}" presName="bgRect" presStyleLbl="bgAccFollowNode1" presStyleIdx="0" presStyleCnt="4"/>
      <dgm:spPr/>
      <dgm:t>
        <a:bodyPr/>
        <a:lstStyle/>
        <a:p>
          <a:endParaRPr lang="en-US"/>
        </a:p>
      </dgm:t>
    </dgm:pt>
    <dgm:pt modelId="{C11EBD39-DEE0-487B-8883-E0500C738FC4}" type="pres">
      <dgm:prSet presAssocID="{209C166B-E830-4E60-A93F-865A557B5287}" presName="sibTransNodeCircle" presStyleLbl="alignNode1" presStyleIdx="0" presStyleCnt="8">
        <dgm:presLayoutVars>
          <dgm:chMax val="0"/>
          <dgm:bulletEnabled/>
        </dgm:presLayoutVars>
      </dgm:prSet>
      <dgm:spPr/>
      <dgm:t>
        <a:bodyPr/>
        <a:lstStyle/>
        <a:p>
          <a:endParaRPr lang="en-US"/>
        </a:p>
      </dgm:t>
    </dgm:pt>
    <dgm:pt modelId="{46500A9A-D53A-4438-B14C-F1163F085BA9}" type="pres">
      <dgm:prSet presAssocID="{8643DED9-8B3D-4C2C-9D9F-FCA33AE4AF4A}" presName="bottomLine" presStyleLbl="alignNode1" presStyleIdx="1" presStyleCnt="8">
        <dgm:presLayoutVars/>
      </dgm:prSet>
      <dgm:spPr/>
    </dgm:pt>
    <dgm:pt modelId="{1CFE9EB6-F884-48C9-9252-6972A33B6D91}" type="pres">
      <dgm:prSet presAssocID="{8643DED9-8B3D-4C2C-9D9F-FCA33AE4AF4A}" presName="nodeText" presStyleLbl="bgAccFollowNode1" presStyleIdx="0" presStyleCnt="4">
        <dgm:presLayoutVars>
          <dgm:bulletEnabled val="1"/>
        </dgm:presLayoutVars>
      </dgm:prSet>
      <dgm:spPr/>
      <dgm:t>
        <a:bodyPr/>
        <a:lstStyle/>
        <a:p>
          <a:endParaRPr lang="en-US"/>
        </a:p>
      </dgm:t>
    </dgm:pt>
    <dgm:pt modelId="{CD8883FB-3240-48EE-94FB-2DADFE179A2C}" type="pres">
      <dgm:prSet presAssocID="{209C166B-E830-4E60-A93F-865A557B5287}" presName="sibTrans" presStyleCnt="0"/>
      <dgm:spPr/>
    </dgm:pt>
    <dgm:pt modelId="{6F38E035-A607-4174-A637-5E781D9722ED}" type="pres">
      <dgm:prSet presAssocID="{FC65EDE9-1E9C-4DE8-9171-03F741932DD1}" presName="compositeNode" presStyleCnt="0">
        <dgm:presLayoutVars>
          <dgm:bulletEnabled val="1"/>
        </dgm:presLayoutVars>
      </dgm:prSet>
      <dgm:spPr/>
    </dgm:pt>
    <dgm:pt modelId="{88EEB3FE-BEEE-44EF-9043-385F1E939427}" type="pres">
      <dgm:prSet presAssocID="{FC65EDE9-1E9C-4DE8-9171-03F741932DD1}" presName="bgRect" presStyleLbl="bgAccFollowNode1" presStyleIdx="1" presStyleCnt="4"/>
      <dgm:spPr/>
      <dgm:t>
        <a:bodyPr/>
        <a:lstStyle/>
        <a:p>
          <a:endParaRPr lang="en-US"/>
        </a:p>
      </dgm:t>
    </dgm:pt>
    <dgm:pt modelId="{DBA113C3-3FAC-40DB-9DED-8D9660948A54}" type="pres">
      <dgm:prSet presAssocID="{53E4FD90-E760-40A9-9248-94E070478F5E}" presName="sibTransNodeCircle" presStyleLbl="alignNode1" presStyleIdx="2" presStyleCnt="8">
        <dgm:presLayoutVars>
          <dgm:chMax val="0"/>
          <dgm:bulletEnabled/>
        </dgm:presLayoutVars>
      </dgm:prSet>
      <dgm:spPr/>
      <dgm:t>
        <a:bodyPr/>
        <a:lstStyle/>
        <a:p>
          <a:endParaRPr lang="en-US"/>
        </a:p>
      </dgm:t>
    </dgm:pt>
    <dgm:pt modelId="{27D3DA86-CFC9-47A9-A23A-7ACA56FE097B}" type="pres">
      <dgm:prSet presAssocID="{FC65EDE9-1E9C-4DE8-9171-03F741932DD1}" presName="bottomLine" presStyleLbl="alignNode1" presStyleIdx="3" presStyleCnt="8">
        <dgm:presLayoutVars/>
      </dgm:prSet>
      <dgm:spPr/>
    </dgm:pt>
    <dgm:pt modelId="{AF5DA5A4-1C95-4E14-B538-ABBE81938443}" type="pres">
      <dgm:prSet presAssocID="{FC65EDE9-1E9C-4DE8-9171-03F741932DD1}" presName="nodeText" presStyleLbl="bgAccFollowNode1" presStyleIdx="1" presStyleCnt="4">
        <dgm:presLayoutVars>
          <dgm:bulletEnabled val="1"/>
        </dgm:presLayoutVars>
      </dgm:prSet>
      <dgm:spPr/>
      <dgm:t>
        <a:bodyPr/>
        <a:lstStyle/>
        <a:p>
          <a:endParaRPr lang="en-US"/>
        </a:p>
      </dgm:t>
    </dgm:pt>
    <dgm:pt modelId="{68C6F660-0AD7-4BAA-BE7D-613BE5316DFD}" type="pres">
      <dgm:prSet presAssocID="{53E4FD90-E760-40A9-9248-94E070478F5E}" presName="sibTrans" presStyleCnt="0"/>
      <dgm:spPr/>
    </dgm:pt>
    <dgm:pt modelId="{F56154C6-C1CD-4119-8C27-70C69E26EC56}" type="pres">
      <dgm:prSet presAssocID="{2C36706F-5B38-4DB0-89AC-E583840DA728}" presName="compositeNode" presStyleCnt="0">
        <dgm:presLayoutVars>
          <dgm:bulletEnabled val="1"/>
        </dgm:presLayoutVars>
      </dgm:prSet>
      <dgm:spPr/>
    </dgm:pt>
    <dgm:pt modelId="{7445777B-1DD4-4B87-9F9F-8273D290479F}" type="pres">
      <dgm:prSet presAssocID="{2C36706F-5B38-4DB0-89AC-E583840DA728}" presName="bgRect" presStyleLbl="bgAccFollowNode1" presStyleIdx="2" presStyleCnt="4"/>
      <dgm:spPr/>
      <dgm:t>
        <a:bodyPr/>
        <a:lstStyle/>
        <a:p>
          <a:endParaRPr lang="en-US"/>
        </a:p>
      </dgm:t>
    </dgm:pt>
    <dgm:pt modelId="{AF8CE034-A9C5-4CC0-915B-D863CEEAD6D0}" type="pres">
      <dgm:prSet presAssocID="{A46785CE-C147-4E4B-AD22-76C040DCC13D}" presName="sibTransNodeCircle" presStyleLbl="alignNode1" presStyleIdx="4" presStyleCnt="8">
        <dgm:presLayoutVars>
          <dgm:chMax val="0"/>
          <dgm:bulletEnabled/>
        </dgm:presLayoutVars>
      </dgm:prSet>
      <dgm:spPr/>
      <dgm:t>
        <a:bodyPr/>
        <a:lstStyle/>
        <a:p>
          <a:endParaRPr lang="en-US"/>
        </a:p>
      </dgm:t>
    </dgm:pt>
    <dgm:pt modelId="{EB20578F-67DA-4DF8-92D4-B6AFB82D82C4}" type="pres">
      <dgm:prSet presAssocID="{2C36706F-5B38-4DB0-89AC-E583840DA728}" presName="bottomLine" presStyleLbl="alignNode1" presStyleIdx="5" presStyleCnt="8">
        <dgm:presLayoutVars/>
      </dgm:prSet>
      <dgm:spPr/>
    </dgm:pt>
    <dgm:pt modelId="{40E31265-A93E-4155-AA65-7307B9300387}" type="pres">
      <dgm:prSet presAssocID="{2C36706F-5B38-4DB0-89AC-E583840DA728}" presName="nodeText" presStyleLbl="bgAccFollowNode1" presStyleIdx="2" presStyleCnt="4">
        <dgm:presLayoutVars>
          <dgm:bulletEnabled val="1"/>
        </dgm:presLayoutVars>
      </dgm:prSet>
      <dgm:spPr/>
      <dgm:t>
        <a:bodyPr/>
        <a:lstStyle/>
        <a:p>
          <a:endParaRPr lang="en-US"/>
        </a:p>
      </dgm:t>
    </dgm:pt>
    <dgm:pt modelId="{9EEB9C7E-19E6-49CF-B027-FEC4F381108F}" type="pres">
      <dgm:prSet presAssocID="{A46785CE-C147-4E4B-AD22-76C040DCC13D}" presName="sibTrans" presStyleCnt="0"/>
      <dgm:spPr/>
    </dgm:pt>
    <dgm:pt modelId="{D9AF541A-FB6C-43CC-9E18-B567220CB9B7}" type="pres">
      <dgm:prSet presAssocID="{5505353A-3850-46F2-AB23-A074D1F2147C}" presName="compositeNode" presStyleCnt="0">
        <dgm:presLayoutVars>
          <dgm:bulletEnabled val="1"/>
        </dgm:presLayoutVars>
      </dgm:prSet>
      <dgm:spPr/>
    </dgm:pt>
    <dgm:pt modelId="{59F7A6E9-1ABD-4A5E-A1B2-8F4561D91E93}" type="pres">
      <dgm:prSet presAssocID="{5505353A-3850-46F2-AB23-A074D1F2147C}" presName="bgRect" presStyleLbl="bgAccFollowNode1" presStyleIdx="3" presStyleCnt="4"/>
      <dgm:spPr/>
      <dgm:t>
        <a:bodyPr/>
        <a:lstStyle/>
        <a:p>
          <a:endParaRPr lang="en-US"/>
        </a:p>
      </dgm:t>
    </dgm:pt>
    <dgm:pt modelId="{3848CC68-4344-4EF3-BC42-792C788175F8}" type="pres">
      <dgm:prSet presAssocID="{DB27C69A-ED85-43D6-94AC-810F946BBD17}" presName="sibTransNodeCircle" presStyleLbl="alignNode1" presStyleIdx="6" presStyleCnt="8">
        <dgm:presLayoutVars>
          <dgm:chMax val="0"/>
          <dgm:bulletEnabled/>
        </dgm:presLayoutVars>
      </dgm:prSet>
      <dgm:spPr/>
      <dgm:t>
        <a:bodyPr/>
        <a:lstStyle/>
        <a:p>
          <a:endParaRPr lang="en-US"/>
        </a:p>
      </dgm:t>
    </dgm:pt>
    <dgm:pt modelId="{F3C06246-0EFB-4858-91D5-BDDA5E8B35A5}" type="pres">
      <dgm:prSet presAssocID="{5505353A-3850-46F2-AB23-A074D1F2147C}" presName="bottomLine" presStyleLbl="alignNode1" presStyleIdx="7" presStyleCnt="8">
        <dgm:presLayoutVars/>
      </dgm:prSet>
      <dgm:spPr/>
    </dgm:pt>
    <dgm:pt modelId="{3E8B0D93-7EAE-4C32-A1E1-8AA7D50B176E}" type="pres">
      <dgm:prSet presAssocID="{5505353A-3850-46F2-AB23-A074D1F2147C}" presName="nodeText" presStyleLbl="bgAccFollowNode1" presStyleIdx="3" presStyleCnt="4">
        <dgm:presLayoutVars>
          <dgm:bulletEnabled val="1"/>
        </dgm:presLayoutVars>
      </dgm:prSet>
      <dgm:spPr/>
      <dgm:t>
        <a:bodyPr/>
        <a:lstStyle/>
        <a:p>
          <a:endParaRPr lang="en-US"/>
        </a:p>
      </dgm:t>
    </dgm:pt>
  </dgm:ptLst>
  <dgm:cxnLst>
    <dgm:cxn modelId="{23A4A212-91BD-487A-8B36-823FE3EE4C31}" type="presOf" srcId="{B9AE90A9-1B9F-49B3-8B57-9308B2C3C833}" destId="{707125F1-982A-410D-B47E-49F7E9638972}" srcOrd="0" destOrd="0" presId="urn:microsoft.com/office/officeart/2016/7/layout/BasicLinearProcessNumbered"/>
    <dgm:cxn modelId="{3FE8FD36-7A1F-4183-BB5F-293BF7A0B3E4}" type="presOf" srcId="{5505353A-3850-46F2-AB23-A074D1F2147C}" destId="{3E8B0D93-7EAE-4C32-A1E1-8AA7D50B176E}" srcOrd="1" destOrd="0" presId="urn:microsoft.com/office/officeart/2016/7/layout/BasicLinearProcessNumbered"/>
    <dgm:cxn modelId="{EB659C54-F61D-47B8-9EA9-2530E98270B9}" type="presOf" srcId="{FC65EDE9-1E9C-4DE8-9171-03F741932DD1}" destId="{AF5DA5A4-1C95-4E14-B538-ABBE81938443}" srcOrd="1" destOrd="0" presId="urn:microsoft.com/office/officeart/2016/7/layout/BasicLinearProcessNumbered"/>
    <dgm:cxn modelId="{5A5DC125-B116-4F41-8B9C-E1B22C0B1899}" srcId="{B9AE90A9-1B9F-49B3-8B57-9308B2C3C833}" destId="{8643DED9-8B3D-4C2C-9D9F-FCA33AE4AF4A}" srcOrd="0" destOrd="0" parTransId="{26958F99-A360-4925-9243-345C7250264C}" sibTransId="{209C166B-E830-4E60-A93F-865A557B5287}"/>
    <dgm:cxn modelId="{5A4CD74D-D14A-49F5-AB4F-29A20CC83608}" type="presOf" srcId="{53E4FD90-E760-40A9-9248-94E070478F5E}" destId="{DBA113C3-3FAC-40DB-9DED-8D9660948A54}" srcOrd="0" destOrd="0" presId="urn:microsoft.com/office/officeart/2016/7/layout/BasicLinearProcessNumbered"/>
    <dgm:cxn modelId="{909C117F-5F0E-4121-AC78-7715B6A653ED}" srcId="{B9AE90A9-1B9F-49B3-8B57-9308B2C3C833}" destId="{2C36706F-5B38-4DB0-89AC-E583840DA728}" srcOrd="2" destOrd="0" parTransId="{2DB0D1B0-7CD5-4F54-8AB6-2E95EEBC4033}" sibTransId="{A46785CE-C147-4E4B-AD22-76C040DCC13D}"/>
    <dgm:cxn modelId="{28F5B9ED-D4A3-461C-B643-B68140C61A70}" type="presOf" srcId="{8643DED9-8B3D-4C2C-9D9F-FCA33AE4AF4A}" destId="{FA1CBF09-92F8-4B08-BE71-93D23FD5744F}" srcOrd="0" destOrd="0" presId="urn:microsoft.com/office/officeart/2016/7/layout/BasicLinearProcessNumbered"/>
    <dgm:cxn modelId="{FF8F5529-FF40-4640-8FDE-5599BFE0B23F}" type="presOf" srcId="{DB27C69A-ED85-43D6-94AC-810F946BBD17}" destId="{3848CC68-4344-4EF3-BC42-792C788175F8}" srcOrd="0" destOrd="0" presId="urn:microsoft.com/office/officeart/2016/7/layout/BasicLinearProcessNumbered"/>
    <dgm:cxn modelId="{AE5CCCFF-0B54-4FE5-9205-AA35FC345A89}" type="presOf" srcId="{FC65EDE9-1E9C-4DE8-9171-03F741932DD1}" destId="{88EEB3FE-BEEE-44EF-9043-385F1E939427}" srcOrd="0" destOrd="0" presId="urn:microsoft.com/office/officeart/2016/7/layout/BasicLinearProcessNumbered"/>
    <dgm:cxn modelId="{95D7C6A8-74E4-4FF6-8E7E-CAA568C936E1}" type="presOf" srcId="{5505353A-3850-46F2-AB23-A074D1F2147C}" destId="{59F7A6E9-1ABD-4A5E-A1B2-8F4561D91E93}" srcOrd="0" destOrd="0" presId="urn:microsoft.com/office/officeart/2016/7/layout/BasicLinearProcessNumbered"/>
    <dgm:cxn modelId="{01188C56-5789-43A6-A4E3-6714DC3BE648}" type="presOf" srcId="{8643DED9-8B3D-4C2C-9D9F-FCA33AE4AF4A}" destId="{1CFE9EB6-F884-48C9-9252-6972A33B6D91}" srcOrd="1" destOrd="0" presId="urn:microsoft.com/office/officeart/2016/7/layout/BasicLinearProcessNumbered"/>
    <dgm:cxn modelId="{B2A3303F-B53F-48C2-ADF6-BB4BA098B50F}" type="presOf" srcId="{2C36706F-5B38-4DB0-89AC-E583840DA728}" destId="{40E31265-A93E-4155-AA65-7307B9300387}" srcOrd="1" destOrd="0" presId="urn:microsoft.com/office/officeart/2016/7/layout/BasicLinearProcessNumbered"/>
    <dgm:cxn modelId="{34E43F45-AD69-4138-B636-B6C4CE513C96}" srcId="{B9AE90A9-1B9F-49B3-8B57-9308B2C3C833}" destId="{5505353A-3850-46F2-AB23-A074D1F2147C}" srcOrd="3" destOrd="0" parTransId="{99089674-24F0-4F5D-9BB0-2A9E21809DDC}" sibTransId="{DB27C69A-ED85-43D6-94AC-810F946BBD17}"/>
    <dgm:cxn modelId="{CB55349D-96AE-41BB-A785-CD9C42F2B61C}" srcId="{B9AE90A9-1B9F-49B3-8B57-9308B2C3C833}" destId="{FC65EDE9-1E9C-4DE8-9171-03F741932DD1}" srcOrd="1" destOrd="0" parTransId="{B27E23F3-1879-4656-936A-ABC7A1C3A43E}" sibTransId="{53E4FD90-E760-40A9-9248-94E070478F5E}"/>
    <dgm:cxn modelId="{68DC01E6-39B7-41EE-88A9-C1196BC986F6}" type="presOf" srcId="{209C166B-E830-4E60-A93F-865A557B5287}" destId="{C11EBD39-DEE0-487B-8883-E0500C738FC4}" srcOrd="0" destOrd="0" presId="urn:microsoft.com/office/officeart/2016/7/layout/BasicLinearProcessNumbered"/>
    <dgm:cxn modelId="{1A59C495-7D2F-4CA5-9BD0-561921534E83}" type="presOf" srcId="{A46785CE-C147-4E4B-AD22-76C040DCC13D}" destId="{AF8CE034-A9C5-4CC0-915B-D863CEEAD6D0}" srcOrd="0" destOrd="0" presId="urn:microsoft.com/office/officeart/2016/7/layout/BasicLinearProcessNumbered"/>
    <dgm:cxn modelId="{B2C09A9F-26FA-453B-83F0-71F6D6B0FAF9}" type="presOf" srcId="{2C36706F-5B38-4DB0-89AC-E583840DA728}" destId="{7445777B-1DD4-4B87-9F9F-8273D290479F}" srcOrd="0" destOrd="0" presId="urn:microsoft.com/office/officeart/2016/7/layout/BasicLinearProcessNumbered"/>
    <dgm:cxn modelId="{ADB88C73-7F23-40C2-93D3-05A8E9FAFED3}" type="presParOf" srcId="{707125F1-982A-410D-B47E-49F7E9638972}" destId="{D050BD3E-8C94-4724-A634-215064B6EDE0}" srcOrd="0" destOrd="0" presId="urn:microsoft.com/office/officeart/2016/7/layout/BasicLinearProcessNumbered"/>
    <dgm:cxn modelId="{B465DE81-3996-48D6-BF83-A1E65B269BA0}" type="presParOf" srcId="{D050BD3E-8C94-4724-A634-215064B6EDE0}" destId="{FA1CBF09-92F8-4B08-BE71-93D23FD5744F}" srcOrd="0" destOrd="0" presId="urn:microsoft.com/office/officeart/2016/7/layout/BasicLinearProcessNumbered"/>
    <dgm:cxn modelId="{308117CC-E80B-4F40-B8FC-131868B664A5}" type="presParOf" srcId="{D050BD3E-8C94-4724-A634-215064B6EDE0}" destId="{C11EBD39-DEE0-487B-8883-E0500C738FC4}" srcOrd="1" destOrd="0" presId="urn:microsoft.com/office/officeart/2016/7/layout/BasicLinearProcessNumbered"/>
    <dgm:cxn modelId="{2A9C19B7-3822-4822-9E40-BDB836AF94F5}" type="presParOf" srcId="{D050BD3E-8C94-4724-A634-215064B6EDE0}" destId="{46500A9A-D53A-4438-B14C-F1163F085BA9}" srcOrd="2" destOrd="0" presId="urn:microsoft.com/office/officeart/2016/7/layout/BasicLinearProcessNumbered"/>
    <dgm:cxn modelId="{398F4344-0241-425E-95E4-5C3428474AB4}" type="presParOf" srcId="{D050BD3E-8C94-4724-A634-215064B6EDE0}" destId="{1CFE9EB6-F884-48C9-9252-6972A33B6D91}" srcOrd="3" destOrd="0" presId="urn:microsoft.com/office/officeart/2016/7/layout/BasicLinearProcessNumbered"/>
    <dgm:cxn modelId="{63C3CF3A-7493-478C-9FD8-9CB0704AD2A1}" type="presParOf" srcId="{707125F1-982A-410D-B47E-49F7E9638972}" destId="{CD8883FB-3240-48EE-94FB-2DADFE179A2C}" srcOrd="1" destOrd="0" presId="urn:microsoft.com/office/officeart/2016/7/layout/BasicLinearProcessNumbered"/>
    <dgm:cxn modelId="{86009652-9712-4F0F-A318-EDAB8EEECBDA}" type="presParOf" srcId="{707125F1-982A-410D-B47E-49F7E9638972}" destId="{6F38E035-A607-4174-A637-5E781D9722ED}" srcOrd="2" destOrd="0" presId="urn:microsoft.com/office/officeart/2016/7/layout/BasicLinearProcessNumbered"/>
    <dgm:cxn modelId="{6E168C58-8A22-4F63-BF5A-5A0B555A10EE}" type="presParOf" srcId="{6F38E035-A607-4174-A637-5E781D9722ED}" destId="{88EEB3FE-BEEE-44EF-9043-385F1E939427}" srcOrd="0" destOrd="0" presId="urn:microsoft.com/office/officeart/2016/7/layout/BasicLinearProcessNumbered"/>
    <dgm:cxn modelId="{1029B18E-0910-40A5-B235-C897F4EE35B0}" type="presParOf" srcId="{6F38E035-A607-4174-A637-5E781D9722ED}" destId="{DBA113C3-3FAC-40DB-9DED-8D9660948A54}" srcOrd="1" destOrd="0" presId="urn:microsoft.com/office/officeart/2016/7/layout/BasicLinearProcessNumbered"/>
    <dgm:cxn modelId="{79638989-7B29-4DBB-A590-616D7860DBF2}" type="presParOf" srcId="{6F38E035-A607-4174-A637-5E781D9722ED}" destId="{27D3DA86-CFC9-47A9-A23A-7ACA56FE097B}" srcOrd="2" destOrd="0" presId="urn:microsoft.com/office/officeart/2016/7/layout/BasicLinearProcessNumbered"/>
    <dgm:cxn modelId="{EFB81BC7-657D-476A-89CF-D6A69A071100}" type="presParOf" srcId="{6F38E035-A607-4174-A637-5E781D9722ED}" destId="{AF5DA5A4-1C95-4E14-B538-ABBE81938443}" srcOrd="3" destOrd="0" presId="urn:microsoft.com/office/officeart/2016/7/layout/BasicLinearProcessNumbered"/>
    <dgm:cxn modelId="{253925F4-ABBD-4668-BBA4-28D1BF5793B9}" type="presParOf" srcId="{707125F1-982A-410D-B47E-49F7E9638972}" destId="{68C6F660-0AD7-4BAA-BE7D-613BE5316DFD}" srcOrd="3" destOrd="0" presId="urn:microsoft.com/office/officeart/2016/7/layout/BasicLinearProcessNumbered"/>
    <dgm:cxn modelId="{3BC37A62-1350-4B38-9424-FD6D929C0557}" type="presParOf" srcId="{707125F1-982A-410D-B47E-49F7E9638972}" destId="{F56154C6-C1CD-4119-8C27-70C69E26EC56}" srcOrd="4" destOrd="0" presId="urn:microsoft.com/office/officeart/2016/7/layout/BasicLinearProcessNumbered"/>
    <dgm:cxn modelId="{D35FFA69-990C-46C9-822A-48A41C4C23E3}" type="presParOf" srcId="{F56154C6-C1CD-4119-8C27-70C69E26EC56}" destId="{7445777B-1DD4-4B87-9F9F-8273D290479F}" srcOrd="0" destOrd="0" presId="urn:microsoft.com/office/officeart/2016/7/layout/BasicLinearProcessNumbered"/>
    <dgm:cxn modelId="{517C7650-281C-4259-A28F-83B9210C5B7F}" type="presParOf" srcId="{F56154C6-C1CD-4119-8C27-70C69E26EC56}" destId="{AF8CE034-A9C5-4CC0-915B-D863CEEAD6D0}" srcOrd="1" destOrd="0" presId="urn:microsoft.com/office/officeart/2016/7/layout/BasicLinearProcessNumbered"/>
    <dgm:cxn modelId="{55557F57-FD05-41FD-9332-CA0DCFAAD0C5}" type="presParOf" srcId="{F56154C6-C1CD-4119-8C27-70C69E26EC56}" destId="{EB20578F-67DA-4DF8-92D4-B6AFB82D82C4}" srcOrd="2" destOrd="0" presId="urn:microsoft.com/office/officeart/2016/7/layout/BasicLinearProcessNumbered"/>
    <dgm:cxn modelId="{2F1389EF-C8AB-4E9C-BF89-8DAD7A146232}" type="presParOf" srcId="{F56154C6-C1CD-4119-8C27-70C69E26EC56}" destId="{40E31265-A93E-4155-AA65-7307B9300387}" srcOrd="3" destOrd="0" presId="urn:microsoft.com/office/officeart/2016/7/layout/BasicLinearProcessNumbered"/>
    <dgm:cxn modelId="{16250EE5-2F41-49BA-A519-46DDA5FAE5FE}" type="presParOf" srcId="{707125F1-982A-410D-B47E-49F7E9638972}" destId="{9EEB9C7E-19E6-49CF-B027-FEC4F381108F}" srcOrd="5" destOrd="0" presId="urn:microsoft.com/office/officeart/2016/7/layout/BasicLinearProcessNumbered"/>
    <dgm:cxn modelId="{5C86C421-8A56-4847-AED9-03B95C2307C9}" type="presParOf" srcId="{707125F1-982A-410D-B47E-49F7E9638972}" destId="{D9AF541A-FB6C-43CC-9E18-B567220CB9B7}" srcOrd="6" destOrd="0" presId="urn:microsoft.com/office/officeart/2016/7/layout/BasicLinearProcessNumbered"/>
    <dgm:cxn modelId="{35E892B0-7B48-4D05-8723-7D9E54D86C3C}" type="presParOf" srcId="{D9AF541A-FB6C-43CC-9E18-B567220CB9B7}" destId="{59F7A6E9-1ABD-4A5E-A1B2-8F4561D91E93}" srcOrd="0" destOrd="0" presId="urn:microsoft.com/office/officeart/2016/7/layout/BasicLinearProcessNumbered"/>
    <dgm:cxn modelId="{54AAE5D3-04C8-44D3-9E3F-4F4B53631D2E}" type="presParOf" srcId="{D9AF541A-FB6C-43CC-9E18-B567220CB9B7}" destId="{3848CC68-4344-4EF3-BC42-792C788175F8}" srcOrd="1" destOrd="0" presId="urn:microsoft.com/office/officeart/2016/7/layout/BasicLinearProcessNumbered"/>
    <dgm:cxn modelId="{33FE9C1B-83A2-4CA6-8A3A-9079BEC7BBCA}" type="presParOf" srcId="{D9AF541A-FB6C-43CC-9E18-B567220CB9B7}" destId="{F3C06246-0EFB-4858-91D5-BDDA5E8B35A5}" srcOrd="2" destOrd="0" presId="urn:microsoft.com/office/officeart/2016/7/layout/BasicLinearProcessNumbered"/>
    <dgm:cxn modelId="{F7DBAADA-82F4-4A1B-A259-204F5EA53696}" type="presParOf" srcId="{D9AF541A-FB6C-43CC-9E18-B567220CB9B7}" destId="{3E8B0D93-7EAE-4C32-A1E1-8AA7D50B176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1B4BEA-51D7-47B7-A14A-1BC30E0341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1CF8B46-1CC4-4199-ABB8-0AD0743F499B}">
      <dgm:prSet/>
      <dgm:spPr/>
      <dgm:t>
        <a:bodyPr/>
        <a:lstStyle/>
        <a:p>
          <a:r>
            <a:rPr lang="en-IE"/>
            <a:t>Applications are made to the Building Control Authority</a:t>
          </a:r>
          <a:endParaRPr lang="en-US"/>
        </a:p>
      </dgm:t>
    </dgm:pt>
    <dgm:pt modelId="{075948D7-D7B8-4807-ADCC-A83AC4AD2026}" type="parTrans" cxnId="{4997A4F5-9C45-4A4B-89CF-B4A5FB90E644}">
      <dgm:prSet/>
      <dgm:spPr/>
      <dgm:t>
        <a:bodyPr/>
        <a:lstStyle/>
        <a:p>
          <a:endParaRPr lang="en-US"/>
        </a:p>
      </dgm:t>
    </dgm:pt>
    <dgm:pt modelId="{6C826357-AC31-44E6-BF24-06DC7AC03CF7}" type="sibTrans" cxnId="{4997A4F5-9C45-4A4B-89CF-B4A5FB90E644}">
      <dgm:prSet/>
      <dgm:spPr/>
      <dgm:t>
        <a:bodyPr/>
        <a:lstStyle/>
        <a:p>
          <a:endParaRPr lang="en-US"/>
        </a:p>
      </dgm:t>
    </dgm:pt>
    <dgm:pt modelId="{DF6F5EBE-E0F9-43E2-9FC7-6F6BF6FC258E}">
      <dgm:prSet/>
      <dgm:spPr/>
      <dgm:t>
        <a:bodyPr/>
        <a:lstStyle/>
        <a:p>
          <a:r>
            <a:rPr lang="en-IE"/>
            <a:t>May be appropriate in buildings of high heritage value that are not protected in terms of Part L and obligations around major renovations</a:t>
          </a:r>
          <a:endParaRPr lang="en-US"/>
        </a:p>
      </dgm:t>
    </dgm:pt>
    <dgm:pt modelId="{F4BC9C7F-2FBF-4A94-BB1C-8E17E6881B16}" type="parTrans" cxnId="{5B8A326A-B0F2-4795-A6FA-97FFC733ED8C}">
      <dgm:prSet/>
      <dgm:spPr/>
      <dgm:t>
        <a:bodyPr/>
        <a:lstStyle/>
        <a:p>
          <a:endParaRPr lang="en-US"/>
        </a:p>
      </dgm:t>
    </dgm:pt>
    <dgm:pt modelId="{535400DD-3FCE-457A-956B-33C3A867D4B6}" type="sibTrans" cxnId="{5B8A326A-B0F2-4795-A6FA-97FFC733ED8C}">
      <dgm:prSet/>
      <dgm:spPr/>
      <dgm:t>
        <a:bodyPr/>
        <a:lstStyle/>
        <a:p>
          <a:endParaRPr lang="en-US"/>
        </a:p>
      </dgm:t>
    </dgm:pt>
    <dgm:pt modelId="{5A7EC929-F32B-49CE-A0FF-A883441D9AE5}">
      <dgm:prSet/>
      <dgm:spPr/>
      <dgm:t>
        <a:bodyPr/>
        <a:lstStyle/>
        <a:p>
          <a:r>
            <a:rPr lang="en-IE"/>
            <a:t>Dispensation or relaxation of the functional requirements of the Building Requirements, not a section of a Technical Guidance Document</a:t>
          </a:r>
          <a:endParaRPr lang="en-US"/>
        </a:p>
      </dgm:t>
    </dgm:pt>
    <dgm:pt modelId="{95B5271F-4AF3-46C5-9DC1-6444AE0A2FCC}" type="parTrans" cxnId="{1329BB59-C8F0-4B17-A02D-877737A888EF}">
      <dgm:prSet/>
      <dgm:spPr/>
      <dgm:t>
        <a:bodyPr/>
        <a:lstStyle/>
        <a:p>
          <a:endParaRPr lang="en-US"/>
        </a:p>
      </dgm:t>
    </dgm:pt>
    <dgm:pt modelId="{C8F59D11-D67D-413A-8F1D-B9C7DF006E71}" type="sibTrans" cxnId="{1329BB59-C8F0-4B17-A02D-877737A888EF}">
      <dgm:prSet/>
      <dgm:spPr/>
      <dgm:t>
        <a:bodyPr/>
        <a:lstStyle/>
        <a:p>
          <a:endParaRPr lang="en-US"/>
        </a:p>
      </dgm:t>
    </dgm:pt>
    <dgm:pt modelId="{DB2748C0-5161-4948-93AC-A8F05C867C83}">
      <dgm:prSet/>
      <dgm:spPr/>
      <dgm:t>
        <a:bodyPr/>
        <a:lstStyle/>
        <a:p>
          <a:r>
            <a:rPr lang="en-IE"/>
            <a:t>Significant justification required to convince a Building Control Authority to grant.</a:t>
          </a:r>
          <a:endParaRPr lang="en-US"/>
        </a:p>
      </dgm:t>
    </dgm:pt>
    <dgm:pt modelId="{E76A6BA9-A18E-4968-A965-63AA85BC6CBB}" type="parTrans" cxnId="{4ADC77CD-6EE1-4317-9CF1-404FFEFA11D5}">
      <dgm:prSet/>
      <dgm:spPr/>
      <dgm:t>
        <a:bodyPr/>
        <a:lstStyle/>
        <a:p>
          <a:endParaRPr lang="en-US"/>
        </a:p>
      </dgm:t>
    </dgm:pt>
    <dgm:pt modelId="{8C49BFAA-1707-421B-B31A-39DF17A56E78}" type="sibTrans" cxnId="{4ADC77CD-6EE1-4317-9CF1-404FFEFA11D5}">
      <dgm:prSet/>
      <dgm:spPr/>
      <dgm:t>
        <a:bodyPr/>
        <a:lstStyle/>
        <a:p>
          <a:endParaRPr lang="en-US"/>
        </a:p>
      </dgm:t>
    </dgm:pt>
    <dgm:pt modelId="{5983A197-DE87-4954-AB62-08138B19E074}">
      <dgm:prSet/>
      <dgm:spPr/>
      <dgm:t>
        <a:bodyPr/>
        <a:lstStyle/>
        <a:p>
          <a:r>
            <a:rPr lang="en-IE"/>
            <a:t>A grant may carry conditions and the decision may be appealed</a:t>
          </a:r>
          <a:endParaRPr lang="en-US"/>
        </a:p>
      </dgm:t>
    </dgm:pt>
    <dgm:pt modelId="{DC543218-841D-49B3-BCF8-26DF9B7338BF}" type="parTrans" cxnId="{86CEC2C6-B000-4A7D-AC55-69DB232EC588}">
      <dgm:prSet/>
      <dgm:spPr/>
      <dgm:t>
        <a:bodyPr/>
        <a:lstStyle/>
        <a:p>
          <a:endParaRPr lang="en-US"/>
        </a:p>
      </dgm:t>
    </dgm:pt>
    <dgm:pt modelId="{131CCD1A-B483-4419-9F1D-9F0C0EB59B82}" type="sibTrans" cxnId="{86CEC2C6-B000-4A7D-AC55-69DB232EC588}">
      <dgm:prSet/>
      <dgm:spPr/>
      <dgm:t>
        <a:bodyPr/>
        <a:lstStyle/>
        <a:p>
          <a:endParaRPr lang="en-US"/>
        </a:p>
      </dgm:t>
    </dgm:pt>
    <dgm:pt modelId="{F9A74DB9-C091-4346-90F7-BAFA9CA0B28E}" type="pres">
      <dgm:prSet presAssocID="{481B4BEA-51D7-47B7-A14A-1BC30E0341C9}" presName="root" presStyleCnt="0">
        <dgm:presLayoutVars>
          <dgm:dir/>
          <dgm:resizeHandles val="exact"/>
        </dgm:presLayoutVars>
      </dgm:prSet>
      <dgm:spPr/>
      <dgm:t>
        <a:bodyPr/>
        <a:lstStyle/>
        <a:p>
          <a:endParaRPr lang="en-US"/>
        </a:p>
      </dgm:t>
    </dgm:pt>
    <dgm:pt modelId="{98FB5A50-2B8B-4DA2-8D65-9FFD878EE803}" type="pres">
      <dgm:prSet presAssocID="{51CF8B46-1CC4-4199-ABB8-0AD0743F499B}" presName="compNode" presStyleCnt="0"/>
      <dgm:spPr/>
    </dgm:pt>
    <dgm:pt modelId="{96182271-1C8B-4331-8611-06F7FEB4DF9F}" type="pres">
      <dgm:prSet presAssocID="{51CF8B46-1CC4-4199-ABB8-0AD0743F499B}" presName="bgRect" presStyleLbl="bgShp" presStyleIdx="0" presStyleCnt="5"/>
      <dgm:spPr/>
    </dgm:pt>
    <dgm:pt modelId="{2585F3E7-667B-4CF7-987F-7B68B11DB471}" type="pres">
      <dgm:prSet presAssocID="{51CF8B46-1CC4-4199-ABB8-0AD0743F499B}"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ity"/>
        </a:ext>
      </dgm:extLst>
    </dgm:pt>
    <dgm:pt modelId="{A82E7624-5845-4AB4-A85A-C85DFFF4DDB1}" type="pres">
      <dgm:prSet presAssocID="{51CF8B46-1CC4-4199-ABB8-0AD0743F499B}" presName="spaceRect" presStyleCnt="0"/>
      <dgm:spPr/>
    </dgm:pt>
    <dgm:pt modelId="{41590D57-A167-4299-ABE2-B3953C4100B7}" type="pres">
      <dgm:prSet presAssocID="{51CF8B46-1CC4-4199-ABB8-0AD0743F499B}" presName="parTx" presStyleLbl="revTx" presStyleIdx="0" presStyleCnt="5">
        <dgm:presLayoutVars>
          <dgm:chMax val="0"/>
          <dgm:chPref val="0"/>
        </dgm:presLayoutVars>
      </dgm:prSet>
      <dgm:spPr/>
      <dgm:t>
        <a:bodyPr/>
        <a:lstStyle/>
        <a:p>
          <a:endParaRPr lang="en-US"/>
        </a:p>
      </dgm:t>
    </dgm:pt>
    <dgm:pt modelId="{3B674464-4A65-420A-B9C7-5DA4F67313EA}" type="pres">
      <dgm:prSet presAssocID="{6C826357-AC31-44E6-BF24-06DC7AC03CF7}" presName="sibTrans" presStyleCnt="0"/>
      <dgm:spPr/>
    </dgm:pt>
    <dgm:pt modelId="{F2A32865-A4F5-4062-BBC4-EAD66521ECAA}" type="pres">
      <dgm:prSet presAssocID="{DF6F5EBE-E0F9-43E2-9FC7-6F6BF6FC258E}" presName="compNode" presStyleCnt="0"/>
      <dgm:spPr/>
    </dgm:pt>
    <dgm:pt modelId="{011C42FF-6AE0-4A4C-98EF-35CF3C84AFC9}" type="pres">
      <dgm:prSet presAssocID="{DF6F5EBE-E0F9-43E2-9FC7-6F6BF6FC258E}" presName="bgRect" presStyleLbl="bgShp" presStyleIdx="1" presStyleCnt="5"/>
      <dgm:spPr/>
    </dgm:pt>
    <dgm:pt modelId="{2544F594-AE9D-4F9D-AC0C-EFCB582E9001}" type="pres">
      <dgm:prSet presAssocID="{DF6F5EBE-E0F9-43E2-9FC7-6F6BF6FC258E}"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ulldozer"/>
        </a:ext>
      </dgm:extLst>
    </dgm:pt>
    <dgm:pt modelId="{45AA6A0B-32BF-446D-AFB4-51D157B32D33}" type="pres">
      <dgm:prSet presAssocID="{DF6F5EBE-E0F9-43E2-9FC7-6F6BF6FC258E}" presName="spaceRect" presStyleCnt="0"/>
      <dgm:spPr/>
    </dgm:pt>
    <dgm:pt modelId="{865FB406-318F-4701-B50A-FF96B380329B}" type="pres">
      <dgm:prSet presAssocID="{DF6F5EBE-E0F9-43E2-9FC7-6F6BF6FC258E}" presName="parTx" presStyleLbl="revTx" presStyleIdx="1" presStyleCnt="5">
        <dgm:presLayoutVars>
          <dgm:chMax val="0"/>
          <dgm:chPref val="0"/>
        </dgm:presLayoutVars>
      </dgm:prSet>
      <dgm:spPr/>
      <dgm:t>
        <a:bodyPr/>
        <a:lstStyle/>
        <a:p>
          <a:endParaRPr lang="en-US"/>
        </a:p>
      </dgm:t>
    </dgm:pt>
    <dgm:pt modelId="{84C4340F-2061-42B0-B9BE-D774BEE24691}" type="pres">
      <dgm:prSet presAssocID="{535400DD-3FCE-457A-956B-33C3A867D4B6}" presName="sibTrans" presStyleCnt="0"/>
      <dgm:spPr/>
    </dgm:pt>
    <dgm:pt modelId="{9F5C7298-9BA4-444E-80D5-3262F991F449}" type="pres">
      <dgm:prSet presAssocID="{5A7EC929-F32B-49CE-A0FF-A883441D9AE5}" presName="compNode" presStyleCnt="0"/>
      <dgm:spPr/>
    </dgm:pt>
    <dgm:pt modelId="{C338CA77-BBEB-48E4-90AE-0AA45C7F98ED}" type="pres">
      <dgm:prSet presAssocID="{5A7EC929-F32B-49CE-A0FF-A883441D9AE5}" presName="bgRect" presStyleLbl="bgShp" presStyleIdx="2" presStyleCnt="5"/>
      <dgm:spPr/>
    </dgm:pt>
    <dgm:pt modelId="{B804BA96-B57F-4F65-AD88-C5C4DB637F89}" type="pres">
      <dgm:prSet presAssocID="{5A7EC929-F32B-49CE-A0FF-A883441D9AE5}"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resentation with Checklist"/>
        </a:ext>
      </dgm:extLst>
    </dgm:pt>
    <dgm:pt modelId="{7E57DE49-F84C-4754-970F-9F71A3381081}" type="pres">
      <dgm:prSet presAssocID="{5A7EC929-F32B-49CE-A0FF-A883441D9AE5}" presName="spaceRect" presStyleCnt="0"/>
      <dgm:spPr/>
    </dgm:pt>
    <dgm:pt modelId="{7A0BAD85-8D57-49EA-BD03-77362C7119B2}" type="pres">
      <dgm:prSet presAssocID="{5A7EC929-F32B-49CE-A0FF-A883441D9AE5}" presName="parTx" presStyleLbl="revTx" presStyleIdx="2" presStyleCnt="5">
        <dgm:presLayoutVars>
          <dgm:chMax val="0"/>
          <dgm:chPref val="0"/>
        </dgm:presLayoutVars>
      </dgm:prSet>
      <dgm:spPr/>
      <dgm:t>
        <a:bodyPr/>
        <a:lstStyle/>
        <a:p>
          <a:endParaRPr lang="en-US"/>
        </a:p>
      </dgm:t>
    </dgm:pt>
    <dgm:pt modelId="{5537BA6E-F96C-40E1-A61D-6C0957FA2C88}" type="pres">
      <dgm:prSet presAssocID="{C8F59D11-D67D-413A-8F1D-B9C7DF006E71}" presName="sibTrans" presStyleCnt="0"/>
      <dgm:spPr/>
    </dgm:pt>
    <dgm:pt modelId="{A229E30C-4918-402E-BB09-990A606634DB}" type="pres">
      <dgm:prSet presAssocID="{DB2748C0-5161-4948-93AC-A8F05C867C83}" presName="compNode" presStyleCnt="0"/>
      <dgm:spPr/>
    </dgm:pt>
    <dgm:pt modelId="{FC37942B-942F-469B-AB3E-BEEC4AD0176E}" type="pres">
      <dgm:prSet presAssocID="{DB2748C0-5161-4948-93AC-A8F05C867C83}" presName="bgRect" presStyleLbl="bgShp" presStyleIdx="3" presStyleCnt="5"/>
      <dgm:spPr/>
    </dgm:pt>
    <dgm:pt modelId="{D008ABBC-7CD6-44FF-9195-092383FA1E93}" type="pres">
      <dgm:prSet presAssocID="{DB2748C0-5161-4948-93AC-A8F05C867C83}"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3C9361C2-1A60-4F57-966A-D92648081AF6}" type="pres">
      <dgm:prSet presAssocID="{DB2748C0-5161-4948-93AC-A8F05C867C83}" presName="spaceRect" presStyleCnt="0"/>
      <dgm:spPr/>
    </dgm:pt>
    <dgm:pt modelId="{E329E76A-6468-4669-A9D3-DF0E6B8664E3}" type="pres">
      <dgm:prSet presAssocID="{DB2748C0-5161-4948-93AC-A8F05C867C83}" presName="parTx" presStyleLbl="revTx" presStyleIdx="3" presStyleCnt="5">
        <dgm:presLayoutVars>
          <dgm:chMax val="0"/>
          <dgm:chPref val="0"/>
        </dgm:presLayoutVars>
      </dgm:prSet>
      <dgm:spPr/>
      <dgm:t>
        <a:bodyPr/>
        <a:lstStyle/>
        <a:p>
          <a:endParaRPr lang="en-US"/>
        </a:p>
      </dgm:t>
    </dgm:pt>
    <dgm:pt modelId="{D27D37EA-9E41-417A-A193-298E9E64CD80}" type="pres">
      <dgm:prSet presAssocID="{8C49BFAA-1707-421B-B31A-39DF17A56E78}" presName="sibTrans" presStyleCnt="0"/>
      <dgm:spPr/>
    </dgm:pt>
    <dgm:pt modelId="{70F751F4-E2E4-4E53-82DD-516FB0091404}" type="pres">
      <dgm:prSet presAssocID="{5983A197-DE87-4954-AB62-08138B19E074}" presName="compNode" presStyleCnt="0"/>
      <dgm:spPr/>
    </dgm:pt>
    <dgm:pt modelId="{F29E3331-7F03-49F0-859B-1B3EB1432785}" type="pres">
      <dgm:prSet presAssocID="{5983A197-DE87-4954-AB62-08138B19E074}" presName="bgRect" presStyleLbl="bgShp" presStyleIdx="4" presStyleCnt="5"/>
      <dgm:spPr/>
    </dgm:pt>
    <dgm:pt modelId="{1EFDE32F-CF55-492C-B6E5-F02A7B4C8B87}" type="pres">
      <dgm:prSet presAssocID="{5983A197-DE87-4954-AB62-08138B19E074}"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Gavel"/>
        </a:ext>
      </dgm:extLst>
    </dgm:pt>
    <dgm:pt modelId="{38EC32E8-6116-4CAD-8473-2E6A4C6D2729}" type="pres">
      <dgm:prSet presAssocID="{5983A197-DE87-4954-AB62-08138B19E074}" presName="spaceRect" presStyleCnt="0"/>
      <dgm:spPr/>
    </dgm:pt>
    <dgm:pt modelId="{FA151C82-92BD-4BF7-B0D2-C67EC56A0CF1}" type="pres">
      <dgm:prSet presAssocID="{5983A197-DE87-4954-AB62-08138B19E074}" presName="parTx" presStyleLbl="revTx" presStyleIdx="4" presStyleCnt="5">
        <dgm:presLayoutVars>
          <dgm:chMax val="0"/>
          <dgm:chPref val="0"/>
        </dgm:presLayoutVars>
      </dgm:prSet>
      <dgm:spPr/>
      <dgm:t>
        <a:bodyPr/>
        <a:lstStyle/>
        <a:p>
          <a:endParaRPr lang="en-US"/>
        </a:p>
      </dgm:t>
    </dgm:pt>
  </dgm:ptLst>
  <dgm:cxnLst>
    <dgm:cxn modelId="{F482046C-BF59-4601-B3AA-740024625F79}" type="presOf" srcId="{5983A197-DE87-4954-AB62-08138B19E074}" destId="{FA151C82-92BD-4BF7-B0D2-C67EC56A0CF1}" srcOrd="0" destOrd="0" presId="urn:microsoft.com/office/officeart/2018/2/layout/IconVerticalSolidList"/>
    <dgm:cxn modelId="{5B8A326A-B0F2-4795-A6FA-97FFC733ED8C}" srcId="{481B4BEA-51D7-47B7-A14A-1BC30E0341C9}" destId="{DF6F5EBE-E0F9-43E2-9FC7-6F6BF6FC258E}" srcOrd="1" destOrd="0" parTransId="{F4BC9C7F-2FBF-4A94-BB1C-8E17E6881B16}" sibTransId="{535400DD-3FCE-457A-956B-33C3A867D4B6}"/>
    <dgm:cxn modelId="{8AA3D59D-D109-48C2-8926-A32CE1FEF3C3}" type="presOf" srcId="{51CF8B46-1CC4-4199-ABB8-0AD0743F499B}" destId="{41590D57-A167-4299-ABE2-B3953C4100B7}" srcOrd="0" destOrd="0" presId="urn:microsoft.com/office/officeart/2018/2/layout/IconVerticalSolidList"/>
    <dgm:cxn modelId="{5B3A7008-830C-46D0-84B4-669448985F21}" type="presOf" srcId="{5A7EC929-F32B-49CE-A0FF-A883441D9AE5}" destId="{7A0BAD85-8D57-49EA-BD03-77362C7119B2}" srcOrd="0" destOrd="0" presId="urn:microsoft.com/office/officeart/2018/2/layout/IconVerticalSolidList"/>
    <dgm:cxn modelId="{4997A4F5-9C45-4A4B-89CF-B4A5FB90E644}" srcId="{481B4BEA-51D7-47B7-A14A-1BC30E0341C9}" destId="{51CF8B46-1CC4-4199-ABB8-0AD0743F499B}" srcOrd="0" destOrd="0" parTransId="{075948D7-D7B8-4807-ADCC-A83AC4AD2026}" sibTransId="{6C826357-AC31-44E6-BF24-06DC7AC03CF7}"/>
    <dgm:cxn modelId="{B2EE2A99-3675-4BE2-96BE-A139F3AB40ED}" type="presOf" srcId="{DF6F5EBE-E0F9-43E2-9FC7-6F6BF6FC258E}" destId="{865FB406-318F-4701-B50A-FF96B380329B}" srcOrd="0" destOrd="0" presId="urn:microsoft.com/office/officeart/2018/2/layout/IconVerticalSolidList"/>
    <dgm:cxn modelId="{1329BB59-C8F0-4B17-A02D-877737A888EF}" srcId="{481B4BEA-51D7-47B7-A14A-1BC30E0341C9}" destId="{5A7EC929-F32B-49CE-A0FF-A883441D9AE5}" srcOrd="2" destOrd="0" parTransId="{95B5271F-4AF3-46C5-9DC1-6444AE0A2FCC}" sibTransId="{C8F59D11-D67D-413A-8F1D-B9C7DF006E71}"/>
    <dgm:cxn modelId="{86CEC2C6-B000-4A7D-AC55-69DB232EC588}" srcId="{481B4BEA-51D7-47B7-A14A-1BC30E0341C9}" destId="{5983A197-DE87-4954-AB62-08138B19E074}" srcOrd="4" destOrd="0" parTransId="{DC543218-841D-49B3-BCF8-26DF9B7338BF}" sibTransId="{131CCD1A-B483-4419-9F1D-9F0C0EB59B82}"/>
    <dgm:cxn modelId="{9FFADCEA-3A5E-4E8A-9ECA-5A320D902636}" type="presOf" srcId="{481B4BEA-51D7-47B7-A14A-1BC30E0341C9}" destId="{F9A74DB9-C091-4346-90F7-BAFA9CA0B28E}" srcOrd="0" destOrd="0" presId="urn:microsoft.com/office/officeart/2018/2/layout/IconVerticalSolidList"/>
    <dgm:cxn modelId="{4ADC77CD-6EE1-4317-9CF1-404FFEFA11D5}" srcId="{481B4BEA-51D7-47B7-A14A-1BC30E0341C9}" destId="{DB2748C0-5161-4948-93AC-A8F05C867C83}" srcOrd="3" destOrd="0" parTransId="{E76A6BA9-A18E-4968-A965-63AA85BC6CBB}" sibTransId="{8C49BFAA-1707-421B-B31A-39DF17A56E78}"/>
    <dgm:cxn modelId="{B6A26CF9-BB7A-4C01-8B8B-4A114711C646}" type="presOf" srcId="{DB2748C0-5161-4948-93AC-A8F05C867C83}" destId="{E329E76A-6468-4669-A9D3-DF0E6B8664E3}" srcOrd="0" destOrd="0" presId="urn:microsoft.com/office/officeart/2018/2/layout/IconVerticalSolidList"/>
    <dgm:cxn modelId="{97FD259D-77BD-4618-8732-94FE67AB19E3}" type="presParOf" srcId="{F9A74DB9-C091-4346-90F7-BAFA9CA0B28E}" destId="{98FB5A50-2B8B-4DA2-8D65-9FFD878EE803}" srcOrd="0" destOrd="0" presId="urn:microsoft.com/office/officeart/2018/2/layout/IconVerticalSolidList"/>
    <dgm:cxn modelId="{0E1D039F-8680-4DB9-B03F-6E502A123930}" type="presParOf" srcId="{98FB5A50-2B8B-4DA2-8D65-9FFD878EE803}" destId="{96182271-1C8B-4331-8611-06F7FEB4DF9F}" srcOrd="0" destOrd="0" presId="urn:microsoft.com/office/officeart/2018/2/layout/IconVerticalSolidList"/>
    <dgm:cxn modelId="{D4DBAABF-CE77-44AE-A8FC-033F3AB360C0}" type="presParOf" srcId="{98FB5A50-2B8B-4DA2-8D65-9FFD878EE803}" destId="{2585F3E7-667B-4CF7-987F-7B68B11DB471}" srcOrd="1" destOrd="0" presId="urn:microsoft.com/office/officeart/2018/2/layout/IconVerticalSolidList"/>
    <dgm:cxn modelId="{9151DFF9-1679-4E18-911C-E3825341FBA7}" type="presParOf" srcId="{98FB5A50-2B8B-4DA2-8D65-9FFD878EE803}" destId="{A82E7624-5845-4AB4-A85A-C85DFFF4DDB1}" srcOrd="2" destOrd="0" presId="urn:microsoft.com/office/officeart/2018/2/layout/IconVerticalSolidList"/>
    <dgm:cxn modelId="{5ACBE4FE-1D46-40D8-9724-53975E113CB2}" type="presParOf" srcId="{98FB5A50-2B8B-4DA2-8D65-9FFD878EE803}" destId="{41590D57-A167-4299-ABE2-B3953C4100B7}" srcOrd="3" destOrd="0" presId="urn:microsoft.com/office/officeart/2018/2/layout/IconVerticalSolidList"/>
    <dgm:cxn modelId="{D16A01E6-3954-49F1-9713-90DA16832D84}" type="presParOf" srcId="{F9A74DB9-C091-4346-90F7-BAFA9CA0B28E}" destId="{3B674464-4A65-420A-B9C7-5DA4F67313EA}" srcOrd="1" destOrd="0" presId="urn:microsoft.com/office/officeart/2018/2/layout/IconVerticalSolidList"/>
    <dgm:cxn modelId="{4E869FE2-6C93-4A11-AF15-DC4CF277FD50}" type="presParOf" srcId="{F9A74DB9-C091-4346-90F7-BAFA9CA0B28E}" destId="{F2A32865-A4F5-4062-BBC4-EAD66521ECAA}" srcOrd="2" destOrd="0" presId="urn:microsoft.com/office/officeart/2018/2/layout/IconVerticalSolidList"/>
    <dgm:cxn modelId="{61A3ADC1-5706-4D51-9D7B-1BE753FF8263}" type="presParOf" srcId="{F2A32865-A4F5-4062-BBC4-EAD66521ECAA}" destId="{011C42FF-6AE0-4A4C-98EF-35CF3C84AFC9}" srcOrd="0" destOrd="0" presId="urn:microsoft.com/office/officeart/2018/2/layout/IconVerticalSolidList"/>
    <dgm:cxn modelId="{0B775429-03D1-462B-987D-2E950241B5F1}" type="presParOf" srcId="{F2A32865-A4F5-4062-BBC4-EAD66521ECAA}" destId="{2544F594-AE9D-4F9D-AC0C-EFCB582E9001}" srcOrd="1" destOrd="0" presId="urn:microsoft.com/office/officeart/2018/2/layout/IconVerticalSolidList"/>
    <dgm:cxn modelId="{173207F8-0F7F-4DB1-972C-81A1245A3435}" type="presParOf" srcId="{F2A32865-A4F5-4062-BBC4-EAD66521ECAA}" destId="{45AA6A0B-32BF-446D-AFB4-51D157B32D33}" srcOrd="2" destOrd="0" presId="urn:microsoft.com/office/officeart/2018/2/layout/IconVerticalSolidList"/>
    <dgm:cxn modelId="{738A5938-2951-4399-927C-8E5ECC8D9794}" type="presParOf" srcId="{F2A32865-A4F5-4062-BBC4-EAD66521ECAA}" destId="{865FB406-318F-4701-B50A-FF96B380329B}" srcOrd="3" destOrd="0" presId="urn:microsoft.com/office/officeart/2018/2/layout/IconVerticalSolidList"/>
    <dgm:cxn modelId="{EC78781F-7D0F-443A-92C7-5483FA847F38}" type="presParOf" srcId="{F9A74DB9-C091-4346-90F7-BAFA9CA0B28E}" destId="{84C4340F-2061-42B0-B9BE-D774BEE24691}" srcOrd="3" destOrd="0" presId="urn:microsoft.com/office/officeart/2018/2/layout/IconVerticalSolidList"/>
    <dgm:cxn modelId="{0670F9C1-29B4-441D-B312-5D8A1D4E0EB5}" type="presParOf" srcId="{F9A74DB9-C091-4346-90F7-BAFA9CA0B28E}" destId="{9F5C7298-9BA4-444E-80D5-3262F991F449}" srcOrd="4" destOrd="0" presId="urn:microsoft.com/office/officeart/2018/2/layout/IconVerticalSolidList"/>
    <dgm:cxn modelId="{64B96EC8-DB75-4A82-A273-4626DAB47B98}" type="presParOf" srcId="{9F5C7298-9BA4-444E-80D5-3262F991F449}" destId="{C338CA77-BBEB-48E4-90AE-0AA45C7F98ED}" srcOrd="0" destOrd="0" presId="urn:microsoft.com/office/officeart/2018/2/layout/IconVerticalSolidList"/>
    <dgm:cxn modelId="{F51A5771-EBF8-4928-819A-D5AB9E13238B}" type="presParOf" srcId="{9F5C7298-9BA4-444E-80D5-3262F991F449}" destId="{B804BA96-B57F-4F65-AD88-C5C4DB637F89}" srcOrd="1" destOrd="0" presId="urn:microsoft.com/office/officeart/2018/2/layout/IconVerticalSolidList"/>
    <dgm:cxn modelId="{A9543291-2659-47F6-9AB7-0BB71BDB8951}" type="presParOf" srcId="{9F5C7298-9BA4-444E-80D5-3262F991F449}" destId="{7E57DE49-F84C-4754-970F-9F71A3381081}" srcOrd="2" destOrd="0" presId="urn:microsoft.com/office/officeart/2018/2/layout/IconVerticalSolidList"/>
    <dgm:cxn modelId="{2AD1FF3C-3F0B-4A71-B7B9-3F8F55FB9CF7}" type="presParOf" srcId="{9F5C7298-9BA4-444E-80D5-3262F991F449}" destId="{7A0BAD85-8D57-49EA-BD03-77362C7119B2}" srcOrd="3" destOrd="0" presId="urn:microsoft.com/office/officeart/2018/2/layout/IconVerticalSolidList"/>
    <dgm:cxn modelId="{159DFEC2-0BDE-4E0A-814A-CDA63A9973DD}" type="presParOf" srcId="{F9A74DB9-C091-4346-90F7-BAFA9CA0B28E}" destId="{5537BA6E-F96C-40E1-A61D-6C0957FA2C88}" srcOrd="5" destOrd="0" presId="urn:microsoft.com/office/officeart/2018/2/layout/IconVerticalSolidList"/>
    <dgm:cxn modelId="{82480D6F-96E6-4ACE-8094-AE64A194316D}" type="presParOf" srcId="{F9A74DB9-C091-4346-90F7-BAFA9CA0B28E}" destId="{A229E30C-4918-402E-BB09-990A606634DB}" srcOrd="6" destOrd="0" presId="urn:microsoft.com/office/officeart/2018/2/layout/IconVerticalSolidList"/>
    <dgm:cxn modelId="{719EE91F-E414-4A24-9B21-81FBF9C4DC2A}" type="presParOf" srcId="{A229E30C-4918-402E-BB09-990A606634DB}" destId="{FC37942B-942F-469B-AB3E-BEEC4AD0176E}" srcOrd="0" destOrd="0" presId="urn:microsoft.com/office/officeart/2018/2/layout/IconVerticalSolidList"/>
    <dgm:cxn modelId="{875566D2-8908-4D45-AA83-1FE004A9668E}" type="presParOf" srcId="{A229E30C-4918-402E-BB09-990A606634DB}" destId="{D008ABBC-7CD6-44FF-9195-092383FA1E93}" srcOrd="1" destOrd="0" presId="urn:microsoft.com/office/officeart/2018/2/layout/IconVerticalSolidList"/>
    <dgm:cxn modelId="{52B3844A-07C0-4322-8851-4286CCBEB50A}" type="presParOf" srcId="{A229E30C-4918-402E-BB09-990A606634DB}" destId="{3C9361C2-1A60-4F57-966A-D92648081AF6}" srcOrd="2" destOrd="0" presId="urn:microsoft.com/office/officeart/2018/2/layout/IconVerticalSolidList"/>
    <dgm:cxn modelId="{14A29E7D-9CCC-4E7B-A67F-8DDE14F0D952}" type="presParOf" srcId="{A229E30C-4918-402E-BB09-990A606634DB}" destId="{E329E76A-6468-4669-A9D3-DF0E6B8664E3}" srcOrd="3" destOrd="0" presId="urn:microsoft.com/office/officeart/2018/2/layout/IconVerticalSolidList"/>
    <dgm:cxn modelId="{B289300D-54AD-4CFC-A99F-8999ECBC0FE0}" type="presParOf" srcId="{F9A74DB9-C091-4346-90F7-BAFA9CA0B28E}" destId="{D27D37EA-9E41-417A-A193-298E9E64CD80}" srcOrd="7" destOrd="0" presId="urn:microsoft.com/office/officeart/2018/2/layout/IconVerticalSolidList"/>
    <dgm:cxn modelId="{D45C7115-EC81-4514-8576-1A20ED6E4440}" type="presParOf" srcId="{F9A74DB9-C091-4346-90F7-BAFA9CA0B28E}" destId="{70F751F4-E2E4-4E53-82DD-516FB0091404}" srcOrd="8" destOrd="0" presId="urn:microsoft.com/office/officeart/2018/2/layout/IconVerticalSolidList"/>
    <dgm:cxn modelId="{95103895-C8BB-437D-B8F6-61277883F806}" type="presParOf" srcId="{70F751F4-E2E4-4E53-82DD-516FB0091404}" destId="{F29E3331-7F03-49F0-859B-1B3EB1432785}" srcOrd="0" destOrd="0" presId="urn:microsoft.com/office/officeart/2018/2/layout/IconVerticalSolidList"/>
    <dgm:cxn modelId="{20F16105-EB73-4C4B-8C1C-20CC69471C5C}" type="presParOf" srcId="{70F751F4-E2E4-4E53-82DD-516FB0091404}" destId="{1EFDE32F-CF55-492C-B6E5-F02A7B4C8B87}" srcOrd="1" destOrd="0" presId="urn:microsoft.com/office/officeart/2018/2/layout/IconVerticalSolidList"/>
    <dgm:cxn modelId="{A0C4ABB2-AD59-43D1-8EE9-17CEEE81BE3E}" type="presParOf" srcId="{70F751F4-E2E4-4E53-82DD-516FB0091404}" destId="{38EC32E8-6116-4CAD-8473-2E6A4C6D2729}" srcOrd="2" destOrd="0" presId="urn:microsoft.com/office/officeart/2018/2/layout/IconVerticalSolidList"/>
    <dgm:cxn modelId="{185C8B0E-1221-420D-BA3A-B4730A0407DF}" type="presParOf" srcId="{70F751F4-E2E4-4E53-82DD-516FB0091404}" destId="{FA151C82-92BD-4BF7-B0D2-C67EC56A0C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D08BDF-7ED8-4824-B4F7-2E3837D0DA7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CEB32E0-1003-4594-A06C-81674744612B}">
      <dgm:prSet/>
      <dgm:spPr>
        <a:solidFill>
          <a:srgbClr val="502B6E"/>
        </a:solidFill>
        <a:ln>
          <a:solidFill>
            <a:srgbClr val="502B6E"/>
          </a:solidFill>
        </a:ln>
      </dgm:spPr>
      <dgm:t>
        <a:bodyPr/>
        <a:lstStyle/>
        <a:p>
          <a:r>
            <a:rPr lang="en-US"/>
            <a:t>Working on traditional buildings requires expertise and experience</a:t>
          </a:r>
        </a:p>
      </dgm:t>
    </dgm:pt>
    <dgm:pt modelId="{8273D915-5881-45FB-989E-F3FD8343121E}" type="parTrans" cxnId="{54E6A8B1-D659-4485-AEB0-9E5BAC54FD26}">
      <dgm:prSet/>
      <dgm:spPr/>
      <dgm:t>
        <a:bodyPr/>
        <a:lstStyle/>
        <a:p>
          <a:endParaRPr lang="en-US"/>
        </a:p>
      </dgm:t>
    </dgm:pt>
    <dgm:pt modelId="{0BA21F93-80B4-4D4E-9FEB-FD9F21179794}" type="sibTrans" cxnId="{54E6A8B1-D659-4485-AEB0-9E5BAC54FD26}">
      <dgm:prSet/>
      <dgm:spPr>
        <a:solidFill>
          <a:srgbClr val="EF7623">
            <a:alpha val="90000"/>
          </a:srgbClr>
        </a:solidFill>
      </dgm:spPr>
      <dgm:t>
        <a:bodyPr/>
        <a:lstStyle/>
        <a:p>
          <a:endParaRPr lang="en-US"/>
        </a:p>
      </dgm:t>
    </dgm:pt>
    <dgm:pt modelId="{0744F81D-B590-4FD6-A2B6-CB0923969E1F}">
      <dgm:prSet/>
      <dgm:spPr>
        <a:solidFill>
          <a:srgbClr val="502B6E"/>
        </a:solidFill>
      </dgm:spPr>
      <dgm:t>
        <a:bodyPr/>
        <a:lstStyle/>
        <a:p>
          <a:r>
            <a:rPr lang="en-US"/>
            <a:t>Seek further advice where necessary from a Building Conservation Accredited Surveyor or other specialist expert</a:t>
          </a:r>
        </a:p>
      </dgm:t>
    </dgm:pt>
    <dgm:pt modelId="{5B337120-42C7-4C73-90B2-06FC36599EA5}" type="parTrans" cxnId="{F3797316-1B0F-4B7A-96EB-6A685ECE6803}">
      <dgm:prSet/>
      <dgm:spPr/>
      <dgm:t>
        <a:bodyPr/>
        <a:lstStyle/>
        <a:p>
          <a:endParaRPr lang="en-US"/>
        </a:p>
      </dgm:t>
    </dgm:pt>
    <dgm:pt modelId="{21A4A9FC-4459-4145-86FE-B3C78E6661B1}" type="sibTrans" cxnId="{F3797316-1B0F-4B7A-96EB-6A685ECE6803}">
      <dgm:prSet/>
      <dgm:spPr>
        <a:solidFill>
          <a:srgbClr val="EF7623">
            <a:alpha val="90000"/>
          </a:srgbClr>
        </a:solidFill>
      </dgm:spPr>
      <dgm:t>
        <a:bodyPr/>
        <a:lstStyle/>
        <a:p>
          <a:endParaRPr lang="en-US"/>
        </a:p>
      </dgm:t>
    </dgm:pt>
    <dgm:pt modelId="{3A85B82F-D3C1-43EE-B22C-F9246BC4DAB6}">
      <dgm:prSet/>
      <dgm:spPr>
        <a:solidFill>
          <a:srgbClr val="502B6E"/>
        </a:solidFill>
      </dgm:spPr>
      <dgm:t>
        <a:bodyPr/>
        <a:lstStyle/>
        <a:p>
          <a:r>
            <a:rPr lang="en-US"/>
            <a:t>Understand the long-term impact of the works on the building </a:t>
          </a:r>
        </a:p>
      </dgm:t>
    </dgm:pt>
    <dgm:pt modelId="{C281EA32-8E29-4A59-97E5-2602FF3F5B8F}" type="parTrans" cxnId="{375C71A6-708B-4FD0-A075-4959C2DDB76B}">
      <dgm:prSet/>
      <dgm:spPr/>
      <dgm:t>
        <a:bodyPr/>
        <a:lstStyle/>
        <a:p>
          <a:endParaRPr lang="en-US"/>
        </a:p>
      </dgm:t>
    </dgm:pt>
    <dgm:pt modelId="{FABBD236-1D09-4FE6-A071-239983219C5E}" type="sibTrans" cxnId="{375C71A6-708B-4FD0-A075-4959C2DDB76B}">
      <dgm:prSet/>
      <dgm:spPr>
        <a:solidFill>
          <a:srgbClr val="EF7623">
            <a:alpha val="90000"/>
          </a:srgbClr>
        </a:solidFill>
      </dgm:spPr>
      <dgm:t>
        <a:bodyPr/>
        <a:lstStyle/>
        <a:p>
          <a:endParaRPr lang="en-US"/>
        </a:p>
      </dgm:t>
    </dgm:pt>
    <dgm:pt modelId="{821251EA-ED15-4C78-B8C7-8CBBD4D2C5F4}">
      <dgm:prSet/>
      <dgm:spPr>
        <a:solidFill>
          <a:srgbClr val="502B6E"/>
        </a:solidFill>
      </dgm:spPr>
      <dgm:t>
        <a:bodyPr/>
        <a:lstStyle/>
        <a:p>
          <a:r>
            <a:rPr lang="en-US"/>
            <a:t>Works which damage the fabric of the existing building are prohibited</a:t>
          </a:r>
        </a:p>
      </dgm:t>
    </dgm:pt>
    <dgm:pt modelId="{A92059EA-BA8B-4089-A56C-68D2A6BDF1F8}" type="parTrans" cxnId="{16FFF735-DEE2-4653-BA3C-C6B37FCAC561}">
      <dgm:prSet/>
      <dgm:spPr/>
      <dgm:t>
        <a:bodyPr/>
        <a:lstStyle/>
        <a:p>
          <a:endParaRPr lang="en-US"/>
        </a:p>
      </dgm:t>
    </dgm:pt>
    <dgm:pt modelId="{8C2D8CB6-9B92-4833-96DF-A9A6B4BABA04}" type="sibTrans" cxnId="{16FFF735-DEE2-4653-BA3C-C6B37FCAC561}">
      <dgm:prSet/>
      <dgm:spPr/>
      <dgm:t>
        <a:bodyPr/>
        <a:lstStyle/>
        <a:p>
          <a:endParaRPr lang="en-US"/>
        </a:p>
      </dgm:t>
    </dgm:pt>
    <dgm:pt modelId="{1D06BDB7-71A1-448B-AD4B-3A761EDF7473}" type="pres">
      <dgm:prSet presAssocID="{AFD08BDF-7ED8-4824-B4F7-2E3837D0DA77}" presName="outerComposite" presStyleCnt="0">
        <dgm:presLayoutVars>
          <dgm:chMax val="5"/>
          <dgm:dir/>
          <dgm:resizeHandles val="exact"/>
        </dgm:presLayoutVars>
      </dgm:prSet>
      <dgm:spPr/>
      <dgm:t>
        <a:bodyPr/>
        <a:lstStyle/>
        <a:p>
          <a:endParaRPr lang="en-US"/>
        </a:p>
      </dgm:t>
    </dgm:pt>
    <dgm:pt modelId="{74F8DD84-0BC0-4E3B-9406-C53E530BB457}" type="pres">
      <dgm:prSet presAssocID="{AFD08BDF-7ED8-4824-B4F7-2E3837D0DA77}" presName="dummyMaxCanvas" presStyleCnt="0">
        <dgm:presLayoutVars/>
      </dgm:prSet>
      <dgm:spPr/>
    </dgm:pt>
    <dgm:pt modelId="{71D71C39-FB4B-4B1E-9EE4-52661F87F8C5}" type="pres">
      <dgm:prSet presAssocID="{AFD08BDF-7ED8-4824-B4F7-2E3837D0DA77}" presName="FourNodes_1" presStyleLbl="node1" presStyleIdx="0" presStyleCnt="4">
        <dgm:presLayoutVars>
          <dgm:bulletEnabled val="1"/>
        </dgm:presLayoutVars>
      </dgm:prSet>
      <dgm:spPr/>
      <dgm:t>
        <a:bodyPr/>
        <a:lstStyle/>
        <a:p>
          <a:endParaRPr lang="en-US"/>
        </a:p>
      </dgm:t>
    </dgm:pt>
    <dgm:pt modelId="{1A55F3A5-E8B7-40A4-8AEC-14D5A14A64D8}" type="pres">
      <dgm:prSet presAssocID="{AFD08BDF-7ED8-4824-B4F7-2E3837D0DA77}" presName="FourNodes_2" presStyleLbl="node1" presStyleIdx="1" presStyleCnt="4">
        <dgm:presLayoutVars>
          <dgm:bulletEnabled val="1"/>
        </dgm:presLayoutVars>
      </dgm:prSet>
      <dgm:spPr/>
      <dgm:t>
        <a:bodyPr/>
        <a:lstStyle/>
        <a:p>
          <a:endParaRPr lang="en-US"/>
        </a:p>
      </dgm:t>
    </dgm:pt>
    <dgm:pt modelId="{CD4FDAC6-C46E-4E58-A038-ECA8DDE9F852}" type="pres">
      <dgm:prSet presAssocID="{AFD08BDF-7ED8-4824-B4F7-2E3837D0DA77}" presName="FourNodes_3" presStyleLbl="node1" presStyleIdx="2" presStyleCnt="4">
        <dgm:presLayoutVars>
          <dgm:bulletEnabled val="1"/>
        </dgm:presLayoutVars>
      </dgm:prSet>
      <dgm:spPr/>
      <dgm:t>
        <a:bodyPr/>
        <a:lstStyle/>
        <a:p>
          <a:endParaRPr lang="en-US"/>
        </a:p>
      </dgm:t>
    </dgm:pt>
    <dgm:pt modelId="{757AA663-09AD-4A25-9FB2-7EE161EB4279}" type="pres">
      <dgm:prSet presAssocID="{AFD08BDF-7ED8-4824-B4F7-2E3837D0DA77}" presName="FourNodes_4" presStyleLbl="node1" presStyleIdx="3" presStyleCnt="4">
        <dgm:presLayoutVars>
          <dgm:bulletEnabled val="1"/>
        </dgm:presLayoutVars>
      </dgm:prSet>
      <dgm:spPr/>
      <dgm:t>
        <a:bodyPr/>
        <a:lstStyle/>
        <a:p>
          <a:endParaRPr lang="en-US"/>
        </a:p>
      </dgm:t>
    </dgm:pt>
    <dgm:pt modelId="{35330BE9-A75A-486A-B0CE-621960DC7557}" type="pres">
      <dgm:prSet presAssocID="{AFD08BDF-7ED8-4824-B4F7-2E3837D0DA77}" presName="FourConn_1-2" presStyleLbl="fgAccFollowNode1" presStyleIdx="0" presStyleCnt="3">
        <dgm:presLayoutVars>
          <dgm:bulletEnabled val="1"/>
        </dgm:presLayoutVars>
      </dgm:prSet>
      <dgm:spPr/>
      <dgm:t>
        <a:bodyPr/>
        <a:lstStyle/>
        <a:p>
          <a:endParaRPr lang="en-US"/>
        </a:p>
      </dgm:t>
    </dgm:pt>
    <dgm:pt modelId="{6CE632A1-79C0-4665-8DA2-B69EADB80FF9}" type="pres">
      <dgm:prSet presAssocID="{AFD08BDF-7ED8-4824-B4F7-2E3837D0DA77}" presName="FourConn_2-3" presStyleLbl="fgAccFollowNode1" presStyleIdx="1" presStyleCnt="3">
        <dgm:presLayoutVars>
          <dgm:bulletEnabled val="1"/>
        </dgm:presLayoutVars>
      </dgm:prSet>
      <dgm:spPr/>
      <dgm:t>
        <a:bodyPr/>
        <a:lstStyle/>
        <a:p>
          <a:endParaRPr lang="en-US"/>
        </a:p>
      </dgm:t>
    </dgm:pt>
    <dgm:pt modelId="{0A46A782-B183-4A51-AE25-7FE734C8424B}" type="pres">
      <dgm:prSet presAssocID="{AFD08BDF-7ED8-4824-B4F7-2E3837D0DA77}" presName="FourConn_3-4" presStyleLbl="fgAccFollowNode1" presStyleIdx="2" presStyleCnt="3">
        <dgm:presLayoutVars>
          <dgm:bulletEnabled val="1"/>
        </dgm:presLayoutVars>
      </dgm:prSet>
      <dgm:spPr/>
      <dgm:t>
        <a:bodyPr/>
        <a:lstStyle/>
        <a:p>
          <a:endParaRPr lang="en-US"/>
        </a:p>
      </dgm:t>
    </dgm:pt>
    <dgm:pt modelId="{1DC60019-509B-4110-B51C-54EBE36CB7BD}" type="pres">
      <dgm:prSet presAssocID="{AFD08BDF-7ED8-4824-B4F7-2E3837D0DA77}" presName="FourNodes_1_text" presStyleLbl="node1" presStyleIdx="3" presStyleCnt="4">
        <dgm:presLayoutVars>
          <dgm:bulletEnabled val="1"/>
        </dgm:presLayoutVars>
      </dgm:prSet>
      <dgm:spPr/>
      <dgm:t>
        <a:bodyPr/>
        <a:lstStyle/>
        <a:p>
          <a:endParaRPr lang="en-US"/>
        </a:p>
      </dgm:t>
    </dgm:pt>
    <dgm:pt modelId="{C3B1191D-B2CA-49B5-8609-502947711C51}" type="pres">
      <dgm:prSet presAssocID="{AFD08BDF-7ED8-4824-B4F7-2E3837D0DA77}" presName="FourNodes_2_text" presStyleLbl="node1" presStyleIdx="3" presStyleCnt="4">
        <dgm:presLayoutVars>
          <dgm:bulletEnabled val="1"/>
        </dgm:presLayoutVars>
      </dgm:prSet>
      <dgm:spPr/>
      <dgm:t>
        <a:bodyPr/>
        <a:lstStyle/>
        <a:p>
          <a:endParaRPr lang="en-US"/>
        </a:p>
      </dgm:t>
    </dgm:pt>
    <dgm:pt modelId="{4B3E852D-3A53-4C54-ADA0-286CC13E3FB8}" type="pres">
      <dgm:prSet presAssocID="{AFD08BDF-7ED8-4824-B4F7-2E3837D0DA77}" presName="FourNodes_3_text" presStyleLbl="node1" presStyleIdx="3" presStyleCnt="4">
        <dgm:presLayoutVars>
          <dgm:bulletEnabled val="1"/>
        </dgm:presLayoutVars>
      </dgm:prSet>
      <dgm:spPr/>
      <dgm:t>
        <a:bodyPr/>
        <a:lstStyle/>
        <a:p>
          <a:endParaRPr lang="en-US"/>
        </a:p>
      </dgm:t>
    </dgm:pt>
    <dgm:pt modelId="{2C80D2ED-DC52-412F-8C37-42AC997969BC}" type="pres">
      <dgm:prSet presAssocID="{AFD08BDF-7ED8-4824-B4F7-2E3837D0DA77}" presName="FourNodes_4_text" presStyleLbl="node1" presStyleIdx="3" presStyleCnt="4">
        <dgm:presLayoutVars>
          <dgm:bulletEnabled val="1"/>
        </dgm:presLayoutVars>
      </dgm:prSet>
      <dgm:spPr/>
      <dgm:t>
        <a:bodyPr/>
        <a:lstStyle/>
        <a:p>
          <a:endParaRPr lang="en-US"/>
        </a:p>
      </dgm:t>
    </dgm:pt>
  </dgm:ptLst>
  <dgm:cxnLst>
    <dgm:cxn modelId="{42B72326-FA09-40F6-B52F-1197B7EF182A}" type="presOf" srcId="{FABBD236-1D09-4FE6-A071-239983219C5E}" destId="{0A46A782-B183-4A51-AE25-7FE734C8424B}" srcOrd="0" destOrd="0" presId="urn:microsoft.com/office/officeart/2005/8/layout/vProcess5"/>
    <dgm:cxn modelId="{54E6A8B1-D659-4485-AEB0-9E5BAC54FD26}" srcId="{AFD08BDF-7ED8-4824-B4F7-2E3837D0DA77}" destId="{0CEB32E0-1003-4594-A06C-81674744612B}" srcOrd="0" destOrd="0" parTransId="{8273D915-5881-45FB-989E-F3FD8343121E}" sibTransId="{0BA21F93-80B4-4D4E-9FEB-FD9F21179794}"/>
    <dgm:cxn modelId="{7EB9DA41-42F2-4E5D-AE68-9B2E3ED9AA62}" type="presOf" srcId="{821251EA-ED15-4C78-B8C7-8CBBD4D2C5F4}" destId="{2C80D2ED-DC52-412F-8C37-42AC997969BC}" srcOrd="1" destOrd="0" presId="urn:microsoft.com/office/officeart/2005/8/layout/vProcess5"/>
    <dgm:cxn modelId="{FE6D7621-8E56-48CA-8FC0-C26F7DA173AE}" type="presOf" srcId="{0CEB32E0-1003-4594-A06C-81674744612B}" destId="{71D71C39-FB4B-4B1E-9EE4-52661F87F8C5}" srcOrd="0" destOrd="0" presId="urn:microsoft.com/office/officeart/2005/8/layout/vProcess5"/>
    <dgm:cxn modelId="{48D40B91-F172-4D2B-9DDB-459C08CBD773}" type="presOf" srcId="{0744F81D-B590-4FD6-A2B6-CB0923969E1F}" destId="{C3B1191D-B2CA-49B5-8609-502947711C51}" srcOrd="1" destOrd="0" presId="urn:microsoft.com/office/officeart/2005/8/layout/vProcess5"/>
    <dgm:cxn modelId="{F3797316-1B0F-4B7A-96EB-6A685ECE6803}" srcId="{AFD08BDF-7ED8-4824-B4F7-2E3837D0DA77}" destId="{0744F81D-B590-4FD6-A2B6-CB0923969E1F}" srcOrd="1" destOrd="0" parTransId="{5B337120-42C7-4C73-90B2-06FC36599EA5}" sibTransId="{21A4A9FC-4459-4145-86FE-B3C78E6661B1}"/>
    <dgm:cxn modelId="{FAE9C3B2-ECF2-4238-BD2F-8B82C2F734B9}" type="presOf" srcId="{0744F81D-B590-4FD6-A2B6-CB0923969E1F}" destId="{1A55F3A5-E8B7-40A4-8AEC-14D5A14A64D8}" srcOrd="0" destOrd="0" presId="urn:microsoft.com/office/officeart/2005/8/layout/vProcess5"/>
    <dgm:cxn modelId="{16FFF735-DEE2-4653-BA3C-C6B37FCAC561}" srcId="{AFD08BDF-7ED8-4824-B4F7-2E3837D0DA77}" destId="{821251EA-ED15-4C78-B8C7-8CBBD4D2C5F4}" srcOrd="3" destOrd="0" parTransId="{A92059EA-BA8B-4089-A56C-68D2A6BDF1F8}" sibTransId="{8C2D8CB6-9B92-4833-96DF-A9A6B4BABA04}"/>
    <dgm:cxn modelId="{5D1AEA06-B34F-4DFF-9515-4F19AB6BD92F}" type="presOf" srcId="{0CEB32E0-1003-4594-A06C-81674744612B}" destId="{1DC60019-509B-4110-B51C-54EBE36CB7BD}" srcOrd="1" destOrd="0" presId="urn:microsoft.com/office/officeart/2005/8/layout/vProcess5"/>
    <dgm:cxn modelId="{75378562-9067-4B7D-A6A6-1CFE38447766}" type="presOf" srcId="{AFD08BDF-7ED8-4824-B4F7-2E3837D0DA77}" destId="{1D06BDB7-71A1-448B-AD4B-3A761EDF7473}" srcOrd="0" destOrd="0" presId="urn:microsoft.com/office/officeart/2005/8/layout/vProcess5"/>
    <dgm:cxn modelId="{53D2B80A-E457-4F7F-8B79-DCE54A54D64D}" type="presOf" srcId="{821251EA-ED15-4C78-B8C7-8CBBD4D2C5F4}" destId="{757AA663-09AD-4A25-9FB2-7EE161EB4279}" srcOrd="0" destOrd="0" presId="urn:microsoft.com/office/officeart/2005/8/layout/vProcess5"/>
    <dgm:cxn modelId="{8BB438EC-495F-4E1B-9D29-DB966021BA7B}" type="presOf" srcId="{3A85B82F-D3C1-43EE-B22C-F9246BC4DAB6}" destId="{4B3E852D-3A53-4C54-ADA0-286CC13E3FB8}" srcOrd="1" destOrd="0" presId="urn:microsoft.com/office/officeart/2005/8/layout/vProcess5"/>
    <dgm:cxn modelId="{121B2B74-A00F-4F34-81B5-385DF0A3D03F}" type="presOf" srcId="{0BA21F93-80B4-4D4E-9FEB-FD9F21179794}" destId="{35330BE9-A75A-486A-B0CE-621960DC7557}" srcOrd="0" destOrd="0" presId="urn:microsoft.com/office/officeart/2005/8/layout/vProcess5"/>
    <dgm:cxn modelId="{FC6CC276-C16A-4DE0-8707-D5D92533F3B2}" type="presOf" srcId="{21A4A9FC-4459-4145-86FE-B3C78E6661B1}" destId="{6CE632A1-79C0-4665-8DA2-B69EADB80FF9}" srcOrd="0" destOrd="0" presId="urn:microsoft.com/office/officeart/2005/8/layout/vProcess5"/>
    <dgm:cxn modelId="{2E5C0A0F-B498-4EE7-964D-017007FF0B8D}" type="presOf" srcId="{3A85B82F-D3C1-43EE-B22C-F9246BC4DAB6}" destId="{CD4FDAC6-C46E-4E58-A038-ECA8DDE9F852}" srcOrd="0" destOrd="0" presId="urn:microsoft.com/office/officeart/2005/8/layout/vProcess5"/>
    <dgm:cxn modelId="{375C71A6-708B-4FD0-A075-4959C2DDB76B}" srcId="{AFD08BDF-7ED8-4824-B4F7-2E3837D0DA77}" destId="{3A85B82F-D3C1-43EE-B22C-F9246BC4DAB6}" srcOrd="2" destOrd="0" parTransId="{C281EA32-8E29-4A59-97E5-2602FF3F5B8F}" sibTransId="{FABBD236-1D09-4FE6-A071-239983219C5E}"/>
    <dgm:cxn modelId="{3EDC32DF-99A9-4DB0-AC80-70CB8EED542F}" type="presParOf" srcId="{1D06BDB7-71A1-448B-AD4B-3A761EDF7473}" destId="{74F8DD84-0BC0-4E3B-9406-C53E530BB457}" srcOrd="0" destOrd="0" presId="urn:microsoft.com/office/officeart/2005/8/layout/vProcess5"/>
    <dgm:cxn modelId="{1387E65B-0363-49F4-9716-A037EFF218E9}" type="presParOf" srcId="{1D06BDB7-71A1-448B-AD4B-3A761EDF7473}" destId="{71D71C39-FB4B-4B1E-9EE4-52661F87F8C5}" srcOrd="1" destOrd="0" presId="urn:microsoft.com/office/officeart/2005/8/layout/vProcess5"/>
    <dgm:cxn modelId="{8C190C3B-12C6-44F3-AC04-A23ECFE7E8BE}" type="presParOf" srcId="{1D06BDB7-71A1-448B-AD4B-3A761EDF7473}" destId="{1A55F3A5-E8B7-40A4-8AEC-14D5A14A64D8}" srcOrd="2" destOrd="0" presId="urn:microsoft.com/office/officeart/2005/8/layout/vProcess5"/>
    <dgm:cxn modelId="{3EDAD16B-9108-4CD0-84B1-B80E3D7C88C1}" type="presParOf" srcId="{1D06BDB7-71A1-448B-AD4B-3A761EDF7473}" destId="{CD4FDAC6-C46E-4E58-A038-ECA8DDE9F852}" srcOrd="3" destOrd="0" presId="urn:microsoft.com/office/officeart/2005/8/layout/vProcess5"/>
    <dgm:cxn modelId="{0A1C0A86-9EC7-4FB0-8A49-48FCF09CC28C}" type="presParOf" srcId="{1D06BDB7-71A1-448B-AD4B-3A761EDF7473}" destId="{757AA663-09AD-4A25-9FB2-7EE161EB4279}" srcOrd="4" destOrd="0" presId="urn:microsoft.com/office/officeart/2005/8/layout/vProcess5"/>
    <dgm:cxn modelId="{E09C0761-9950-4EC0-9863-E14B15B0C4CA}" type="presParOf" srcId="{1D06BDB7-71A1-448B-AD4B-3A761EDF7473}" destId="{35330BE9-A75A-486A-B0CE-621960DC7557}" srcOrd="5" destOrd="0" presId="urn:microsoft.com/office/officeart/2005/8/layout/vProcess5"/>
    <dgm:cxn modelId="{51B1573B-4D80-4A81-946F-3015456DF11C}" type="presParOf" srcId="{1D06BDB7-71A1-448B-AD4B-3A761EDF7473}" destId="{6CE632A1-79C0-4665-8DA2-B69EADB80FF9}" srcOrd="6" destOrd="0" presId="urn:microsoft.com/office/officeart/2005/8/layout/vProcess5"/>
    <dgm:cxn modelId="{CD1528D8-7788-4CDA-8F05-F0323155A588}" type="presParOf" srcId="{1D06BDB7-71A1-448B-AD4B-3A761EDF7473}" destId="{0A46A782-B183-4A51-AE25-7FE734C8424B}" srcOrd="7" destOrd="0" presId="urn:microsoft.com/office/officeart/2005/8/layout/vProcess5"/>
    <dgm:cxn modelId="{AE9936D1-BE7F-41F0-8484-DC4A47BF4C6C}" type="presParOf" srcId="{1D06BDB7-71A1-448B-AD4B-3A761EDF7473}" destId="{1DC60019-509B-4110-B51C-54EBE36CB7BD}" srcOrd="8" destOrd="0" presId="urn:microsoft.com/office/officeart/2005/8/layout/vProcess5"/>
    <dgm:cxn modelId="{CA16ADAB-8026-41B1-BA5F-5F5FD7B08EE4}" type="presParOf" srcId="{1D06BDB7-71A1-448B-AD4B-3A761EDF7473}" destId="{C3B1191D-B2CA-49B5-8609-502947711C51}" srcOrd="9" destOrd="0" presId="urn:microsoft.com/office/officeart/2005/8/layout/vProcess5"/>
    <dgm:cxn modelId="{5BFC6E6D-8F88-4392-8A65-449AD7B20BD2}" type="presParOf" srcId="{1D06BDB7-71A1-448B-AD4B-3A761EDF7473}" destId="{4B3E852D-3A53-4C54-ADA0-286CC13E3FB8}" srcOrd="10" destOrd="0" presId="urn:microsoft.com/office/officeart/2005/8/layout/vProcess5"/>
    <dgm:cxn modelId="{53C57D28-E1D1-4697-A478-B058EAA245CA}" type="presParOf" srcId="{1D06BDB7-71A1-448B-AD4B-3A761EDF7473}" destId="{2C80D2ED-DC52-412F-8C37-42AC997969B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0045D-346D-45E6-BEDC-6177DC0E2B3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A03508B-AC8D-44ED-970D-9D32B5C9BFA7}">
      <dgm:prSet/>
      <dgm:spPr/>
      <dgm:t>
        <a:bodyPr/>
        <a:lstStyle/>
        <a:p>
          <a:pPr>
            <a:lnSpc>
              <a:spcPct val="100000"/>
            </a:lnSpc>
          </a:pPr>
          <a:r>
            <a:rPr lang="en-IE"/>
            <a:t>SCSI Real Cost of Renovation Report</a:t>
          </a:r>
          <a:endParaRPr lang="en-US"/>
        </a:p>
      </dgm:t>
    </dgm:pt>
    <dgm:pt modelId="{0CB7F242-86FF-4A85-BA76-8415D2AB1CBA}" type="parTrans" cxnId="{BC3902BC-42A3-4FBE-A7ED-E12661A6F100}">
      <dgm:prSet/>
      <dgm:spPr/>
      <dgm:t>
        <a:bodyPr/>
        <a:lstStyle/>
        <a:p>
          <a:endParaRPr lang="en-US"/>
        </a:p>
      </dgm:t>
    </dgm:pt>
    <dgm:pt modelId="{FEA36582-EF01-4A89-BE7E-B2B1D6B1AFE7}" type="sibTrans" cxnId="{BC3902BC-42A3-4FBE-A7ED-E12661A6F100}">
      <dgm:prSet/>
      <dgm:spPr/>
      <dgm:t>
        <a:bodyPr/>
        <a:lstStyle/>
        <a:p>
          <a:endParaRPr lang="en-US"/>
        </a:p>
      </dgm:t>
    </dgm:pt>
    <dgm:pt modelId="{0E3093C1-0C01-4878-BB4C-E0C27704D0E8}">
      <dgm:prSet/>
      <dgm:spPr/>
      <dgm:t>
        <a:bodyPr/>
        <a:lstStyle/>
        <a:p>
          <a:pPr>
            <a:lnSpc>
              <a:spcPct val="100000"/>
            </a:lnSpc>
          </a:pPr>
          <a:r>
            <a:rPr lang="en-IE"/>
            <a:t>Recommendations for further regulatory guidance in relation to existing buildings</a:t>
          </a:r>
          <a:endParaRPr lang="en-US"/>
        </a:p>
      </dgm:t>
    </dgm:pt>
    <dgm:pt modelId="{048EBC30-88E3-4E5C-AF31-9A441724CCC4}" type="parTrans" cxnId="{B92557D7-5782-4A87-9B54-15222941A48D}">
      <dgm:prSet/>
      <dgm:spPr/>
      <dgm:t>
        <a:bodyPr/>
        <a:lstStyle/>
        <a:p>
          <a:endParaRPr lang="en-US"/>
        </a:p>
      </dgm:t>
    </dgm:pt>
    <dgm:pt modelId="{385C2AA4-B91C-42B7-83F1-68773EF1A9DE}" type="sibTrans" cxnId="{B92557D7-5782-4A87-9B54-15222941A48D}">
      <dgm:prSet/>
      <dgm:spPr/>
      <dgm:t>
        <a:bodyPr/>
        <a:lstStyle/>
        <a:p>
          <a:endParaRPr lang="en-US"/>
        </a:p>
      </dgm:t>
    </dgm:pt>
    <dgm:pt modelId="{4F5C4522-B271-4DD1-B3D4-45406926727A}">
      <dgm:prSet/>
      <dgm:spPr/>
      <dgm:t>
        <a:bodyPr/>
        <a:lstStyle/>
        <a:p>
          <a:pPr>
            <a:lnSpc>
              <a:spcPct val="100000"/>
            </a:lnSpc>
          </a:pPr>
          <a:r>
            <a:rPr lang="en-IE"/>
            <a:t>Ongoing deep energy retrofit scheme for existing buildings</a:t>
          </a:r>
          <a:endParaRPr lang="en-US"/>
        </a:p>
      </dgm:t>
    </dgm:pt>
    <dgm:pt modelId="{57F81F40-18A9-40E5-840D-CD5CE9AF2FAB}" type="parTrans" cxnId="{7455FCFD-A80C-4990-8E65-3DCC6F8E90AF}">
      <dgm:prSet/>
      <dgm:spPr/>
      <dgm:t>
        <a:bodyPr/>
        <a:lstStyle/>
        <a:p>
          <a:endParaRPr lang="en-US"/>
        </a:p>
      </dgm:t>
    </dgm:pt>
    <dgm:pt modelId="{A529AE29-8173-4954-9880-0817891DC766}" type="sibTrans" cxnId="{7455FCFD-A80C-4990-8E65-3DCC6F8E90AF}">
      <dgm:prSet/>
      <dgm:spPr/>
      <dgm:t>
        <a:bodyPr/>
        <a:lstStyle/>
        <a:p>
          <a:endParaRPr lang="en-US"/>
        </a:p>
      </dgm:t>
    </dgm:pt>
    <dgm:pt modelId="{1F14AE73-6DBF-4326-8AF7-DBE51336CD37}">
      <dgm:prSet/>
      <dgm:spPr/>
      <dgm:t>
        <a:bodyPr/>
        <a:lstStyle/>
        <a:p>
          <a:pPr>
            <a:lnSpc>
              <a:spcPct val="100000"/>
            </a:lnSpc>
          </a:pPr>
          <a:r>
            <a:rPr lang="en-IE">
              <a:latin typeface="Arial"/>
            </a:rPr>
            <a:t>From the members </a:t>
          </a:r>
          <a:r>
            <a:rPr lang="en-IE"/>
            <a:t>working on existing or traditional buildings</a:t>
          </a:r>
          <a:endParaRPr lang="en-US"/>
        </a:p>
      </dgm:t>
    </dgm:pt>
    <dgm:pt modelId="{A6720482-F5E8-49F0-A5ED-A39490E6ABAC}" type="parTrans" cxnId="{1D99EF92-691E-430B-B2A4-EA5181623E1F}">
      <dgm:prSet/>
      <dgm:spPr/>
      <dgm:t>
        <a:bodyPr/>
        <a:lstStyle/>
        <a:p>
          <a:endParaRPr lang="en-US"/>
        </a:p>
      </dgm:t>
    </dgm:pt>
    <dgm:pt modelId="{356DA086-6135-4BAE-9CF1-9B0A39F909CC}" type="sibTrans" cxnId="{1D99EF92-691E-430B-B2A4-EA5181623E1F}">
      <dgm:prSet/>
      <dgm:spPr/>
      <dgm:t>
        <a:bodyPr/>
        <a:lstStyle/>
        <a:p>
          <a:endParaRPr lang="en-US"/>
        </a:p>
      </dgm:t>
    </dgm:pt>
    <dgm:pt modelId="{E24B17A3-72DC-4607-B177-8D983E14F37E}" type="pres">
      <dgm:prSet presAssocID="{3520045D-346D-45E6-BEDC-6177DC0E2B34}" presName="root" presStyleCnt="0">
        <dgm:presLayoutVars>
          <dgm:dir/>
          <dgm:resizeHandles val="exact"/>
        </dgm:presLayoutVars>
      </dgm:prSet>
      <dgm:spPr/>
      <dgm:t>
        <a:bodyPr/>
        <a:lstStyle/>
        <a:p>
          <a:endParaRPr lang="en-US"/>
        </a:p>
      </dgm:t>
    </dgm:pt>
    <dgm:pt modelId="{74DBE78A-D3B3-4841-BD42-F51DF55E4A8F}" type="pres">
      <dgm:prSet presAssocID="{EA03508B-AC8D-44ED-970D-9D32B5C9BFA7}" presName="compNode" presStyleCnt="0"/>
      <dgm:spPr/>
    </dgm:pt>
    <dgm:pt modelId="{5739527E-89AE-4B4D-8776-C617D7E581E8}" type="pres">
      <dgm:prSet presAssocID="{EA03508B-AC8D-44ED-970D-9D32B5C9BFA7}" presName="bgRect" presStyleLbl="bgShp" presStyleIdx="0" presStyleCnt="4"/>
      <dgm:spPr/>
    </dgm:pt>
    <dgm:pt modelId="{5978DF8F-9CA2-4977-A63B-2A47E49F97BE}" type="pres">
      <dgm:prSet presAssocID="{EA03508B-AC8D-44ED-970D-9D32B5C9BFA7}"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ity"/>
        </a:ext>
      </dgm:extLst>
    </dgm:pt>
    <dgm:pt modelId="{C1B01281-5144-4152-95D4-305AFAC8338A}" type="pres">
      <dgm:prSet presAssocID="{EA03508B-AC8D-44ED-970D-9D32B5C9BFA7}" presName="spaceRect" presStyleCnt="0"/>
      <dgm:spPr/>
    </dgm:pt>
    <dgm:pt modelId="{9E39A549-271E-40A9-9759-95521A50FB3A}" type="pres">
      <dgm:prSet presAssocID="{EA03508B-AC8D-44ED-970D-9D32B5C9BFA7}" presName="parTx" presStyleLbl="revTx" presStyleIdx="0" presStyleCnt="4">
        <dgm:presLayoutVars>
          <dgm:chMax val="0"/>
          <dgm:chPref val="0"/>
        </dgm:presLayoutVars>
      </dgm:prSet>
      <dgm:spPr/>
      <dgm:t>
        <a:bodyPr/>
        <a:lstStyle/>
        <a:p>
          <a:endParaRPr lang="en-US"/>
        </a:p>
      </dgm:t>
    </dgm:pt>
    <dgm:pt modelId="{DBBEDD7B-B2E6-4016-8E35-50392432D0FF}" type="pres">
      <dgm:prSet presAssocID="{FEA36582-EF01-4A89-BE7E-B2B1D6B1AFE7}" presName="sibTrans" presStyleCnt="0"/>
      <dgm:spPr/>
    </dgm:pt>
    <dgm:pt modelId="{5BFA773E-415F-480A-A474-AC3CC7B82F5E}" type="pres">
      <dgm:prSet presAssocID="{0E3093C1-0C01-4878-BB4C-E0C27704D0E8}" presName="compNode" presStyleCnt="0"/>
      <dgm:spPr/>
    </dgm:pt>
    <dgm:pt modelId="{ABE63CDA-770F-4D2F-A672-FD51712A0ED9}" type="pres">
      <dgm:prSet presAssocID="{0E3093C1-0C01-4878-BB4C-E0C27704D0E8}" presName="bgRect" presStyleLbl="bgShp" presStyleIdx="1" presStyleCnt="4"/>
      <dgm:spPr/>
    </dgm:pt>
    <dgm:pt modelId="{AED3E8B4-2DBE-4FDE-8FCE-07C01256F601}" type="pres">
      <dgm:prSet presAssocID="{0E3093C1-0C01-4878-BB4C-E0C27704D0E8}"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445A6C71-EAE4-4B42-8A9A-22357687E65A}" type="pres">
      <dgm:prSet presAssocID="{0E3093C1-0C01-4878-BB4C-E0C27704D0E8}" presName="spaceRect" presStyleCnt="0"/>
      <dgm:spPr/>
    </dgm:pt>
    <dgm:pt modelId="{186CDA26-5299-4BB7-8763-3C12E05639E0}" type="pres">
      <dgm:prSet presAssocID="{0E3093C1-0C01-4878-BB4C-E0C27704D0E8}" presName="parTx" presStyleLbl="revTx" presStyleIdx="1" presStyleCnt="4">
        <dgm:presLayoutVars>
          <dgm:chMax val="0"/>
          <dgm:chPref val="0"/>
        </dgm:presLayoutVars>
      </dgm:prSet>
      <dgm:spPr/>
      <dgm:t>
        <a:bodyPr/>
        <a:lstStyle/>
        <a:p>
          <a:endParaRPr lang="en-US"/>
        </a:p>
      </dgm:t>
    </dgm:pt>
    <dgm:pt modelId="{DA09027F-6019-4776-9BEC-5724F18353B6}" type="pres">
      <dgm:prSet presAssocID="{385C2AA4-B91C-42B7-83F1-68773EF1A9DE}" presName="sibTrans" presStyleCnt="0"/>
      <dgm:spPr/>
    </dgm:pt>
    <dgm:pt modelId="{4C45CB4B-18C0-40F4-ABF5-2039A9196685}" type="pres">
      <dgm:prSet presAssocID="{4F5C4522-B271-4DD1-B3D4-45406926727A}" presName="compNode" presStyleCnt="0"/>
      <dgm:spPr/>
    </dgm:pt>
    <dgm:pt modelId="{3F3A433C-925B-4D8B-8231-E18175CAEC9A}" type="pres">
      <dgm:prSet presAssocID="{4F5C4522-B271-4DD1-B3D4-45406926727A}" presName="bgRect" presStyleLbl="bgShp" presStyleIdx="2" presStyleCnt="4"/>
      <dgm:spPr/>
    </dgm:pt>
    <dgm:pt modelId="{28F12AA7-7A41-4D57-A1F7-03061A22A0EF}" type="pres">
      <dgm:prSet presAssocID="{4F5C4522-B271-4DD1-B3D4-45406926727A}"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ightbulb"/>
        </a:ext>
      </dgm:extLst>
    </dgm:pt>
    <dgm:pt modelId="{5A6447E5-EF09-447E-9801-A4201DAB6B09}" type="pres">
      <dgm:prSet presAssocID="{4F5C4522-B271-4DD1-B3D4-45406926727A}" presName="spaceRect" presStyleCnt="0"/>
      <dgm:spPr/>
    </dgm:pt>
    <dgm:pt modelId="{813715F8-899B-42C3-BC6B-3ECA0841BE8B}" type="pres">
      <dgm:prSet presAssocID="{4F5C4522-B271-4DD1-B3D4-45406926727A}" presName="parTx" presStyleLbl="revTx" presStyleIdx="2" presStyleCnt="4">
        <dgm:presLayoutVars>
          <dgm:chMax val="0"/>
          <dgm:chPref val="0"/>
        </dgm:presLayoutVars>
      </dgm:prSet>
      <dgm:spPr/>
      <dgm:t>
        <a:bodyPr/>
        <a:lstStyle/>
        <a:p>
          <a:endParaRPr lang="en-US"/>
        </a:p>
      </dgm:t>
    </dgm:pt>
    <dgm:pt modelId="{3EBE9CBB-8E1D-4177-9DBD-ABCC69ED1565}" type="pres">
      <dgm:prSet presAssocID="{A529AE29-8173-4954-9880-0817891DC766}" presName="sibTrans" presStyleCnt="0"/>
      <dgm:spPr/>
    </dgm:pt>
    <dgm:pt modelId="{114A9EFE-7979-4D28-B73E-7F0E9E45FD9C}" type="pres">
      <dgm:prSet presAssocID="{1F14AE73-6DBF-4326-8AF7-DBE51336CD37}" presName="compNode" presStyleCnt="0"/>
      <dgm:spPr/>
    </dgm:pt>
    <dgm:pt modelId="{2F584652-3C6E-496A-8550-1C50B66F8498}" type="pres">
      <dgm:prSet presAssocID="{1F14AE73-6DBF-4326-8AF7-DBE51336CD37}" presName="bgRect" presStyleLbl="bgShp" presStyleIdx="3" presStyleCnt="4"/>
      <dgm:spPr/>
    </dgm:pt>
    <dgm:pt modelId="{1DD862DB-08D4-487C-B562-D0128FCE8BE1}" type="pres">
      <dgm:prSet presAssocID="{1F14AE73-6DBF-4326-8AF7-DBE51336CD37}" presName="iconRect" presStyleLbl="node1" presStyleIdx="3" presStyleCnt="4"/>
      <dgm:spPr>
        <a:blipFill rotWithShape="1">
          <a:blip xmlns:r="http://schemas.openxmlformats.org/officeDocument/2006/relationships" r:embed="rId7"/>
          <a:stretch>
            <a:fillRect/>
          </a:stretch>
        </a:blipFill>
        <a:ln>
          <a:noFill/>
        </a:ln>
      </dgm:spPr>
      <dgm:extLst>
        <a:ext uri="{E40237B7-FDA0-4F09-8148-C483321AD2D9}">
          <dgm14:cNvPr xmlns:dgm14="http://schemas.microsoft.com/office/drawing/2010/diagram" id="0" name="" descr="Building"/>
        </a:ext>
      </dgm:extLst>
    </dgm:pt>
    <dgm:pt modelId="{B45A780A-33AD-4430-A848-825F2D6B373B}" type="pres">
      <dgm:prSet presAssocID="{1F14AE73-6DBF-4326-8AF7-DBE51336CD37}" presName="spaceRect" presStyleCnt="0"/>
      <dgm:spPr/>
    </dgm:pt>
    <dgm:pt modelId="{51CF692D-46E0-48D9-B4B1-BC3F81AB8EE8}" type="pres">
      <dgm:prSet presAssocID="{1F14AE73-6DBF-4326-8AF7-DBE51336CD37}" presName="parTx" presStyleLbl="revTx" presStyleIdx="3" presStyleCnt="4">
        <dgm:presLayoutVars>
          <dgm:chMax val="0"/>
          <dgm:chPref val="0"/>
        </dgm:presLayoutVars>
      </dgm:prSet>
      <dgm:spPr/>
      <dgm:t>
        <a:bodyPr/>
        <a:lstStyle/>
        <a:p>
          <a:endParaRPr lang="en-US"/>
        </a:p>
      </dgm:t>
    </dgm:pt>
  </dgm:ptLst>
  <dgm:cxnLst>
    <dgm:cxn modelId="{9BD45A39-06A3-40D7-8461-D61DC0D30AC7}" type="presOf" srcId="{0E3093C1-0C01-4878-BB4C-E0C27704D0E8}" destId="{186CDA26-5299-4BB7-8763-3C12E05639E0}" srcOrd="0" destOrd="0" presId="urn:microsoft.com/office/officeart/2018/2/layout/IconVerticalSolidList"/>
    <dgm:cxn modelId="{77FDDFAE-F9E7-4679-AD6B-6E608BE373CA}" type="presOf" srcId="{4F5C4522-B271-4DD1-B3D4-45406926727A}" destId="{813715F8-899B-42C3-BC6B-3ECA0841BE8B}" srcOrd="0" destOrd="0" presId="urn:microsoft.com/office/officeart/2018/2/layout/IconVerticalSolidList"/>
    <dgm:cxn modelId="{6475C6AE-4918-4B47-94A2-C0DCE8042FE7}" type="presOf" srcId="{3520045D-346D-45E6-BEDC-6177DC0E2B34}" destId="{E24B17A3-72DC-4607-B177-8D983E14F37E}" srcOrd="0" destOrd="0" presId="urn:microsoft.com/office/officeart/2018/2/layout/IconVerticalSolidList"/>
    <dgm:cxn modelId="{1D99EF92-691E-430B-B2A4-EA5181623E1F}" srcId="{3520045D-346D-45E6-BEDC-6177DC0E2B34}" destId="{1F14AE73-6DBF-4326-8AF7-DBE51336CD37}" srcOrd="3" destOrd="0" parTransId="{A6720482-F5E8-49F0-A5ED-A39490E6ABAC}" sibTransId="{356DA086-6135-4BAE-9CF1-9B0A39F909CC}"/>
    <dgm:cxn modelId="{02ADBB06-DE1B-4975-9A27-4933958FCF6D}" type="presOf" srcId="{EA03508B-AC8D-44ED-970D-9D32B5C9BFA7}" destId="{9E39A549-271E-40A9-9759-95521A50FB3A}" srcOrd="0" destOrd="0" presId="urn:microsoft.com/office/officeart/2018/2/layout/IconVerticalSolidList"/>
    <dgm:cxn modelId="{790CFFEB-501E-458A-A858-593BA2BBECB3}" type="presOf" srcId="{1F14AE73-6DBF-4326-8AF7-DBE51336CD37}" destId="{51CF692D-46E0-48D9-B4B1-BC3F81AB8EE8}" srcOrd="0" destOrd="0" presId="urn:microsoft.com/office/officeart/2018/2/layout/IconVerticalSolidList"/>
    <dgm:cxn modelId="{7455FCFD-A80C-4990-8E65-3DCC6F8E90AF}" srcId="{3520045D-346D-45E6-BEDC-6177DC0E2B34}" destId="{4F5C4522-B271-4DD1-B3D4-45406926727A}" srcOrd="2" destOrd="0" parTransId="{57F81F40-18A9-40E5-840D-CD5CE9AF2FAB}" sibTransId="{A529AE29-8173-4954-9880-0817891DC766}"/>
    <dgm:cxn modelId="{BC3902BC-42A3-4FBE-A7ED-E12661A6F100}" srcId="{3520045D-346D-45E6-BEDC-6177DC0E2B34}" destId="{EA03508B-AC8D-44ED-970D-9D32B5C9BFA7}" srcOrd="0" destOrd="0" parTransId="{0CB7F242-86FF-4A85-BA76-8415D2AB1CBA}" sibTransId="{FEA36582-EF01-4A89-BE7E-B2B1D6B1AFE7}"/>
    <dgm:cxn modelId="{B92557D7-5782-4A87-9B54-15222941A48D}" srcId="{3520045D-346D-45E6-BEDC-6177DC0E2B34}" destId="{0E3093C1-0C01-4878-BB4C-E0C27704D0E8}" srcOrd="1" destOrd="0" parTransId="{048EBC30-88E3-4E5C-AF31-9A441724CCC4}" sibTransId="{385C2AA4-B91C-42B7-83F1-68773EF1A9DE}"/>
    <dgm:cxn modelId="{21BFA477-4BAA-44C7-B9FF-5FB3ACDF97B6}" type="presParOf" srcId="{E24B17A3-72DC-4607-B177-8D983E14F37E}" destId="{74DBE78A-D3B3-4841-BD42-F51DF55E4A8F}" srcOrd="0" destOrd="0" presId="urn:microsoft.com/office/officeart/2018/2/layout/IconVerticalSolidList"/>
    <dgm:cxn modelId="{3458AE24-A6D2-41C3-819F-4738E50475CC}" type="presParOf" srcId="{74DBE78A-D3B3-4841-BD42-F51DF55E4A8F}" destId="{5739527E-89AE-4B4D-8776-C617D7E581E8}" srcOrd="0" destOrd="0" presId="urn:microsoft.com/office/officeart/2018/2/layout/IconVerticalSolidList"/>
    <dgm:cxn modelId="{6C93F698-787D-4C0B-86FF-6010E6662220}" type="presParOf" srcId="{74DBE78A-D3B3-4841-BD42-F51DF55E4A8F}" destId="{5978DF8F-9CA2-4977-A63B-2A47E49F97BE}" srcOrd="1" destOrd="0" presId="urn:microsoft.com/office/officeart/2018/2/layout/IconVerticalSolidList"/>
    <dgm:cxn modelId="{304998AF-8894-4EB9-B17E-E11FE24D95B4}" type="presParOf" srcId="{74DBE78A-D3B3-4841-BD42-F51DF55E4A8F}" destId="{C1B01281-5144-4152-95D4-305AFAC8338A}" srcOrd="2" destOrd="0" presId="urn:microsoft.com/office/officeart/2018/2/layout/IconVerticalSolidList"/>
    <dgm:cxn modelId="{240C8448-21CC-49FA-8367-925898EAC8ED}" type="presParOf" srcId="{74DBE78A-D3B3-4841-BD42-F51DF55E4A8F}" destId="{9E39A549-271E-40A9-9759-95521A50FB3A}" srcOrd="3" destOrd="0" presId="urn:microsoft.com/office/officeart/2018/2/layout/IconVerticalSolidList"/>
    <dgm:cxn modelId="{D07C0CA8-C9F0-4E48-A407-344F768E2BEB}" type="presParOf" srcId="{E24B17A3-72DC-4607-B177-8D983E14F37E}" destId="{DBBEDD7B-B2E6-4016-8E35-50392432D0FF}" srcOrd="1" destOrd="0" presId="urn:microsoft.com/office/officeart/2018/2/layout/IconVerticalSolidList"/>
    <dgm:cxn modelId="{7D06BF1F-2452-4692-B499-1B46B140A4F0}" type="presParOf" srcId="{E24B17A3-72DC-4607-B177-8D983E14F37E}" destId="{5BFA773E-415F-480A-A474-AC3CC7B82F5E}" srcOrd="2" destOrd="0" presId="urn:microsoft.com/office/officeart/2018/2/layout/IconVerticalSolidList"/>
    <dgm:cxn modelId="{1A9A43BE-3BDC-4673-9479-302927F9C1A8}" type="presParOf" srcId="{5BFA773E-415F-480A-A474-AC3CC7B82F5E}" destId="{ABE63CDA-770F-4D2F-A672-FD51712A0ED9}" srcOrd="0" destOrd="0" presId="urn:microsoft.com/office/officeart/2018/2/layout/IconVerticalSolidList"/>
    <dgm:cxn modelId="{09DE90C9-077A-47D1-B56B-5183E7681901}" type="presParOf" srcId="{5BFA773E-415F-480A-A474-AC3CC7B82F5E}" destId="{AED3E8B4-2DBE-4FDE-8FCE-07C01256F601}" srcOrd="1" destOrd="0" presId="urn:microsoft.com/office/officeart/2018/2/layout/IconVerticalSolidList"/>
    <dgm:cxn modelId="{6261B1CE-8EA9-419E-8975-C2F6A160583A}" type="presParOf" srcId="{5BFA773E-415F-480A-A474-AC3CC7B82F5E}" destId="{445A6C71-EAE4-4B42-8A9A-22357687E65A}" srcOrd="2" destOrd="0" presId="urn:microsoft.com/office/officeart/2018/2/layout/IconVerticalSolidList"/>
    <dgm:cxn modelId="{3B0A71FF-EDC2-4C2C-A902-054482687ADF}" type="presParOf" srcId="{5BFA773E-415F-480A-A474-AC3CC7B82F5E}" destId="{186CDA26-5299-4BB7-8763-3C12E05639E0}" srcOrd="3" destOrd="0" presId="urn:microsoft.com/office/officeart/2018/2/layout/IconVerticalSolidList"/>
    <dgm:cxn modelId="{320392B8-C3C9-4CB3-AF90-4EEF276DABB1}" type="presParOf" srcId="{E24B17A3-72DC-4607-B177-8D983E14F37E}" destId="{DA09027F-6019-4776-9BEC-5724F18353B6}" srcOrd="3" destOrd="0" presId="urn:microsoft.com/office/officeart/2018/2/layout/IconVerticalSolidList"/>
    <dgm:cxn modelId="{61AA07F6-5904-4F83-A1C4-ABC4C0410B04}" type="presParOf" srcId="{E24B17A3-72DC-4607-B177-8D983E14F37E}" destId="{4C45CB4B-18C0-40F4-ABF5-2039A9196685}" srcOrd="4" destOrd="0" presId="urn:microsoft.com/office/officeart/2018/2/layout/IconVerticalSolidList"/>
    <dgm:cxn modelId="{25D76B27-6C00-4E3B-86FE-80EF6F03E6AD}" type="presParOf" srcId="{4C45CB4B-18C0-40F4-ABF5-2039A9196685}" destId="{3F3A433C-925B-4D8B-8231-E18175CAEC9A}" srcOrd="0" destOrd="0" presId="urn:microsoft.com/office/officeart/2018/2/layout/IconVerticalSolidList"/>
    <dgm:cxn modelId="{3FC5B24E-1446-46BC-9E60-83DE9F0E9E7E}" type="presParOf" srcId="{4C45CB4B-18C0-40F4-ABF5-2039A9196685}" destId="{28F12AA7-7A41-4D57-A1F7-03061A22A0EF}" srcOrd="1" destOrd="0" presId="urn:microsoft.com/office/officeart/2018/2/layout/IconVerticalSolidList"/>
    <dgm:cxn modelId="{1E4E9AC6-7B54-4F59-9B67-0E9437C8EA7D}" type="presParOf" srcId="{4C45CB4B-18C0-40F4-ABF5-2039A9196685}" destId="{5A6447E5-EF09-447E-9801-A4201DAB6B09}" srcOrd="2" destOrd="0" presId="urn:microsoft.com/office/officeart/2018/2/layout/IconVerticalSolidList"/>
    <dgm:cxn modelId="{F83A2395-01DC-4481-ABCA-779197755D4E}" type="presParOf" srcId="{4C45CB4B-18C0-40F4-ABF5-2039A9196685}" destId="{813715F8-899B-42C3-BC6B-3ECA0841BE8B}" srcOrd="3" destOrd="0" presId="urn:microsoft.com/office/officeart/2018/2/layout/IconVerticalSolidList"/>
    <dgm:cxn modelId="{72BC5856-346C-41F8-BEC1-137DD257BC5C}" type="presParOf" srcId="{E24B17A3-72DC-4607-B177-8D983E14F37E}" destId="{3EBE9CBB-8E1D-4177-9DBD-ABCC69ED1565}" srcOrd="5" destOrd="0" presId="urn:microsoft.com/office/officeart/2018/2/layout/IconVerticalSolidList"/>
    <dgm:cxn modelId="{71451D3C-94AD-4094-A25B-605222AD915B}" type="presParOf" srcId="{E24B17A3-72DC-4607-B177-8D983E14F37E}" destId="{114A9EFE-7979-4D28-B73E-7F0E9E45FD9C}" srcOrd="6" destOrd="0" presId="urn:microsoft.com/office/officeart/2018/2/layout/IconVerticalSolidList"/>
    <dgm:cxn modelId="{4A441218-A3F3-4EB1-B2AF-86B8775E02DF}" type="presParOf" srcId="{114A9EFE-7979-4D28-B73E-7F0E9E45FD9C}" destId="{2F584652-3C6E-496A-8550-1C50B66F8498}" srcOrd="0" destOrd="0" presId="urn:microsoft.com/office/officeart/2018/2/layout/IconVerticalSolidList"/>
    <dgm:cxn modelId="{FDAF0231-579C-441A-ABE4-D65543329DAB}" type="presParOf" srcId="{114A9EFE-7979-4D28-B73E-7F0E9E45FD9C}" destId="{1DD862DB-08D4-487C-B562-D0128FCE8BE1}" srcOrd="1" destOrd="0" presId="urn:microsoft.com/office/officeart/2018/2/layout/IconVerticalSolidList"/>
    <dgm:cxn modelId="{85DA2AF8-102C-4B12-891E-AB516950DFF1}" type="presParOf" srcId="{114A9EFE-7979-4D28-B73E-7F0E9E45FD9C}" destId="{B45A780A-33AD-4430-A848-825F2D6B373B}" srcOrd="2" destOrd="0" presId="urn:microsoft.com/office/officeart/2018/2/layout/IconVerticalSolidList"/>
    <dgm:cxn modelId="{5A2FB91C-08E8-4841-BE7D-186E33524DA0}" type="presParOf" srcId="{114A9EFE-7979-4D28-B73E-7F0E9E45FD9C}" destId="{51CF692D-46E0-48D9-B4B1-BC3F81AB8E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814A9-BA5F-4777-873F-8A6A7E16E39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4EB22303-4472-47FD-98C1-51EE465ABE81}">
      <dgm:prSet/>
      <dgm:spPr>
        <a:solidFill>
          <a:srgbClr val="502B6E"/>
        </a:solidFill>
        <a:ln>
          <a:solidFill>
            <a:srgbClr val="4F2C6D"/>
          </a:solidFill>
        </a:ln>
      </dgm:spPr>
      <dgm:t>
        <a:bodyPr/>
        <a:lstStyle/>
        <a:p>
          <a:r>
            <a:rPr lang="en-IE"/>
            <a:t>Pat Nestor</a:t>
          </a:r>
          <a:endParaRPr lang="en-US"/>
        </a:p>
      </dgm:t>
    </dgm:pt>
    <dgm:pt modelId="{63C710E1-5EEE-494F-B349-18E3A747882C}" type="parTrans" cxnId="{786EEC13-CEEA-44DD-B98A-20F698FB2FE3}">
      <dgm:prSet/>
      <dgm:spPr/>
      <dgm:t>
        <a:bodyPr/>
        <a:lstStyle/>
        <a:p>
          <a:endParaRPr lang="en-US"/>
        </a:p>
      </dgm:t>
    </dgm:pt>
    <dgm:pt modelId="{B65DF670-576D-463F-A158-68ADCEA52502}" type="sibTrans" cxnId="{786EEC13-CEEA-44DD-B98A-20F698FB2FE3}">
      <dgm:prSet/>
      <dgm:spPr/>
      <dgm:t>
        <a:bodyPr/>
        <a:lstStyle/>
        <a:p>
          <a:endParaRPr lang="en-US"/>
        </a:p>
      </dgm:t>
    </dgm:pt>
    <dgm:pt modelId="{27A7A228-0252-490B-AE7C-CE3481A31203}">
      <dgm:prSet/>
      <dgm:spPr>
        <a:solidFill>
          <a:srgbClr val="583277"/>
        </a:solidFill>
      </dgm:spPr>
      <dgm:t>
        <a:bodyPr/>
        <a:lstStyle/>
        <a:p>
          <a:r>
            <a:rPr lang="en-IE"/>
            <a:t>Alan Isdell</a:t>
          </a:r>
          <a:endParaRPr lang="en-US"/>
        </a:p>
      </dgm:t>
    </dgm:pt>
    <dgm:pt modelId="{FC1660CF-4603-4058-A50D-431EFBB1D636}" type="parTrans" cxnId="{A4A31AD5-E3D5-4F19-BC4C-ED9C8213FD49}">
      <dgm:prSet/>
      <dgm:spPr/>
      <dgm:t>
        <a:bodyPr/>
        <a:lstStyle/>
        <a:p>
          <a:endParaRPr lang="en-US"/>
        </a:p>
      </dgm:t>
    </dgm:pt>
    <dgm:pt modelId="{9F626A70-B222-48BB-BA5E-67F378184706}" type="sibTrans" cxnId="{A4A31AD5-E3D5-4F19-BC4C-ED9C8213FD49}">
      <dgm:prSet/>
      <dgm:spPr/>
      <dgm:t>
        <a:bodyPr/>
        <a:lstStyle/>
        <a:p>
          <a:endParaRPr lang="en-US"/>
        </a:p>
      </dgm:t>
    </dgm:pt>
    <dgm:pt modelId="{5AD3A886-3BFB-4431-A75F-FDE9528B1795}">
      <dgm:prSet/>
      <dgm:spPr>
        <a:solidFill>
          <a:srgbClr val="583277"/>
        </a:solidFill>
      </dgm:spPr>
      <dgm:t>
        <a:bodyPr/>
        <a:lstStyle/>
        <a:p>
          <a:r>
            <a:rPr lang="en-IE"/>
            <a:t>David Humphreys</a:t>
          </a:r>
          <a:endParaRPr lang="en-US"/>
        </a:p>
      </dgm:t>
    </dgm:pt>
    <dgm:pt modelId="{368089C6-EB98-44E3-9A81-096DD8827EB0}" type="parTrans" cxnId="{92AD3690-F1AE-4D3D-B48F-88853E20D360}">
      <dgm:prSet/>
      <dgm:spPr/>
      <dgm:t>
        <a:bodyPr/>
        <a:lstStyle/>
        <a:p>
          <a:endParaRPr lang="en-US"/>
        </a:p>
      </dgm:t>
    </dgm:pt>
    <dgm:pt modelId="{D4B59F10-D099-4FCA-A1FE-AF189C40AF3A}" type="sibTrans" cxnId="{92AD3690-F1AE-4D3D-B48F-88853E20D360}">
      <dgm:prSet/>
      <dgm:spPr/>
      <dgm:t>
        <a:bodyPr/>
        <a:lstStyle/>
        <a:p>
          <a:endParaRPr lang="en-US"/>
        </a:p>
      </dgm:t>
    </dgm:pt>
    <dgm:pt modelId="{A3AC10AD-D80B-4EDC-A703-ED6222FAFC72}">
      <dgm:prSet/>
      <dgm:spPr>
        <a:solidFill>
          <a:srgbClr val="583277"/>
        </a:solidFill>
      </dgm:spPr>
      <dgm:t>
        <a:bodyPr/>
        <a:lstStyle/>
        <a:p>
          <a:r>
            <a:rPr lang="en-IE"/>
            <a:t>Brigid Browne</a:t>
          </a:r>
          <a:endParaRPr lang="en-US"/>
        </a:p>
      </dgm:t>
    </dgm:pt>
    <dgm:pt modelId="{4D7EDCD1-7E6E-4CD0-908F-A96D91AE75EA}" type="parTrans" cxnId="{F23C6993-7F76-4ED6-AA4A-DCA4D1BBEB40}">
      <dgm:prSet/>
      <dgm:spPr/>
      <dgm:t>
        <a:bodyPr/>
        <a:lstStyle/>
        <a:p>
          <a:endParaRPr lang="en-US"/>
        </a:p>
      </dgm:t>
    </dgm:pt>
    <dgm:pt modelId="{1D2120F5-45DD-40B1-9721-3C059B512C2F}" type="sibTrans" cxnId="{F23C6993-7F76-4ED6-AA4A-DCA4D1BBEB40}">
      <dgm:prSet/>
      <dgm:spPr/>
      <dgm:t>
        <a:bodyPr/>
        <a:lstStyle/>
        <a:p>
          <a:endParaRPr lang="en-US"/>
        </a:p>
      </dgm:t>
    </dgm:pt>
    <dgm:pt modelId="{B081B9F5-EA77-4596-967B-AC80F18C310B}">
      <dgm:prSet/>
      <dgm:spPr>
        <a:solidFill>
          <a:srgbClr val="583277"/>
        </a:solidFill>
      </dgm:spPr>
      <dgm:t>
        <a:bodyPr/>
        <a:lstStyle/>
        <a:p>
          <a:r>
            <a:rPr lang="en-IE"/>
            <a:t>Krystyna Rawicz</a:t>
          </a:r>
          <a:endParaRPr lang="en-US"/>
        </a:p>
      </dgm:t>
    </dgm:pt>
    <dgm:pt modelId="{F1586138-3807-46E0-B479-C91B68250F2F}" type="parTrans" cxnId="{DE0524C4-47D6-4ECE-939D-587EABE17F0E}">
      <dgm:prSet/>
      <dgm:spPr/>
      <dgm:t>
        <a:bodyPr/>
        <a:lstStyle/>
        <a:p>
          <a:endParaRPr lang="en-US"/>
        </a:p>
      </dgm:t>
    </dgm:pt>
    <dgm:pt modelId="{F04F86F6-E1F5-47C7-AAAC-CF77ADF9DAF3}" type="sibTrans" cxnId="{DE0524C4-47D6-4ECE-939D-587EABE17F0E}">
      <dgm:prSet/>
      <dgm:spPr/>
      <dgm:t>
        <a:bodyPr/>
        <a:lstStyle/>
        <a:p>
          <a:endParaRPr lang="en-US"/>
        </a:p>
      </dgm:t>
    </dgm:pt>
    <dgm:pt modelId="{28FE0F2C-F39A-4944-BA4D-C15D7D9CE2AB}">
      <dgm:prSet/>
      <dgm:spPr>
        <a:solidFill>
          <a:srgbClr val="583277"/>
        </a:solidFill>
      </dgm:spPr>
      <dgm:t>
        <a:bodyPr/>
        <a:lstStyle/>
        <a:p>
          <a:r>
            <a:rPr lang="en-IE"/>
            <a:t>Sarah Sherlock</a:t>
          </a:r>
          <a:endParaRPr lang="en-US"/>
        </a:p>
      </dgm:t>
    </dgm:pt>
    <dgm:pt modelId="{DE094C73-9286-4649-AA7E-6B8B97B34324}" type="parTrans" cxnId="{747BCC3A-A57C-49D8-9E0E-372562D5F308}">
      <dgm:prSet/>
      <dgm:spPr/>
      <dgm:t>
        <a:bodyPr/>
        <a:lstStyle/>
        <a:p>
          <a:endParaRPr lang="en-US"/>
        </a:p>
      </dgm:t>
    </dgm:pt>
    <dgm:pt modelId="{94FAEAEC-721D-47DD-94A5-A29D8F3558B8}" type="sibTrans" cxnId="{747BCC3A-A57C-49D8-9E0E-372562D5F308}">
      <dgm:prSet/>
      <dgm:spPr/>
      <dgm:t>
        <a:bodyPr/>
        <a:lstStyle/>
        <a:p>
          <a:endParaRPr lang="en-US"/>
        </a:p>
      </dgm:t>
    </dgm:pt>
    <dgm:pt modelId="{0D3D5997-AF6F-4CB5-B15B-654FB8FE1C0B}">
      <dgm:prSet/>
      <dgm:spPr>
        <a:solidFill>
          <a:srgbClr val="583277"/>
        </a:solidFill>
      </dgm:spPr>
      <dgm:t>
        <a:bodyPr/>
        <a:lstStyle/>
        <a:p>
          <a:r>
            <a:rPr lang="en-IE"/>
            <a:t>SCSI Member Support Officer - Neil Flannery</a:t>
          </a:r>
          <a:endParaRPr lang="en-US"/>
        </a:p>
      </dgm:t>
    </dgm:pt>
    <dgm:pt modelId="{C7E704B4-59F7-429A-956C-5E668A59ABEE}" type="parTrans" cxnId="{52066080-E834-4975-BEEF-96D2BA8BAEB5}">
      <dgm:prSet/>
      <dgm:spPr/>
      <dgm:t>
        <a:bodyPr/>
        <a:lstStyle/>
        <a:p>
          <a:endParaRPr lang="en-US"/>
        </a:p>
      </dgm:t>
    </dgm:pt>
    <dgm:pt modelId="{EBBD8B5F-AF77-4C34-AC32-7FE48E7C5A61}" type="sibTrans" cxnId="{52066080-E834-4975-BEEF-96D2BA8BAEB5}">
      <dgm:prSet/>
      <dgm:spPr/>
      <dgm:t>
        <a:bodyPr/>
        <a:lstStyle/>
        <a:p>
          <a:endParaRPr lang="en-US"/>
        </a:p>
      </dgm:t>
    </dgm:pt>
    <dgm:pt modelId="{74D208FD-205C-48F1-8AE2-191D62762E37}" type="pres">
      <dgm:prSet presAssocID="{F43814A9-BA5F-4777-873F-8A6A7E16E398}" presName="diagram" presStyleCnt="0">
        <dgm:presLayoutVars>
          <dgm:dir/>
          <dgm:resizeHandles val="exact"/>
        </dgm:presLayoutVars>
      </dgm:prSet>
      <dgm:spPr/>
      <dgm:t>
        <a:bodyPr/>
        <a:lstStyle/>
        <a:p>
          <a:endParaRPr lang="en-US"/>
        </a:p>
      </dgm:t>
    </dgm:pt>
    <dgm:pt modelId="{37BDB0A0-C4E7-4957-B6DA-1171CCB02C5A}" type="pres">
      <dgm:prSet presAssocID="{4EB22303-4472-47FD-98C1-51EE465ABE81}" presName="node" presStyleLbl="node1" presStyleIdx="0" presStyleCnt="7">
        <dgm:presLayoutVars>
          <dgm:bulletEnabled val="1"/>
        </dgm:presLayoutVars>
      </dgm:prSet>
      <dgm:spPr/>
      <dgm:t>
        <a:bodyPr/>
        <a:lstStyle/>
        <a:p>
          <a:endParaRPr lang="en-US"/>
        </a:p>
      </dgm:t>
    </dgm:pt>
    <dgm:pt modelId="{82C9C33B-9AD5-4136-AD68-28F56D477251}" type="pres">
      <dgm:prSet presAssocID="{B65DF670-576D-463F-A158-68ADCEA52502}" presName="sibTrans" presStyleCnt="0"/>
      <dgm:spPr/>
    </dgm:pt>
    <dgm:pt modelId="{89B00E1F-07C7-4789-A6A2-0E2DDE8A3734}" type="pres">
      <dgm:prSet presAssocID="{27A7A228-0252-490B-AE7C-CE3481A31203}" presName="node" presStyleLbl="node1" presStyleIdx="1" presStyleCnt="7">
        <dgm:presLayoutVars>
          <dgm:bulletEnabled val="1"/>
        </dgm:presLayoutVars>
      </dgm:prSet>
      <dgm:spPr/>
      <dgm:t>
        <a:bodyPr/>
        <a:lstStyle/>
        <a:p>
          <a:endParaRPr lang="en-US"/>
        </a:p>
      </dgm:t>
    </dgm:pt>
    <dgm:pt modelId="{437707AD-75C5-4AA0-8445-EF8E873C6774}" type="pres">
      <dgm:prSet presAssocID="{9F626A70-B222-48BB-BA5E-67F378184706}" presName="sibTrans" presStyleCnt="0"/>
      <dgm:spPr/>
    </dgm:pt>
    <dgm:pt modelId="{BC690179-0FD6-4C3F-BC68-B397964DD8D0}" type="pres">
      <dgm:prSet presAssocID="{5AD3A886-3BFB-4431-A75F-FDE9528B1795}" presName="node" presStyleLbl="node1" presStyleIdx="2" presStyleCnt="7">
        <dgm:presLayoutVars>
          <dgm:bulletEnabled val="1"/>
        </dgm:presLayoutVars>
      </dgm:prSet>
      <dgm:spPr/>
      <dgm:t>
        <a:bodyPr/>
        <a:lstStyle/>
        <a:p>
          <a:endParaRPr lang="en-US"/>
        </a:p>
      </dgm:t>
    </dgm:pt>
    <dgm:pt modelId="{989E3BA2-134B-402C-8E15-1E1C4CBC9ADD}" type="pres">
      <dgm:prSet presAssocID="{D4B59F10-D099-4FCA-A1FE-AF189C40AF3A}" presName="sibTrans" presStyleCnt="0"/>
      <dgm:spPr/>
    </dgm:pt>
    <dgm:pt modelId="{D2F21088-0B3C-47F4-8AD8-488CE290EF16}" type="pres">
      <dgm:prSet presAssocID="{A3AC10AD-D80B-4EDC-A703-ED6222FAFC72}" presName="node" presStyleLbl="node1" presStyleIdx="3" presStyleCnt="7">
        <dgm:presLayoutVars>
          <dgm:bulletEnabled val="1"/>
        </dgm:presLayoutVars>
      </dgm:prSet>
      <dgm:spPr/>
      <dgm:t>
        <a:bodyPr/>
        <a:lstStyle/>
        <a:p>
          <a:endParaRPr lang="en-US"/>
        </a:p>
      </dgm:t>
    </dgm:pt>
    <dgm:pt modelId="{35CA65D2-58C6-4EA1-8407-B5C4FCBDC9E5}" type="pres">
      <dgm:prSet presAssocID="{1D2120F5-45DD-40B1-9721-3C059B512C2F}" presName="sibTrans" presStyleCnt="0"/>
      <dgm:spPr/>
    </dgm:pt>
    <dgm:pt modelId="{E31CF558-C833-4230-BF5D-50D0060B43B9}" type="pres">
      <dgm:prSet presAssocID="{B081B9F5-EA77-4596-967B-AC80F18C310B}" presName="node" presStyleLbl="node1" presStyleIdx="4" presStyleCnt="7">
        <dgm:presLayoutVars>
          <dgm:bulletEnabled val="1"/>
        </dgm:presLayoutVars>
      </dgm:prSet>
      <dgm:spPr/>
      <dgm:t>
        <a:bodyPr/>
        <a:lstStyle/>
        <a:p>
          <a:endParaRPr lang="en-US"/>
        </a:p>
      </dgm:t>
    </dgm:pt>
    <dgm:pt modelId="{B29C7683-6C9E-48AB-8E5B-FD3E4C2C90E1}" type="pres">
      <dgm:prSet presAssocID="{F04F86F6-E1F5-47C7-AAAC-CF77ADF9DAF3}" presName="sibTrans" presStyleCnt="0"/>
      <dgm:spPr/>
    </dgm:pt>
    <dgm:pt modelId="{AD1BBD54-4B6E-4970-AFDE-3EBFE7FC1A57}" type="pres">
      <dgm:prSet presAssocID="{28FE0F2C-F39A-4944-BA4D-C15D7D9CE2AB}" presName="node" presStyleLbl="node1" presStyleIdx="5" presStyleCnt="7">
        <dgm:presLayoutVars>
          <dgm:bulletEnabled val="1"/>
        </dgm:presLayoutVars>
      </dgm:prSet>
      <dgm:spPr/>
      <dgm:t>
        <a:bodyPr/>
        <a:lstStyle/>
        <a:p>
          <a:endParaRPr lang="en-US"/>
        </a:p>
      </dgm:t>
    </dgm:pt>
    <dgm:pt modelId="{A7D5BE04-9B56-4D58-85BD-0294E8992DB5}" type="pres">
      <dgm:prSet presAssocID="{94FAEAEC-721D-47DD-94A5-A29D8F3558B8}" presName="sibTrans" presStyleCnt="0"/>
      <dgm:spPr/>
    </dgm:pt>
    <dgm:pt modelId="{86084716-8099-4018-AE32-50D465C55C6B}" type="pres">
      <dgm:prSet presAssocID="{0D3D5997-AF6F-4CB5-B15B-654FB8FE1C0B}" presName="node" presStyleLbl="node1" presStyleIdx="6" presStyleCnt="7">
        <dgm:presLayoutVars>
          <dgm:bulletEnabled val="1"/>
        </dgm:presLayoutVars>
      </dgm:prSet>
      <dgm:spPr/>
      <dgm:t>
        <a:bodyPr/>
        <a:lstStyle/>
        <a:p>
          <a:endParaRPr lang="en-US"/>
        </a:p>
      </dgm:t>
    </dgm:pt>
  </dgm:ptLst>
  <dgm:cxnLst>
    <dgm:cxn modelId="{DE0524C4-47D6-4ECE-939D-587EABE17F0E}" srcId="{F43814A9-BA5F-4777-873F-8A6A7E16E398}" destId="{B081B9F5-EA77-4596-967B-AC80F18C310B}" srcOrd="4" destOrd="0" parTransId="{F1586138-3807-46E0-B479-C91B68250F2F}" sibTransId="{F04F86F6-E1F5-47C7-AAAC-CF77ADF9DAF3}"/>
    <dgm:cxn modelId="{F23C6993-7F76-4ED6-AA4A-DCA4D1BBEB40}" srcId="{F43814A9-BA5F-4777-873F-8A6A7E16E398}" destId="{A3AC10AD-D80B-4EDC-A703-ED6222FAFC72}" srcOrd="3" destOrd="0" parTransId="{4D7EDCD1-7E6E-4CD0-908F-A96D91AE75EA}" sibTransId="{1D2120F5-45DD-40B1-9721-3C059B512C2F}"/>
    <dgm:cxn modelId="{26232981-CFF7-4234-AE5E-13B0C980E5D0}" type="presOf" srcId="{28FE0F2C-F39A-4944-BA4D-C15D7D9CE2AB}" destId="{AD1BBD54-4B6E-4970-AFDE-3EBFE7FC1A57}" srcOrd="0" destOrd="0" presId="urn:microsoft.com/office/officeart/2005/8/layout/default"/>
    <dgm:cxn modelId="{6F129E9C-1C3C-46A1-ACAD-67F017A9EF20}" type="presOf" srcId="{4EB22303-4472-47FD-98C1-51EE465ABE81}" destId="{37BDB0A0-C4E7-4957-B6DA-1171CCB02C5A}" srcOrd="0" destOrd="0" presId="urn:microsoft.com/office/officeart/2005/8/layout/default"/>
    <dgm:cxn modelId="{1ED4FAA3-621E-4317-9A0E-10E94314DEB5}" type="presOf" srcId="{A3AC10AD-D80B-4EDC-A703-ED6222FAFC72}" destId="{D2F21088-0B3C-47F4-8AD8-488CE290EF16}" srcOrd="0" destOrd="0" presId="urn:microsoft.com/office/officeart/2005/8/layout/default"/>
    <dgm:cxn modelId="{786EEC13-CEEA-44DD-B98A-20F698FB2FE3}" srcId="{F43814A9-BA5F-4777-873F-8A6A7E16E398}" destId="{4EB22303-4472-47FD-98C1-51EE465ABE81}" srcOrd="0" destOrd="0" parTransId="{63C710E1-5EEE-494F-B349-18E3A747882C}" sibTransId="{B65DF670-576D-463F-A158-68ADCEA52502}"/>
    <dgm:cxn modelId="{A4A31AD5-E3D5-4F19-BC4C-ED9C8213FD49}" srcId="{F43814A9-BA5F-4777-873F-8A6A7E16E398}" destId="{27A7A228-0252-490B-AE7C-CE3481A31203}" srcOrd="1" destOrd="0" parTransId="{FC1660CF-4603-4058-A50D-431EFBB1D636}" sibTransId="{9F626A70-B222-48BB-BA5E-67F378184706}"/>
    <dgm:cxn modelId="{8E8B5FE8-1926-4612-AE47-936C364358C3}" type="presOf" srcId="{5AD3A886-3BFB-4431-A75F-FDE9528B1795}" destId="{BC690179-0FD6-4C3F-BC68-B397964DD8D0}" srcOrd="0" destOrd="0" presId="urn:microsoft.com/office/officeart/2005/8/layout/default"/>
    <dgm:cxn modelId="{EBEA64B1-8E17-4737-8928-EF3BAC3AEC82}" type="presOf" srcId="{27A7A228-0252-490B-AE7C-CE3481A31203}" destId="{89B00E1F-07C7-4789-A6A2-0E2DDE8A3734}" srcOrd="0" destOrd="0" presId="urn:microsoft.com/office/officeart/2005/8/layout/default"/>
    <dgm:cxn modelId="{44B00633-D162-42B2-B8C1-426DCCD6D6E9}" type="presOf" srcId="{F43814A9-BA5F-4777-873F-8A6A7E16E398}" destId="{74D208FD-205C-48F1-8AE2-191D62762E37}" srcOrd="0" destOrd="0" presId="urn:microsoft.com/office/officeart/2005/8/layout/default"/>
    <dgm:cxn modelId="{BCBBCCA2-D5CD-4CD2-B7D4-57E2DEC76C8E}" type="presOf" srcId="{B081B9F5-EA77-4596-967B-AC80F18C310B}" destId="{E31CF558-C833-4230-BF5D-50D0060B43B9}" srcOrd="0" destOrd="0" presId="urn:microsoft.com/office/officeart/2005/8/layout/default"/>
    <dgm:cxn modelId="{747BCC3A-A57C-49D8-9E0E-372562D5F308}" srcId="{F43814A9-BA5F-4777-873F-8A6A7E16E398}" destId="{28FE0F2C-F39A-4944-BA4D-C15D7D9CE2AB}" srcOrd="5" destOrd="0" parTransId="{DE094C73-9286-4649-AA7E-6B8B97B34324}" sibTransId="{94FAEAEC-721D-47DD-94A5-A29D8F3558B8}"/>
    <dgm:cxn modelId="{92AD3690-F1AE-4D3D-B48F-88853E20D360}" srcId="{F43814A9-BA5F-4777-873F-8A6A7E16E398}" destId="{5AD3A886-3BFB-4431-A75F-FDE9528B1795}" srcOrd="2" destOrd="0" parTransId="{368089C6-EB98-44E3-9A81-096DD8827EB0}" sibTransId="{D4B59F10-D099-4FCA-A1FE-AF189C40AF3A}"/>
    <dgm:cxn modelId="{975C4C7B-FB7C-49FC-891C-5C71703CA2EE}" type="presOf" srcId="{0D3D5997-AF6F-4CB5-B15B-654FB8FE1C0B}" destId="{86084716-8099-4018-AE32-50D465C55C6B}" srcOrd="0" destOrd="0" presId="urn:microsoft.com/office/officeart/2005/8/layout/default"/>
    <dgm:cxn modelId="{52066080-E834-4975-BEEF-96D2BA8BAEB5}" srcId="{F43814A9-BA5F-4777-873F-8A6A7E16E398}" destId="{0D3D5997-AF6F-4CB5-B15B-654FB8FE1C0B}" srcOrd="6" destOrd="0" parTransId="{C7E704B4-59F7-429A-956C-5E668A59ABEE}" sibTransId="{EBBD8B5F-AF77-4C34-AC32-7FE48E7C5A61}"/>
    <dgm:cxn modelId="{75A14EE5-15BC-442F-878F-47CF36CFFFEA}" type="presParOf" srcId="{74D208FD-205C-48F1-8AE2-191D62762E37}" destId="{37BDB0A0-C4E7-4957-B6DA-1171CCB02C5A}" srcOrd="0" destOrd="0" presId="urn:microsoft.com/office/officeart/2005/8/layout/default"/>
    <dgm:cxn modelId="{9DF920A6-0A30-4AF3-BD4A-52B0797AF149}" type="presParOf" srcId="{74D208FD-205C-48F1-8AE2-191D62762E37}" destId="{82C9C33B-9AD5-4136-AD68-28F56D477251}" srcOrd="1" destOrd="0" presId="urn:microsoft.com/office/officeart/2005/8/layout/default"/>
    <dgm:cxn modelId="{55E6E206-ED0D-4A79-8A6E-B220CFA88A1F}" type="presParOf" srcId="{74D208FD-205C-48F1-8AE2-191D62762E37}" destId="{89B00E1F-07C7-4789-A6A2-0E2DDE8A3734}" srcOrd="2" destOrd="0" presId="urn:microsoft.com/office/officeart/2005/8/layout/default"/>
    <dgm:cxn modelId="{470848E7-13A2-450B-B075-1402F5D8A39B}" type="presParOf" srcId="{74D208FD-205C-48F1-8AE2-191D62762E37}" destId="{437707AD-75C5-4AA0-8445-EF8E873C6774}" srcOrd="3" destOrd="0" presId="urn:microsoft.com/office/officeart/2005/8/layout/default"/>
    <dgm:cxn modelId="{59455B47-89FE-4034-9ACB-1AA0906853B9}" type="presParOf" srcId="{74D208FD-205C-48F1-8AE2-191D62762E37}" destId="{BC690179-0FD6-4C3F-BC68-B397964DD8D0}" srcOrd="4" destOrd="0" presId="urn:microsoft.com/office/officeart/2005/8/layout/default"/>
    <dgm:cxn modelId="{A52087BE-55F3-46B0-9893-11873EC51A0B}" type="presParOf" srcId="{74D208FD-205C-48F1-8AE2-191D62762E37}" destId="{989E3BA2-134B-402C-8E15-1E1C4CBC9ADD}" srcOrd="5" destOrd="0" presId="urn:microsoft.com/office/officeart/2005/8/layout/default"/>
    <dgm:cxn modelId="{66234E7A-81D3-46D3-BF84-BA7B57F6F603}" type="presParOf" srcId="{74D208FD-205C-48F1-8AE2-191D62762E37}" destId="{D2F21088-0B3C-47F4-8AD8-488CE290EF16}" srcOrd="6" destOrd="0" presId="urn:microsoft.com/office/officeart/2005/8/layout/default"/>
    <dgm:cxn modelId="{42D7CB2E-82EF-4A73-9B41-C8967197AA0A}" type="presParOf" srcId="{74D208FD-205C-48F1-8AE2-191D62762E37}" destId="{35CA65D2-58C6-4EA1-8407-B5C4FCBDC9E5}" srcOrd="7" destOrd="0" presId="urn:microsoft.com/office/officeart/2005/8/layout/default"/>
    <dgm:cxn modelId="{C253DC4A-B679-4A16-843E-F992124DB421}" type="presParOf" srcId="{74D208FD-205C-48F1-8AE2-191D62762E37}" destId="{E31CF558-C833-4230-BF5D-50D0060B43B9}" srcOrd="8" destOrd="0" presId="urn:microsoft.com/office/officeart/2005/8/layout/default"/>
    <dgm:cxn modelId="{77FFABD8-995E-4FE7-97E1-292A1B03AABC}" type="presParOf" srcId="{74D208FD-205C-48F1-8AE2-191D62762E37}" destId="{B29C7683-6C9E-48AB-8E5B-FD3E4C2C90E1}" srcOrd="9" destOrd="0" presId="urn:microsoft.com/office/officeart/2005/8/layout/default"/>
    <dgm:cxn modelId="{68595617-09A2-40AA-8468-8FC7D3D87C1D}" type="presParOf" srcId="{74D208FD-205C-48F1-8AE2-191D62762E37}" destId="{AD1BBD54-4B6E-4970-AFDE-3EBFE7FC1A57}" srcOrd="10" destOrd="0" presId="urn:microsoft.com/office/officeart/2005/8/layout/default"/>
    <dgm:cxn modelId="{135E2245-B91F-4658-9E3B-B84535351AD1}" type="presParOf" srcId="{74D208FD-205C-48F1-8AE2-191D62762E37}" destId="{A7D5BE04-9B56-4D58-85BD-0294E8992DB5}" srcOrd="11" destOrd="0" presId="urn:microsoft.com/office/officeart/2005/8/layout/default"/>
    <dgm:cxn modelId="{C54413F0-08E9-44AE-8DF1-08AC9B7E3319}" type="presParOf" srcId="{74D208FD-205C-48F1-8AE2-191D62762E37}" destId="{86084716-8099-4018-AE32-50D465C55C6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AAABD1-1CD5-44FA-A82F-9FCD9F620BD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D9CE1E7-A275-4EC6-B48F-C6C13B782D37}">
      <dgm:prSet/>
      <dgm:spPr>
        <a:solidFill>
          <a:srgbClr val="502C6E"/>
        </a:solidFill>
      </dgm:spPr>
      <dgm:t>
        <a:bodyPr/>
        <a:lstStyle/>
        <a:p>
          <a:pPr>
            <a:lnSpc>
              <a:spcPct val="100000"/>
            </a:lnSpc>
          </a:pPr>
          <a:r>
            <a:rPr lang="en-IE"/>
            <a:t>BCAR </a:t>
          </a:r>
          <a:endParaRPr lang="en-US"/>
        </a:p>
      </dgm:t>
    </dgm:pt>
    <dgm:pt modelId="{85B7FBF0-EFA8-4F78-AFF1-58E5FFB5F4D1}" type="parTrans" cxnId="{B92078D3-372A-4BB2-B9B2-175B477463EA}">
      <dgm:prSet/>
      <dgm:spPr/>
      <dgm:t>
        <a:bodyPr/>
        <a:lstStyle/>
        <a:p>
          <a:endParaRPr lang="en-US"/>
        </a:p>
      </dgm:t>
    </dgm:pt>
    <dgm:pt modelId="{5B9B7663-7D81-467D-8C6D-965808CC424D}" type="sibTrans" cxnId="{B92078D3-372A-4BB2-B9B2-175B477463EA}">
      <dgm:prSet/>
      <dgm:spPr/>
      <dgm:t>
        <a:bodyPr/>
        <a:lstStyle/>
        <a:p>
          <a:endParaRPr lang="en-US"/>
        </a:p>
      </dgm:t>
    </dgm:pt>
    <dgm:pt modelId="{E5F805CB-1AAF-48EF-A1A1-A5B94AE4EB34}">
      <dgm:prSet/>
      <dgm:spPr/>
      <dgm:t>
        <a:bodyPr/>
        <a:lstStyle/>
        <a:p>
          <a:pPr>
            <a:lnSpc>
              <a:spcPct val="100000"/>
            </a:lnSpc>
          </a:pPr>
          <a:r>
            <a:rPr lang="en-IE"/>
            <a:t>or is it BC(A)R or Building Control (Amendment) Regulations or just Building Control?</a:t>
          </a:r>
          <a:endParaRPr lang="en-US"/>
        </a:p>
      </dgm:t>
    </dgm:pt>
    <dgm:pt modelId="{917D2B84-A346-4F9C-B830-8D6BEE2C31C1}" type="parTrans" cxnId="{F7DA5FF3-CCFE-42A7-A7BD-D6302F527D38}">
      <dgm:prSet/>
      <dgm:spPr/>
      <dgm:t>
        <a:bodyPr/>
        <a:lstStyle/>
        <a:p>
          <a:endParaRPr lang="en-US"/>
        </a:p>
      </dgm:t>
    </dgm:pt>
    <dgm:pt modelId="{8EC58DE6-1CEE-4ECC-9EFC-F6FF3276E9D9}" type="sibTrans" cxnId="{F7DA5FF3-CCFE-42A7-A7BD-D6302F527D38}">
      <dgm:prSet/>
      <dgm:spPr/>
      <dgm:t>
        <a:bodyPr/>
        <a:lstStyle/>
        <a:p>
          <a:endParaRPr lang="en-US"/>
        </a:p>
      </dgm:t>
    </dgm:pt>
    <dgm:pt modelId="{3C3A3C87-A8C2-4C55-9779-8F8E18927C38}">
      <dgm:prSet/>
      <dgm:spPr>
        <a:solidFill>
          <a:srgbClr val="502C6E"/>
        </a:solidFill>
      </dgm:spPr>
      <dgm:t>
        <a:bodyPr/>
        <a:lstStyle/>
        <a:p>
          <a:pPr>
            <a:lnSpc>
              <a:spcPct val="100000"/>
            </a:lnSpc>
          </a:pPr>
          <a:r>
            <a:rPr lang="en-IE"/>
            <a:t>Traditional Buildings </a:t>
          </a:r>
          <a:endParaRPr lang="en-US"/>
        </a:p>
      </dgm:t>
    </dgm:pt>
    <dgm:pt modelId="{634A3CC9-3884-47F8-AA2A-17E80E966E1C}" type="parTrans" cxnId="{CADE8410-1FE7-4481-A00F-56948DFE5A86}">
      <dgm:prSet/>
      <dgm:spPr/>
      <dgm:t>
        <a:bodyPr/>
        <a:lstStyle/>
        <a:p>
          <a:endParaRPr lang="en-US"/>
        </a:p>
      </dgm:t>
    </dgm:pt>
    <dgm:pt modelId="{1556EB42-176B-46AE-A4A9-B2E33493E609}" type="sibTrans" cxnId="{CADE8410-1FE7-4481-A00F-56948DFE5A86}">
      <dgm:prSet/>
      <dgm:spPr/>
      <dgm:t>
        <a:bodyPr/>
        <a:lstStyle/>
        <a:p>
          <a:endParaRPr lang="en-US"/>
        </a:p>
      </dgm:t>
    </dgm:pt>
    <dgm:pt modelId="{1AAE8DE4-BE15-4A6A-A738-3491C951E771}">
      <dgm:prSet/>
      <dgm:spPr/>
      <dgm:t>
        <a:bodyPr/>
        <a:lstStyle/>
        <a:p>
          <a:pPr>
            <a:lnSpc>
              <a:spcPct val="100000"/>
            </a:lnSpc>
          </a:pPr>
          <a:r>
            <a:rPr lang="en-IE"/>
            <a:t>High value heritage buildings</a:t>
          </a:r>
          <a:endParaRPr lang="en-US"/>
        </a:p>
      </dgm:t>
    </dgm:pt>
    <dgm:pt modelId="{F0E347AF-504A-4BF1-8976-323E7EB74650}" type="parTrans" cxnId="{1005FD81-ADC3-4C90-A442-C480A35B9C4B}">
      <dgm:prSet/>
      <dgm:spPr/>
      <dgm:t>
        <a:bodyPr/>
        <a:lstStyle/>
        <a:p>
          <a:endParaRPr lang="en-US"/>
        </a:p>
      </dgm:t>
    </dgm:pt>
    <dgm:pt modelId="{97EA3D0D-AC02-4181-A8CA-A251A183C9FE}" type="sibTrans" cxnId="{1005FD81-ADC3-4C90-A442-C480A35B9C4B}">
      <dgm:prSet/>
      <dgm:spPr/>
      <dgm:t>
        <a:bodyPr/>
        <a:lstStyle/>
        <a:p>
          <a:endParaRPr lang="en-US"/>
        </a:p>
      </dgm:t>
    </dgm:pt>
    <dgm:pt modelId="{663228CB-527F-4C0B-B01F-2322F9316A29}">
      <dgm:prSet/>
      <dgm:spPr/>
      <dgm:t>
        <a:bodyPr/>
        <a:lstStyle/>
        <a:p>
          <a:pPr>
            <a:lnSpc>
              <a:spcPct val="100000"/>
            </a:lnSpc>
          </a:pPr>
          <a:r>
            <a:rPr lang="en-IE"/>
            <a:t>Protected structures</a:t>
          </a:r>
          <a:endParaRPr lang="en-US"/>
        </a:p>
      </dgm:t>
    </dgm:pt>
    <dgm:pt modelId="{C8E0F0F7-54BD-4D67-8058-6C53633A5592}" type="parTrans" cxnId="{CA351E79-B16A-44F7-B66E-5019967B090E}">
      <dgm:prSet/>
      <dgm:spPr/>
      <dgm:t>
        <a:bodyPr/>
        <a:lstStyle/>
        <a:p>
          <a:endParaRPr lang="en-US"/>
        </a:p>
      </dgm:t>
    </dgm:pt>
    <dgm:pt modelId="{34DA3EB9-B963-4988-9A93-89BEDC4A8110}" type="sibTrans" cxnId="{CA351E79-B16A-44F7-B66E-5019967B090E}">
      <dgm:prSet/>
      <dgm:spPr/>
      <dgm:t>
        <a:bodyPr/>
        <a:lstStyle/>
        <a:p>
          <a:endParaRPr lang="en-US"/>
        </a:p>
      </dgm:t>
    </dgm:pt>
    <dgm:pt modelId="{46F59727-8125-4AFC-BF59-D2DCD351F1D6}">
      <dgm:prSet/>
      <dgm:spPr/>
      <dgm:t>
        <a:bodyPr/>
        <a:lstStyle/>
        <a:p>
          <a:pPr>
            <a:lnSpc>
              <a:spcPct val="100000"/>
            </a:lnSpc>
          </a:pPr>
          <a:r>
            <a:rPr lang="en-IE"/>
            <a:t>Pre 1919, pre 1945 ?</a:t>
          </a:r>
          <a:endParaRPr lang="en-US"/>
        </a:p>
      </dgm:t>
    </dgm:pt>
    <dgm:pt modelId="{BB139E93-B23A-4278-9B23-9E6929116179}" type="parTrans" cxnId="{A23BE8EA-2596-43E3-86D8-BC0BE9CB6A68}">
      <dgm:prSet/>
      <dgm:spPr/>
      <dgm:t>
        <a:bodyPr/>
        <a:lstStyle/>
        <a:p>
          <a:endParaRPr lang="en-US"/>
        </a:p>
      </dgm:t>
    </dgm:pt>
    <dgm:pt modelId="{AC024B7F-AF27-44F9-AE41-1AB9B903AD8A}" type="sibTrans" cxnId="{A23BE8EA-2596-43E3-86D8-BC0BE9CB6A68}">
      <dgm:prSet/>
      <dgm:spPr/>
      <dgm:t>
        <a:bodyPr/>
        <a:lstStyle/>
        <a:p>
          <a:endParaRPr lang="en-US"/>
        </a:p>
      </dgm:t>
    </dgm:pt>
    <dgm:pt modelId="{99E35F4E-EB11-4C36-ABF6-746C5BC277AB}">
      <dgm:prSet/>
      <dgm:spPr>
        <a:solidFill>
          <a:srgbClr val="502C6E"/>
        </a:solidFill>
      </dgm:spPr>
      <dgm:t>
        <a:bodyPr/>
        <a:lstStyle/>
        <a:p>
          <a:pPr>
            <a:lnSpc>
              <a:spcPct val="100000"/>
            </a:lnSpc>
          </a:pPr>
          <a:r>
            <a:rPr lang="en-IE"/>
            <a:t>Does a traditional building have to be old?</a:t>
          </a:r>
          <a:endParaRPr lang="en-US"/>
        </a:p>
      </dgm:t>
    </dgm:pt>
    <dgm:pt modelId="{E0A09C07-F8E9-4AB6-9DB5-7908190FDDB8}" type="parTrans" cxnId="{6DDA5F74-A892-4286-99A8-C74848B44F27}">
      <dgm:prSet/>
      <dgm:spPr/>
      <dgm:t>
        <a:bodyPr/>
        <a:lstStyle/>
        <a:p>
          <a:endParaRPr lang="en-US"/>
        </a:p>
      </dgm:t>
    </dgm:pt>
    <dgm:pt modelId="{AC10196D-FDD5-4BDC-BAE8-7141437C566D}" type="sibTrans" cxnId="{6DDA5F74-A892-4286-99A8-C74848B44F27}">
      <dgm:prSet/>
      <dgm:spPr/>
      <dgm:t>
        <a:bodyPr/>
        <a:lstStyle/>
        <a:p>
          <a:endParaRPr lang="en-US"/>
        </a:p>
      </dgm:t>
    </dgm:pt>
    <dgm:pt modelId="{DAC7E9C7-3D01-4A83-9D09-F6B13C5722F3}" type="pres">
      <dgm:prSet presAssocID="{10AAABD1-1CD5-44FA-A82F-9FCD9F620BD9}" presName="linear" presStyleCnt="0">
        <dgm:presLayoutVars>
          <dgm:animLvl val="lvl"/>
          <dgm:resizeHandles val="exact"/>
        </dgm:presLayoutVars>
      </dgm:prSet>
      <dgm:spPr/>
      <dgm:t>
        <a:bodyPr/>
        <a:lstStyle/>
        <a:p>
          <a:endParaRPr lang="en-US"/>
        </a:p>
      </dgm:t>
    </dgm:pt>
    <dgm:pt modelId="{6A539309-5A86-460A-AA40-2D21ECCA89E2}" type="pres">
      <dgm:prSet presAssocID="{8D9CE1E7-A275-4EC6-B48F-C6C13B782D37}" presName="parentText" presStyleLbl="node1" presStyleIdx="0" presStyleCnt="3">
        <dgm:presLayoutVars>
          <dgm:chMax val="0"/>
          <dgm:bulletEnabled val="1"/>
        </dgm:presLayoutVars>
      </dgm:prSet>
      <dgm:spPr/>
      <dgm:t>
        <a:bodyPr/>
        <a:lstStyle/>
        <a:p>
          <a:endParaRPr lang="en-US"/>
        </a:p>
      </dgm:t>
    </dgm:pt>
    <dgm:pt modelId="{2E0F5BD4-F809-4701-A631-30B0F291FC8F}" type="pres">
      <dgm:prSet presAssocID="{8D9CE1E7-A275-4EC6-B48F-C6C13B782D37}" presName="childText" presStyleLbl="revTx" presStyleIdx="0" presStyleCnt="2">
        <dgm:presLayoutVars>
          <dgm:bulletEnabled val="1"/>
        </dgm:presLayoutVars>
      </dgm:prSet>
      <dgm:spPr/>
      <dgm:t>
        <a:bodyPr/>
        <a:lstStyle/>
        <a:p>
          <a:endParaRPr lang="en-US"/>
        </a:p>
      </dgm:t>
    </dgm:pt>
    <dgm:pt modelId="{64E79EF5-EA37-46DA-A0B6-D293F97B8D9F}" type="pres">
      <dgm:prSet presAssocID="{3C3A3C87-A8C2-4C55-9779-8F8E18927C38}" presName="parentText" presStyleLbl="node1" presStyleIdx="1" presStyleCnt="3">
        <dgm:presLayoutVars>
          <dgm:chMax val="0"/>
          <dgm:bulletEnabled val="1"/>
        </dgm:presLayoutVars>
      </dgm:prSet>
      <dgm:spPr/>
      <dgm:t>
        <a:bodyPr/>
        <a:lstStyle/>
        <a:p>
          <a:endParaRPr lang="en-US"/>
        </a:p>
      </dgm:t>
    </dgm:pt>
    <dgm:pt modelId="{56EBF9B5-A06F-4195-B019-B0D9EFACD58E}" type="pres">
      <dgm:prSet presAssocID="{3C3A3C87-A8C2-4C55-9779-8F8E18927C38}" presName="childText" presStyleLbl="revTx" presStyleIdx="1" presStyleCnt="2">
        <dgm:presLayoutVars>
          <dgm:bulletEnabled val="1"/>
        </dgm:presLayoutVars>
      </dgm:prSet>
      <dgm:spPr/>
      <dgm:t>
        <a:bodyPr/>
        <a:lstStyle/>
        <a:p>
          <a:endParaRPr lang="en-US"/>
        </a:p>
      </dgm:t>
    </dgm:pt>
    <dgm:pt modelId="{8473AF6E-D8BE-473D-9764-44F753558C08}" type="pres">
      <dgm:prSet presAssocID="{99E35F4E-EB11-4C36-ABF6-746C5BC277AB}" presName="parentText" presStyleLbl="node1" presStyleIdx="2" presStyleCnt="3">
        <dgm:presLayoutVars>
          <dgm:chMax val="0"/>
          <dgm:bulletEnabled val="1"/>
        </dgm:presLayoutVars>
      </dgm:prSet>
      <dgm:spPr/>
      <dgm:t>
        <a:bodyPr/>
        <a:lstStyle/>
        <a:p>
          <a:endParaRPr lang="en-US"/>
        </a:p>
      </dgm:t>
    </dgm:pt>
  </dgm:ptLst>
  <dgm:cxnLst>
    <dgm:cxn modelId="{A23BE8EA-2596-43E3-86D8-BC0BE9CB6A68}" srcId="{3C3A3C87-A8C2-4C55-9779-8F8E18927C38}" destId="{46F59727-8125-4AFC-BF59-D2DCD351F1D6}" srcOrd="2" destOrd="0" parTransId="{BB139E93-B23A-4278-9B23-9E6929116179}" sibTransId="{AC024B7F-AF27-44F9-AE41-1AB9B903AD8A}"/>
    <dgm:cxn modelId="{7FB36F3C-48B4-4AFC-8AE6-4D8105937309}" type="presOf" srcId="{10AAABD1-1CD5-44FA-A82F-9FCD9F620BD9}" destId="{DAC7E9C7-3D01-4A83-9D09-F6B13C5722F3}" srcOrd="0" destOrd="0" presId="urn:microsoft.com/office/officeart/2005/8/layout/vList2"/>
    <dgm:cxn modelId="{6DDA5F74-A892-4286-99A8-C74848B44F27}" srcId="{10AAABD1-1CD5-44FA-A82F-9FCD9F620BD9}" destId="{99E35F4E-EB11-4C36-ABF6-746C5BC277AB}" srcOrd="2" destOrd="0" parTransId="{E0A09C07-F8E9-4AB6-9DB5-7908190FDDB8}" sibTransId="{AC10196D-FDD5-4BDC-BAE8-7141437C566D}"/>
    <dgm:cxn modelId="{CADE8410-1FE7-4481-A00F-56948DFE5A86}" srcId="{10AAABD1-1CD5-44FA-A82F-9FCD9F620BD9}" destId="{3C3A3C87-A8C2-4C55-9779-8F8E18927C38}" srcOrd="1" destOrd="0" parTransId="{634A3CC9-3884-47F8-AA2A-17E80E966E1C}" sibTransId="{1556EB42-176B-46AE-A4A9-B2E33493E609}"/>
    <dgm:cxn modelId="{D6B24B84-25DE-4EFB-940A-817E359842FB}" type="presOf" srcId="{663228CB-527F-4C0B-B01F-2322F9316A29}" destId="{56EBF9B5-A06F-4195-B019-B0D9EFACD58E}" srcOrd="0" destOrd="1" presId="urn:microsoft.com/office/officeart/2005/8/layout/vList2"/>
    <dgm:cxn modelId="{DB30B75E-4A13-4914-BA2D-708B167FF443}" type="presOf" srcId="{E5F805CB-1AAF-48EF-A1A1-A5B94AE4EB34}" destId="{2E0F5BD4-F809-4701-A631-30B0F291FC8F}" srcOrd="0" destOrd="0" presId="urn:microsoft.com/office/officeart/2005/8/layout/vList2"/>
    <dgm:cxn modelId="{4D9B6933-269D-45B5-B1E5-84D9C5AD119A}" type="presOf" srcId="{8D9CE1E7-A275-4EC6-B48F-C6C13B782D37}" destId="{6A539309-5A86-460A-AA40-2D21ECCA89E2}" srcOrd="0" destOrd="0" presId="urn:microsoft.com/office/officeart/2005/8/layout/vList2"/>
    <dgm:cxn modelId="{E497A596-4F36-4B69-9C6A-85AF7D707EB7}" type="presOf" srcId="{99E35F4E-EB11-4C36-ABF6-746C5BC277AB}" destId="{8473AF6E-D8BE-473D-9764-44F753558C08}" srcOrd="0" destOrd="0" presId="urn:microsoft.com/office/officeart/2005/8/layout/vList2"/>
    <dgm:cxn modelId="{205ECEB7-BFF0-4682-90EF-CC4D26AA20B0}" type="presOf" srcId="{46F59727-8125-4AFC-BF59-D2DCD351F1D6}" destId="{56EBF9B5-A06F-4195-B019-B0D9EFACD58E}" srcOrd="0" destOrd="2" presId="urn:microsoft.com/office/officeart/2005/8/layout/vList2"/>
    <dgm:cxn modelId="{F7DA5FF3-CCFE-42A7-A7BD-D6302F527D38}" srcId="{8D9CE1E7-A275-4EC6-B48F-C6C13B782D37}" destId="{E5F805CB-1AAF-48EF-A1A1-A5B94AE4EB34}" srcOrd="0" destOrd="0" parTransId="{917D2B84-A346-4F9C-B830-8D6BEE2C31C1}" sibTransId="{8EC58DE6-1CEE-4ECC-9EFC-F6FF3276E9D9}"/>
    <dgm:cxn modelId="{AE49A7AF-F984-49F3-B71A-9849DD06B3A3}" type="presOf" srcId="{1AAE8DE4-BE15-4A6A-A738-3491C951E771}" destId="{56EBF9B5-A06F-4195-B019-B0D9EFACD58E}" srcOrd="0" destOrd="0" presId="urn:microsoft.com/office/officeart/2005/8/layout/vList2"/>
    <dgm:cxn modelId="{1005FD81-ADC3-4C90-A442-C480A35B9C4B}" srcId="{3C3A3C87-A8C2-4C55-9779-8F8E18927C38}" destId="{1AAE8DE4-BE15-4A6A-A738-3491C951E771}" srcOrd="0" destOrd="0" parTransId="{F0E347AF-504A-4BF1-8976-323E7EB74650}" sibTransId="{97EA3D0D-AC02-4181-A8CA-A251A183C9FE}"/>
    <dgm:cxn modelId="{CA351E79-B16A-44F7-B66E-5019967B090E}" srcId="{3C3A3C87-A8C2-4C55-9779-8F8E18927C38}" destId="{663228CB-527F-4C0B-B01F-2322F9316A29}" srcOrd="1" destOrd="0" parTransId="{C8E0F0F7-54BD-4D67-8058-6C53633A5592}" sibTransId="{34DA3EB9-B963-4988-9A93-89BEDC4A8110}"/>
    <dgm:cxn modelId="{4675E9A3-B0A7-4D4D-93DB-870A27A4F545}" type="presOf" srcId="{3C3A3C87-A8C2-4C55-9779-8F8E18927C38}" destId="{64E79EF5-EA37-46DA-A0B6-D293F97B8D9F}" srcOrd="0" destOrd="0" presId="urn:microsoft.com/office/officeart/2005/8/layout/vList2"/>
    <dgm:cxn modelId="{B92078D3-372A-4BB2-B9B2-175B477463EA}" srcId="{10AAABD1-1CD5-44FA-A82F-9FCD9F620BD9}" destId="{8D9CE1E7-A275-4EC6-B48F-C6C13B782D37}" srcOrd="0" destOrd="0" parTransId="{85B7FBF0-EFA8-4F78-AFF1-58E5FFB5F4D1}" sibTransId="{5B9B7663-7D81-467D-8C6D-965808CC424D}"/>
    <dgm:cxn modelId="{5F437626-5C29-4FEC-901C-5527AB2A8C5E}" type="presParOf" srcId="{DAC7E9C7-3D01-4A83-9D09-F6B13C5722F3}" destId="{6A539309-5A86-460A-AA40-2D21ECCA89E2}" srcOrd="0" destOrd="0" presId="urn:microsoft.com/office/officeart/2005/8/layout/vList2"/>
    <dgm:cxn modelId="{3B43D312-9A86-432E-9014-6B41D5D51671}" type="presParOf" srcId="{DAC7E9C7-3D01-4A83-9D09-F6B13C5722F3}" destId="{2E0F5BD4-F809-4701-A631-30B0F291FC8F}" srcOrd="1" destOrd="0" presId="urn:microsoft.com/office/officeart/2005/8/layout/vList2"/>
    <dgm:cxn modelId="{C09BADCC-9038-4F5E-BDE8-578BEC6AE8BA}" type="presParOf" srcId="{DAC7E9C7-3D01-4A83-9D09-F6B13C5722F3}" destId="{64E79EF5-EA37-46DA-A0B6-D293F97B8D9F}" srcOrd="2" destOrd="0" presId="urn:microsoft.com/office/officeart/2005/8/layout/vList2"/>
    <dgm:cxn modelId="{F0CAE971-3441-41BA-BCB7-CEE788CA08B3}" type="presParOf" srcId="{DAC7E9C7-3D01-4A83-9D09-F6B13C5722F3}" destId="{56EBF9B5-A06F-4195-B019-B0D9EFACD58E}" srcOrd="3" destOrd="0" presId="urn:microsoft.com/office/officeart/2005/8/layout/vList2"/>
    <dgm:cxn modelId="{ADDDDEC3-105A-4ECD-9036-D25FB0197E75}" type="presParOf" srcId="{DAC7E9C7-3D01-4A83-9D09-F6B13C5722F3}" destId="{8473AF6E-D8BE-473D-9764-44F753558C0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BC4D9E-BB90-4A25-A32F-3DDF9F78065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556E89C-C356-47BE-B8F5-A82014172C23}">
      <dgm:prSet/>
      <dgm:spPr/>
      <dgm:t>
        <a:bodyPr/>
        <a:lstStyle/>
        <a:p>
          <a:r>
            <a:rPr lang="en-IE"/>
            <a:t>To assist the practitioner in applying the Building Control Regulations to their project</a:t>
          </a:r>
          <a:endParaRPr lang="en-US"/>
        </a:p>
      </dgm:t>
    </dgm:pt>
    <dgm:pt modelId="{7CA690C8-12EB-4AA0-A3AD-35F88EBD1C46}" type="parTrans" cxnId="{8F5B10CF-D707-4AC6-AECE-50883553E462}">
      <dgm:prSet/>
      <dgm:spPr/>
      <dgm:t>
        <a:bodyPr/>
        <a:lstStyle/>
        <a:p>
          <a:endParaRPr lang="en-US"/>
        </a:p>
      </dgm:t>
    </dgm:pt>
    <dgm:pt modelId="{7EDCCDBB-7BD8-4E65-8448-3220E8C636AF}" type="sibTrans" cxnId="{8F5B10CF-D707-4AC6-AECE-50883553E462}">
      <dgm:prSet/>
      <dgm:spPr/>
      <dgm:t>
        <a:bodyPr/>
        <a:lstStyle/>
        <a:p>
          <a:endParaRPr lang="en-US"/>
        </a:p>
      </dgm:t>
    </dgm:pt>
    <dgm:pt modelId="{4804713F-CE7E-44B7-9B47-9C28ACD73FF8}">
      <dgm:prSet/>
      <dgm:spPr/>
      <dgm:t>
        <a:bodyPr/>
        <a:lstStyle/>
        <a:p>
          <a:r>
            <a:rPr lang="en-IE"/>
            <a:t>Focuses on issues commonly arising on traditional buildings</a:t>
          </a:r>
          <a:endParaRPr lang="en-US"/>
        </a:p>
      </dgm:t>
    </dgm:pt>
    <dgm:pt modelId="{7C06C29D-9F49-461D-95FF-B9CA58521993}" type="parTrans" cxnId="{EC8900AA-7299-4383-808F-527FFA9104C3}">
      <dgm:prSet/>
      <dgm:spPr/>
      <dgm:t>
        <a:bodyPr/>
        <a:lstStyle/>
        <a:p>
          <a:endParaRPr lang="en-US"/>
        </a:p>
      </dgm:t>
    </dgm:pt>
    <dgm:pt modelId="{F0A164A7-905E-46F6-B168-E67FD3894BE7}" type="sibTrans" cxnId="{EC8900AA-7299-4383-808F-527FFA9104C3}">
      <dgm:prSet/>
      <dgm:spPr/>
      <dgm:t>
        <a:bodyPr/>
        <a:lstStyle/>
        <a:p>
          <a:endParaRPr lang="en-US"/>
        </a:p>
      </dgm:t>
    </dgm:pt>
    <dgm:pt modelId="{5186C793-D488-438A-B3D0-B11B1738FA55}">
      <dgm:prSet/>
      <dgm:spPr/>
      <dgm:t>
        <a:bodyPr/>
        <a:lstStyle/>
        <a:p>
          <a:r>
            <a:rPr lang="en-IE"/>
            <a:t>Aims to build familiarity with appropriate application of the Building Control Regulations.</a:t>
          </a:r>
          <a:endParaRPr lang="en-US"/>
        </a:p>
      </dgm:t>
    </dgm:pt>
    <dgm:pt modelId="{1DEA2D9B-891E-48A9-9BE4-ECD976BAC563}" type="parTrans" cxnId="{28617C1D-DB67-4FDC-81E8-815107DB3B87}">
      <dgm:prSet/>
      <dgm:spPr/>
      <dgm:t>
        <a:bodyPr/>
        <a:lstStyle/>
        <a:p>
          <a:endParaRPr lang="en-US"/>
        </a:p>
      </dgm:t>
    </dgm:pt>
    <dgm:pt modelId="{69D99ABF-F945-463D-B08F-E2A1446F0EE8}" type="sibTrans" cxnId="{28617C1D-DB67-4FDC-81E8-815107DB3B87}">
      <dgm:prSet/>
      <dgm:spPr/>
      <dgm:t>
        <a:bodyPr/>
        <a:lstStyle/>
        <a:p>
          <a:endParaRPr lang="en-US"/>
        </a:p>
      </dgm:t>
    </dgm:pt>
    <dgm:pt modelId="{B072F5D0-E91F-4D4B-B52A-8DB330F29A74}" type="pres">
      <dgm:prSet presAssocID="{1BBC4D9E-BB90-4A25-A32F-3DDF9F780654}" presName="root" presStyleCnt="0">
        <dgm:presLayoutVars>
          <dgm:dir/>
          <dgm:resizeHandles val="exact"/>
        </dgm:presLayoutVars>
      </dgm:prSet>
      <dgm:spPr/>
      <dgm:t>
        <a:bodyPr/>
        <a:lstStyle/>
        <a:p>
          <a:endParaRPr lang="en-US"/>
        </a:p>
      </dgm:t>
    </dgm:pt>
    <dgm:pt modelId="{E94FDE0B-2F86-405F-B6E1-5CFC5F86DC13}" type="pres">
      <dgm:prSet presAssocID="{A556E89C-C356-47BE-B8F5-A82014172C23}" presName="compNode" presStyleCnt="0"/>
      <dgm:spPr/>
    </dgm:pt>
    <dgm:pt modelId="{1F3252BB-0E38-4CD2-B601-685E4F9F025F}" type="pres">
      <dgm:prSet presAssocID="{A556E89C-C356-47BE-B8F5-A82014172C23}" presName="bgRect" presStyleLbl="bgShp" presStyleIdx="0" presStyleCnt="3"/>
      <dgm:spPr/>
    </dgm:pt>
    <dgm:pt modelId="{571E0670-C0E0-4B4C-BF05-BE7250257C6E}" type="pres">
      <dgm:prSet presAssocID="{A556E89C-C356-47BE-B8F5-A82014172C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Gavel"/>
        </a:ext>
      </dgm:extLst>
    </dgm:pt>
    <dgm:pt modelId="{7D631E71-FB20-4A6F-A532-E116AA7B338F}" type="pres">
      <dgm:prSet presAssocID="{A556E89C-C356-47BE-B8F5-A82014172C23}" presName="spaceRect" presStyleCnt="0"/>
      <dgm:spPr/>
    </dgm:pt>
    <dgm:pt modelId="{4D0CE006-BEBD-45B4-9DC5-787FE8D6ABA3}" type="pres">
      <dgm:prSet presAssocID="{A556E89C-C356-47BE-B8F5-A82014172C23}" presName="parTx" presStyleLbl="revTx" presStyleIdx="0" presStyleCnt="3">
        <dgm:presLayoutVars>
          <dgm:chMax val="0"/>
          <dgm:chPref val="0"/>
        </dgm:presLayoutVars>
      </dgm:prSet>
      <dgm:spPr/>
      <dgm:t>
        <a:bodyPr/>
        <a:lstStyle/>
        <a:p>
          <a:endParaRPr lang="en-US"/>
        </a:p>
      </dgm:t>
    </dgm:pt>
    <dgm:pt modelId="{901A2FC2-5C45-4F99-AFF5-C0DC6F835441}" type="pres">
      <dgm:prSet presAssocID="{7EDCCDBB-7BD8-4E65-8448-3220E8C636AF}" presName="sibTrans" presStyleCnt="0"/>
      <dgm:spPr/>
    </dgm:pt>
    <dgm:pt modelId="{7FAB34A6-1A7B-4F72-BEDE-536738BC3144}" type="pres">
      <dgm:prSet presAssocID="{4804713F-CE7E-44B7-9B47-9C28ACD73FF8}" presName="compNode" presStyleCnt="0"/>
      <dgm:spPr/>
    </dgm:pt>
    <dgm:pt modelId="{9F9F425B-0A77-4B4C-9221-11F76B23179B}" type="pres">
      <dgm:prSet presAssocID="{4804713F-CE7E-44B7-9B47-9C28ACD73FF8}" presName="bgRect" presStyleLbl="bgShp" presStyleIdx="1" presStyleCnt="3"/>
      <dgm:spPr/>
    </dgm:pt>
    <dgm:pt modelId="{762153BD-2AF2-4BD0-AF5E-BAA27FF318D6}" type="pres">
      <dgm:prSet presAssocID="{4804713F-CE7E-44B7-9B47-9C28ACD73FF8}"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ity"/>
        </a:ext>
      </dgm:extLst>
    </dgm:pt>
    <dgm:pt modelId="{1F5455F9-3507-4EA4-9B2F-4C7F3DBDF7A4}" type="pres">
      <dgm:prSet presAssocID="{4804713F-CE7E-44B7-9B47-9C28ACD73FF8}" presName="spaceRect" presStyleCnt="0"/>
      <dgm:spPr/>
    </dgm:pt>
    <dgm:pt modelId="{492EA05A-FB89-438B-B780-40337B0AEB87}" type="pres">
      <dgm:prSet presAssocID="{4804713F-CE7E-44B7-9B47-9C28ACD73FF8}" presName="parTx" presStyleLbl="revTx" presStyleIdx="1" presStyleCnt="3">
        <dgm:presLayoutVars>
          <dgm:chMax val="0"/>
          <dgm:chPref val="0"/>
        </dgm:presLayoutVars>
      </dgm:prSet>
      <dgm:spPr/>
      <dgm:t>
        <a:bodyPr/>
        <a:lstStyle/>
        <a:p>
          <a:endParaRPr lang="en-US"/>
        </a:p>
      </dgm:t>
    </dgm:pt>
    <dgm:pt modelId="{35E7C171-CA3F-44C1-8129-C1BEEC3EAEE4}" type="pres">
      <dgm:prSet presAssocID="{F0A164A7-905E-46F6-B168-E67FD3894BE7}" presName="sibTrans" presStyleCnt="0"/>
      <dgm:spPr/>
    </dgm:pt>
    <dgm:pt modelId="{9E5BD9C0-0E6F-4901-A9AB-00776D676063}" type="pres">
      <dgm:prSet presAssocID="{5186C793-D488-438A-B3D0-B11B1738FA55}" presName="compNode" presStyleCnt="0"/>
      <dgm:spPr/>
    </dgm:pt>
    <dgm:pt modelId="{97440CAD-805C-4038-889D-86964E5B5943}" type="pres">
      <dgm:prSet presAssocID="{5186C793-D488-438A-B3D0-B11B1738FA55}" presName="bgRect" presStyleLbl="bgShp" presStyleIdx="2" presStyleCnt="3"/>
      <dgm:spPr/>
    </dgm:pt>
    <dgm:pt modelId="{37FB2FBE-537E-41B9-9F50-355507DC3410}" type="pres">
      <dgm:prSet presAssocID="{5186C793-D488-438A-B3D0-B11B1738FA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resentation with Checklist"/>
        </a:ext>
      </dgm:extLst>
    </dgm:pt>
    <dgm:pt modelId="{3129E4CD-323A-4291-A273-531FD87237BA}" type="pres">
      <dgm:prSet presAssocID="{5186C793-D488-438A-B3D0-B11B1738FA55}" presName="spaceRect" presStyleCnt="0"/>
      <dgm:spPr/>
    </dgm:pt>
    <dgm:pt modelId="{1459382F-39FE-4AB9-8564-8AFEE8547DFA}" type="pres">
      <dgm:prSet presAssocID="{5186C793-D488-438A-B3D0-B11B1738FA55}" presName="parTx" presStyleLbl="revTx" presStyleIdx="2" presStyleCnt="3">
        <dgm:presLayoutVars>
          <dgm:chMax val="0"/>
          <dgm:chPref val="0"/>
        </dgm:presLayoutVars>
      </dgm:prSet>
      <dgm:spPr/>
      <dgm:t>
        <a:bodyPr/>
        <a:lstStyle/>
        <a:p>
          <a:endParaRPr lang="en-US"/>
        </a:p>
      </dgm:t>
    </dgm:pt>
  </dgm:ptLst>
  <dgm:cxnLst>
    <dgm:cxn modelId="{9F9A3278-C8D9-4F3D-AFCA-C3C1A004321F}" type="presOf" srcId="{1BBC4D9E-BB90-4A25-A32F-3DDF9F780654}" destId="{B072F5D0-E91F-4D4B-B52A-8DB330F29A74}" srcOrd="0" destOrd="0" presId="urn:microsoft.com/office/officeart/2018/2/layout/IconVerticalSolidList"/>
    <dgm:cxn modelId="{FC56A5FA-CB98-4DA4-8CF2-FD7D69A4CDC8}" type="presOf" srcId="{A556E89C-C356-47BE-B8F5-A82014172C23}" destId="{4D0CE006-BEBD-45B4-9DC5-787FE8D6ABA3}" srcOrd="0" destOrd="0" presId="urn:microsoft.com/office/officeart/2018/2/layout/IconVerticalSolidList"/>
    <dgm:cxn modelId="{85509647-4708-49AB-8E20-0B8AE8D6648B}" type="presOf" srcId="{5186C793-D488-438A-B3D0-B11B1738FA55}" destId="{1459382F-39FE-4AB9-8564-8AFEE8547DFA}" srcOrd="0" destOrd="0" presId="urn:microsoft.com/office/officeart/2018/2/layout/IconVerticalSolidList"/>
    <dgm:cxn modelId="{28617C1D-DB67-4FDC-81E8-815107DB3B87}" srcId="{1BBC4D9E-BB90-4A25-A32F-3DDF9F780654}" destId="{5186C793-D488-438A-B3D0-B11B1738FA55}" srcOrd="2" destOrd="0" parTransId="{1DEA2D9B-891E-48A9-9BE4-ECD976BAC563}" sibTransId="{69D99ABF-F945-463D-B08F-E2A1446F0EE8}"/>
    <dgm:cxn modelId="{EC8900AA-7299-4383-808F-527FFA9104C3}" srcId="{1BBC4D9E-BB90-4A25-A32F-3DDF9F780654}" destId="{4804713F-CE7E-44B7-9B47-9C28ACD73FF8}" srcOrd="1" destOrd="0" parTransId="{7C06C29D-9F49-461D-95FF-B9CA58521993}" sibTransId="{F0A164A7-905E-46F6-B168-E67FD3894BE7}"/>
    <dgm:cxn modelId="{FFE61DE5-A01A-4811-9B74-98E68D702307}" type="presOf" srcId="{4804713F-CE7E-44B7-9B47-9C28ACD73FF8}" destId="{492EA05A-FB89-438B-B780-40337B0AEB87}" srcOrd="0" destOrd="0" presId="urn:microsoft.com/office/officeart/2018/2/layout/IconVerticalSolidList"/>
    <dgm:cxn modelId="{8F5B10CF-D707-4AC6-AECE-50883553E462}" srcId="{1BBC4D9E-BB90-4A25-A32F-3DDF9F780654}" destId="{A556E89C-C356-47BE-B8F5-A82014172C23}" srcOrd="0" destOrd="0" parTransId="{7CA690C8-12EB-4AA0-A3AD-35F88EBD1C46}" sibTransId="{7EDCCDBB-7BD8-4E65-8448-3220E8C636AF}"/>
    <dgm:cxn modelId="{1E3D8E17-77A0-422B-B5D4-CA6A90AA80A7}" type="presParOf" srcId="{B072F5D0-E91F-4D4B-B52A-8DB330F29A74}" destId="{E94FDE0B-2F86-405F-B6E1-5CFC5F86DC13}" srcOrd="0" destOrd="0" presId="urn:microsoft.com/office/officeart/2018/2/layout/IconVerticalSolidList"/>
    <dgm:cxn modelId="{A90616C3-D77B-48BD-96C1-0B7483CBA079}" type="presParOf" srcId="{E94FDE0B-2F86-405F-B6E1-5CFC5F86DC13}" destId="{1F3252BB-0E38-4CD2-B601-685E4F9F025F}" srcOrd="0" destOrd="0" presId="urn:microsoft.com/office/officeart/2018/2/layout/IconVerticalSolidList"/>
    <dgm:cxn modelId="{BE35F5DE-CE61-402B-A9E7-8D5C2293222C}" type="presParOf" srcId="{E94FDE0B-2F86-405F-B6E1-5CFC5F86DC13}" destId="{571E0670-C0E0-4B4C-BF05-BE7250257C6E}" srcOrd="1" destOrd="0" presId="urn:microsoft.com/office/officeart/2018/2/layout/IconVerticalSolidList"/>
    <dgm:cxn modelId="{935361BD-3FB7-4523-8598-B1BDE612EF99}" type="presParOf" srcId="{E94FDE0B-2F86-405F-B6E1-5CFC5F86DC13}" destId="{7D631E71-FB20-4A6F-A532-E116AA7B338F}" srcOrd="2" destOrd="0" presId="urn:microsoft.com/office/officeart/2018/2/layout/IconVerticalSolidList"/>
    <dgm:cxn modelId="{BAD039FE-9E80-4D9D-9DC6-C99E70436F98}" type="presParOf" srcId="{E94FDE0B-2F86-405F-B6E1-5CFC5F86DC13}" destId="{4D0CE006-BEBD-45B4-9DC5-787FE8D6ABA3}" srcOrd="3" destOrd="0" presId="urn:microsoft.com/office/officeart/2018/2/layout/IconVerticalSolidList"/>
    <dgm:cxn modelId="{FBCF44C0-4F6F-4F16-A6EE-D45DC66708E2}" type="presParOf" srcId="{B072F5D0-E91F-4D4B-B52A-8DB330F29A74}" destId="{901A2FC2-5C45-4F99-AFF5-C0DC6F835441}" srcOrd="1" destOrd="0" presId="urn:microsoft.com/office/officeart/2018/2/layout/IconVerticalSolidList"/>
    <dgm:cxn modelId="{A3B7FD8F-5632-45EF-B29B-C741A1F19A00}" type="presParOf" srcId="{B072F5D0-E91F-4D4B-B52A-8DB330F29A74}" destId="{7FAB34A6-1A7B-4F72-BEDE-536738BC3144}" srcOrd="2" destOrd="0" presId="urn:microsoft.com/office/officeart/2018/2/layout/IconVerticalSolidList"/>
    <dgm:cxn modelId="{0817873D-91E0-4635-B7B1-17FA48C6DCFD}" type="presParOf" srcId="{7FAB34A6-1A7B-4F72-BEDE-536738BC3144}" destId="{9F9F425B-0A77-4B4C-9221-11F76B23179B}" srcOrd="0" destOrd="0" presId="urn:microsoft.com/office/officeart/2018/2/layout/IconVerticalSolidList"/>
    <dgm:cxn modelId="{FD487E61-9792-4513-A5E4-0F742FD9655D}" type="presParOf" srcId="{7FAB34A6-1A7B-4F72-BEDE-536738BC3144}" destId="{762153BD-2AF2-4BD0-AF5E-BAA27FF318D6}" srcOrd="1" destOrd="0" presId="urn:microsoft.com/office/officeart/2018/2/layout/IconVerticalSolidList"/>
    <dgm:cxn modelId="{40639605-529B-4DDF-83EB-21CBB0AE8592}" type="presParOf" srcId="{7FAB34A6-1A7B-4F72-BEDE-536738BC3144}" destId="{1F5455F9-3507-4EA4-9B2F-4C7F3DBDF7A4}" srcOrd="2" destOrd="0" presId="urn:microsoft.com/office/officeart/2018/2/layout/IconVerticalSolidList"/>
    <dgm:cxn modelId="{791AED3A-1E16-45CD-84AF-F577377A7015}" type="presParOf" srcId="{7FAB34A6-1A7B-4F72-BEDE-536738BC3144}" destId="{492EA05A-FB89-438B-B780-40337B0AEB87}" srcOrd="3" destOrd="0" presId="urn:microsoft.com/office/officeart/2018/2/layout/IconVerticalSolidList"/>
    <dgm:cxn modelId="{AE7C6516-0BC5-4ED8-89E5-CD7FF5225EC5}" type="presParOf" srcId="{B072F5D0-E91F-4D4B-B52A-8DB330F29A74}" destId="{35E7C171-CA3F-44C1-8129-C1BEEC3EAEE4}" srcOrd="3" destOrd="0" presId="urn:microsoft.com/office/officeart/2018/2/layout/IconVerticalSolidList"/>
    <dgm:cxn modelId="{AF33C341-5B27-4685-99C9-023E5A635D1F}" type="presParOf" srcId="{B072F5D0-E91F-4D4B-B52A-8DB330F29A74}" destId="{9E5BD9C0-0E6F-4901-A9AB-00776D676063}" srcOrd="4" destOrd="0" presId="urn:microsoft.com/office/officeart/2018/2/layout/IconVerticalSolidList"/>
    <dgm:cxn modelId="{822D02C4-0F74-4D95-B9C5-033945AB21AA}" type="presParOf" srcId="{9E5BD9C0-0E6F-4901-A9AB-00776D676063}" destId="{97440CAD-805C-4038-889D-86964E5B5943}" srcOrd="0" destOrd="0" presId="urn:microsoft.com/office/officeart/2018/2/layout/IconVerticalSolidList"/>
    <dgm:cxn modelId="{2E9AEBCF-BB87-4263-BFDD-F95126D72A2B}" type="presParOf" srcId="{9E5BD9C0-0E6F-4901-A9AB-00776D676063}" destId="{37FB2FBE-537E-41B9-9F50-355507DC3410}" srcOrd="1" destOrd="0" presId="urn:microsoft.com/office/officeart/2018/2/layout/IconVerticalSolidList"/>
    <dgm:cxn modelId="{0E2B666A-8C0A-448F-A6C3-2D4AA1724DB0}" type="presParOf" srcId="{9E5BD9C0-0E6F-4901-A9AB-00776D676063}" destId="{3129E4CD-323A-4291-A273-531FD87237BA}" srcOrd="2" destOrd="0" presId="urn:microsoft.com/office/officeart/2018/2/layout/IconVerticalSolidList"/>
    <dgm:cxn modelId="{5DC9317B-74EA-417D-B246-E5C1D00C10B5}" type="presParOf" srcId="{9E5BD9C0-0E6F-4901-A9AB-00776D676063}" destId="{1459382F-39FE-4AB9-8564-8AFEE8547DF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5DFE9B-B779-49D0-9761-96703B7D14E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669985B-E560-4E4C-A8CC-3A7D765FE270}">
      <dgm:prSet/>
      <dgm:spPr/>
      <dgm:t>
        <a:bodyPr/>
        <a:lstStyle/>
        <a:p>
          <a:pPr>
            <a:lnSpc>
              <a:spcPct val="100000"/>
            </a:lnSpc>
          </a:pPr>
          <a:r>
            <a:rPr lang="en-IE" dirty="0"/>
            <a:t>A 'building' includes part of a building </a:t>
          </a:r>
          <a:endParaRPr lang="en-US" dirty="0"/>
        </a:p>
      </dgm:t>
    </dgm:pt>
    <dgm:pt modelId="{8259A09A-8575-4CBA-88DA-CCD0F428256F}" type="parTrans" cxnId="{45C2CFE9-0F49-4FCE-93E9-59359719394E}">
      <dgm:prSet/>
      <dgm:spPr/>
      <dgm:t>
        <a:bodyPr/>
        <a:lstStyle/>
        <a:p>
          <a:endParaRPr lang="en-US"/>
        </a:p>
      </dgm:t>
    </dgm:pt>
    <dgm:pt modelId="{3132B505-A44D-455C-A890-F34D4355C8AE}" type="sibTrans" cxnId="{45C2CFE9-0F49-4FCE-93E9-59359719394E}">
      <dgm:prSet/>
      <dgm:spPr/>
      <dgm:t>
        <a:bodyPr/>
        <a:lstStyle/>
        <a:p>
          <a:endParaRPr lang="en-US"/>
        </a:p>
      </dgm:t>
    </dgm:pt>
    <dgm:pt modelId="{BA46101F-671E-4B1D-A500-5F245D26B294}">
      <dgm:prSet/>
      <dgm:spPr/>
      <dgm:t>
        <a:bodyPr/>
        <a:lstStyle/>
        <a:p>
          <a:pPr>
            <a:lnSpc>
              <a:spcPct val="100000"/>
            </a:lnSpc>
          </a:pPr>
          <a:r>
            <a:rPr lang="en-IE" dirty="0"/>
            <a:t>'Material alterations' is work subject to Part A, B or M. </a:t>
          </a:r>
          <a:endParaRPr lang="en-US" dirty="0"/>
        </a:p>
      </dgm:t>
    </dgm:pt>
    <dgm:pt modelId="{59E4355E-49A3-446B-BEEF-F9BE1EAF6E8D}" type="parTrans" cxnId="{7B259919-B273-42C4-B076-F787FC958DB4}">
      <dgm:prSet/>
      <dgm:spPr/>
      <dgm:t>
        <a:bodyPr/>
        <a:lstStyle/>
        <a:p>
          <a:endParaRPr lang="en-US"/>
        </a:p>
      </dgm:t>
    </dgm:pt>
    <dgm:pt modelId="{DDDAE949-F0A3-4D0B-A19B-F69681607A16}" type="sibTrans" cxnId="{7B259919-B273-42C4-B076-F787FC958DB4}">
      <dgm:prSet/>
      <dgm:spPr/>
      <dgm:t>
        <a:bodyPr/>
        <a:lstStyle/>
        <a:p>
          <a:endParaRPr lang="en-US"/>
        </a:p>
      </dgm:t>
    </dgm:pt>
    <dgm:pt modelId="{D9684267-DC38-47C3-A703-83DDD0738753}">
      <dgm:prSet/>
      <dgm:spPr/>
      <dgm:t>
        <a:bodyPr/>
        <a:lstStyle/>
        <a:p>
          <a:pPr rtl="0">
            <a:lnSpc>
              <a:spcPct val="100000"/>
            </a:lnSpc>
          </a:pPr>
          <a:r>
            <a:rPr lang="en-IE" dirty="0"/>
            <a:t>'Repair or renewal' are works of a routine nature </a:t>
          </a:r>
          <a:r>
            <a:rPr lang="en-IE" dirty="0">
              <a:solidFill>
                <a:srgbClr val="000000"/>
              </a:solidFill>
              <a:latin typeface="Calibri"/>
              <a:ea typeface="Calibri"/>
              <a:cs typeface="Calibri"/>
            </a:rPr>
            <a:t>and include returning a building to its original condition.  They </a:t>
          </a:r>
          <a:r>
            <a:rPr lang="en-IE" dirty="0">
              <a:latin typeface="Arial"/>
            </a:rPr>
            <a:t>are not 'material alterations' </a:t>
          </a:r>
          <a:endParaRPr lang="en-US" dirty="0">
            <a:latin typeface="Arial"/>
          </a:endParaRPr>
        </a:p>
      </dgm:t>
    </dgm:pt>
    <dgm:pt modelId="{C69F1D21-0BCF-48D5-A090-C0C6C704C4D0}" type="parTrans" cxnId="{67DDEFA9-DDDC-4125-869D-3CEB449B9F56}">
      <dgm:prSet/>
      <dgm:spPr/>
      <dgm:t>
        <a:bodyPr/>
        <a:lstStyle/>
        <a:p>
          <a:endParaRPr lang="en-US"/>
        </a:p>
      </dgm:t>
    </dgm:pt>
    <dgm:pt modelId="{76793170-FABE-4E24-93DF-2F1B7CB68A22}" type="sibTrans" cxnId="{67DDEFA9-DDDC-4125-869D-3CEB449B9F56}">
      <dgm:prSet/>
      <dgm:spPr/>
      <dgm:t>
        <a:bodyPr/>
        <a:lstStyle/>
        <a:p>
          <a:endParaRPr lang="en-US"/>
        </a:p>
      </dgm:t>
    </dgm:pt>
    <dgm:pt modelId="{97560FF3-F92C-4250-873F-89C338D8E64D}">
      <dgm:prSet/>
      <dgm:spPr/>
      <dgm:t>
        <a:bodyPr/>
        <a:lstStyle/>
        <a:p>
          <a:pPr>
            <a:lnSpc>
              <a:spcPct val="100000"/>
            </a:lnSpc>
          </a:pPr>
          <a:r>
            <a:rPr lang="en-IE" dirty="0"/>
            <a:t>'Agriculture', 'guest building', 'flat', 'day centre', 'place of assembly', 'party'</a:t>
          </a:r>
          <a:endParaRPr lang="en-US" dirty="0"/>
        </a:p>
      </dgm:t>
    </dgm:pt>
    <dgm:pt modelId="{E216ADFB-3E3B-4DCA-A493-3B6989202F80}" type="parTrans" cxnId="{2F65CABE-21DB-4397-AF3A-B43DD3AC92AD}">
      <dgm:prSet/>
      <dgm:spPr/>
      <dgm:t>
        <a:bodyPr/>
        <a:lstStyle/>
        <a:p>
          <a:endParaRPr lang="en-US"/>
        </a:p>
      </dgm:t>
    </dgm:pt>
    <dgm:pt modelId="{FA5ADAA2-7CB9-4863-8EE9-C2EE267E83F4}" type="sibTrans" cxnId="{2F65CABE-21DB-4397-AF3A-B43DD3AC92AD}">
      <dgm:prSet/>
      <dgm:spPr/>
      <dgm:t>
        <a:bodyPr/>
        <a:lstStyle/>
        <a:p>
          <a:endParaRPr lang="en-US"/>
        </a:p>
      </dgm:t>
    </dgm:pt>
    <dgm:pt modelId="{B1BC69D2-6D4A-49D4-AA46-2F6C028BA938}">
      <dgm:prSet/>
      <dgm:spPr/>
      <dgm:t>
        <a:bodyPr/>
        <a:lstStyle/>
        <a:p>
          <a:pPr>
            <a:lnSpc>
              <a:spcPct val="100000"/>
            </a:lnSpc>
          </a:pPr>
          <a:r>
            <a:rPr lang="en-IE" dirty="0"/>
            <a:t>Refer to the definitions in the Act and the Regulations.</a:t>
          </a:r>
          <a:endParaRPr lang="en-US" dirty="0"/>
        </a:p>
      </dgm:t>
    </dgm:pt>
    <dgm:pt modelId="{162A3829-28C3-429C-9FCB-882F90C5E335}" type="parTrans" cxnId="{0A816D43-7A16-4B10-8654-E653E6DF5F15}">
      <dgm:prSet/>
      <dgm:spPr/>
      <dgm:t>
        <a:bodyPr/>
        <a:lstStyle/>
        <a:p>
          <a:endParaRPr lang="en-US"/>
        </a:p>
      </dgm:t>
    </dgm:pt>
    <dgm:pt modelId="{23DB8BA6-FB37-4541-860A-2DB29AEB089E}" type="sibTrans" cxnId="{0A816D43-7A16-4B10-8654-E653E6DF5F15}">
      <dgm:prSet/>
      <dgm:spPr/>
      <dgm:t>
        <a:bodyPr/>
        <a:lstStyle/>
        <a:p>
          <a:endParaRPr lang="en-US"/>
        </a:p>
      </dgm:t>
    </dgm:pt>
    <dgm:pt modelId="{856F107D-1683-45EB-9417-BBDD246CBAE9}">
      <dgm:prSet phldr="0"/>
      <dgm:spPr/>
      <dgm:t>
        <a:bodyPr/>
        <a:lstStyle/>
        <a:p>
          <a:pPr>
            <a:lnSpc>
              <a:spcPct val="100000"/>
            </a:lnSpc>
          </a:pPr>
          <a:r>
            <a:rPr lang="en-IE" dirty="0"/>
            <a:t>'Material change of use' in Building Control differs from Planning </a:t>
          </a:r>
          <a:endParaRPr lang="en-US" dirty="0"/>
        </a:p>
      </dgm:t>
    </dgm:pt>
    <dgm:pt modelId="{C108224A-6ADE-45DE-B90C-0EACF037BC0A}" type="parTrans" cxnId="{27F7384E-E1FC-4731-BA61-F0A346814764}">
      <dgm:prSet/>
      <dgm:spPr/>
    </dgm:pt>
    <dgm:pt modelId="{17115DBF-2EB2-41D4-8A8E-290B7C37275E}" type="sibTrans" cxnId="{27F7384E-E1FC-4731-BA61-F0A346814764}">
      <dgm:prSet/>
      <dgm:spPr/>
    </dgm:pt>
    <dgm:pt modelId="{E58A2370-70C5-40EE-A15F-555B5855C38E}" type="pres">
      <dgm:prSet presAssocID="{325DFE9B-B779-49D0-9761-96703B7D14EE}" presName="root" presStyleCnt="0">
        <dgm:presLayoutVars>
          <dgm:dir/>
          <dgm:resizeHandles val="exact"/>
        </dgm:presLayoutVars>
      </dgm:prSet>
      <dgm:spPr/>
      <dgm:t>
        <a:bodyPr/>
        <a:lstStyle/>
        <a:p>
          <a:endParaRPr lang="en-US"/>
        </a:p>
      </dgm:t>
    </dgm:pt>
    <dgm:pt modelId="{6452D00C-0483-4B8F-8752-F07D3ED0434A}" type="pres">
      <dgm:prSet presAssocID="{6669985B-E560-4E4C-A8CC-3A7D765FE270}" presName="compNode" presStyleCnt="0"/>
      <dgm:spPr/>
    </dgm:pt>
    <dgm:pt modelId="{404045C2-E7B7-48BC-94C4-7FE838FAFB7C}" type="pres">
      <dgm:prSet presAssocID="{6669985B-E560-4E4C-A8CC-3A7D765FE270}" presName="bgRect" presStyleLbl="bgShp" presStyleIdx="0" presStyleCnt="6"/>
      <dgm:spPr/>
    </dgm:pt>
    <dgm:pt modelId="{42BCF1D7-1475-46CE-8A06-BD6A0A7C7638}" type="pres">
      <dgm:prSet presAssocID="{6669985B-E560-4E4C-A8CC-3A7D765FE270}"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uilding"/>
        </a:ext>
      </dgm:extLst>
    </dgm:pt>
    <dgm:pt modelId="{0A496190-1793-43E8-A64E-61371BF52686}" type="pres">
      <dgm:prSet presAssocID="{6669985B-E560-4E4C-A8CC-3A7D765FE270}" presName="spaceRect" presStyleCnt="0"/>
      <dgm:spPr/>
    </dgm:pt>
    <dgm:pt modelId="{204FEC4E-D6AC-478B-826F-B6D61CC85673}" type="pres">
      <dgm:prSet presAssocID="{6669985B-E560-4E4C-A8CC-3A7D765FE270}" presName="parTx" presStyleLbl="revTx" presStyleIdx="0" presStyleCnt="6">
        <dgm:presLayoutVars>
          <dgm:chMax val="0"/>
          <dgm:chPref val="0"/>
        </dgm:presLayoutVars>
      </dgm:prSet>
      <dgm:spPr/>
      <dgm:t>
        <a:bodyPr/>
        <a:lstStyle/>
        <a:p>
          <a:endParaRPr lang="en-US"/>
        </a:p>
      </dgm:t>
    </dgm:pt>
    <dgm:pt modelId="{1EA215DC-829A-4848-810C-2C79B8E00E61}" type="pres">
      <dgm:prSet presAssocID="{3132B505-A44D-455C-A890-F34D4355C8AE}" presName="sibTrans" presStyleCnt="0"/>
      <dgm:spPr/>
    </dgm:pt>
    <dgm:pt modelId="{6DA53E29-D4F8-4CAD-AED4-184BCFDBD2BE}" type="pres">
      <dgm:prSet presAssocID="{BA46101F-671E-4B1D-A500-5F245D26B294}" presName="compNode" presStyleCnt="0"/>
      <dgm:spPr/>
    </dgm:pt>
    <dgm:pt modelId="{8E99C350-AEB4-4DC7-B899-A589B060ACEC}" type="pres">
      <dgm:prSet presAssocID="{BA46101F-671E-4B1D-A500-5F245D26B294}" presName="bgRect" presStyleLbl="bgShp" presStyleIdx="1" presStyleCnt="6"/>
      <dgm:spPr/>
    </dgm:pt>
    <dgm:pt modelId="{F3488ED3-D513-412F-887C-7D1481E5D5CB}" type="pres">
      <dgm:prSet presAssocID="{BA46101F-671E-4B1D-A500-5F245D26B294}"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F7E2BA63-1A16-466B-9F34-3462B9A729F2}" type="pres">
      <dgm:prSet presAssocID="{BA46101F-671E-4B1D-A500-5F245D26B294}" presName="spaceRect" presStyleCnt="0"/>
      <dgm:spPr/>
    </dgm:pt>
    <dgm:pt modelId="{EA665CBB-E52F-4403-AEB5-63F1D0F6F11A}" type="pres">
      <dgm:prSet presAssocID="{BA46101F-671E-4B1D-A500-5F245D26B294}" presName="parTx" presStyleLbl="revTx" presStyleIdx="1" presStyleCnt="6">
        <dgm:presLayoutVars>
          <dgm:chMax val="0"/>
          <dgm:chPref val="0"/>
        </dgm:presLayoutVars>
      </dgm:prSet>
      <dgm:spPr/>
      <dgm:t>
        <a:bodyPr/>
        <a:lstStyle/>
        <a:p>
          <a:endParaRPr lang="en-US"/>
        </a:p>
      </dgm:t>
    </dgm:pt>
    <dgm:pt modelId="{A21DEFB7-94F5-4D45-9AD7-B2FB253B046C}" type="pres">
      <dgm:prSet presAssocID="{DDDAE949-F0A3-4D0B-A19B-F69681607A16}" presName="sibTrans" presStyleCnt="0"/>
      <dgm:spPr/>
    </dgm:pt>
    <dgm:pt modelId="{5DC76F31-9D0E-40F8-940B-785D8B3EF480}" type="pres">
      <dgm:prSet presAssocID="{D9684267-DC38-47C3-A703-83DDD0738753}" presName="compNode" presStyleCnt="0"/>
      <dgm:spPr/>
    </dgm:pt>
    <dgm:pt modelId="{2358EEAD-2639-4BB0-A871-B6304EDED14A}" type="pres">
      <dgm:prSet presAssocID="{D9684267-DC38-47C3-A703-83DDD0738753}" presName="bgRect" presStyleLbl="bgShp" presStyleIdx="2" presStyleCnt="6"/>
      <dgm:spPr/>
    </dgm:pt>
    <dgm:pt modelId="{0B50AD41-CB90-4888-B363-6DB5F76720A3}" type="pres">
      <dgm:prSet presAssocID="{D9684267-DC38-47C3-A703-83DDD0738753}"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ulldozer"/>
        </a:ext>
      </dgm:extLst>
    </dgm:pt>
    <dgm:pt modelId="{BC885703-43E9-4742-BACD-E5318D75FBB7}" type="pres">
      <dgm:prSet presAssocID="{D9684267-DC38-47C3-A703-83DDD0738753}" presName="spaceRect" presStyleCnt="0"/>
      <dgm:spPr/>
    </dgm:pt>
    <dgm:pt modelId="{7C6BA336-9B1F-43C9-B50B-DB670B904BAA}" type="pres">
      <dgm:prSet presAssocID="{D9684267-DC38-47C3-A703-83DDD0738753}" presName="parTx" presStyleLbl="revTx" presStyleIdx="2" presStyleCnt="6">
        <dgm:presLayoutVars>
          <dgm:chMax val="0"/>
          <dgm:chPref val="0"/>
        </dgm:presLayoutVars>
      </dgm:prSet>
      <dgm:spPr/>
      <dgm:t>
        <a:bodyPr/>
        <a:lstStyle/>
        <a:p>
          <a:endParaRPr lang="en-US"/>
        </a:p>
      </dgm:t>
    </dgm:pt>
    <dgm:pt modelId="{01458F71-2284-4A52-8FBA-59EA8FD167B8}" type="pres">
      <dgm:prSet presAssocID="{76793170-FABE-4E24-93DF-2F1B7CB68A22}" presName="sibTrans" presStyleCnt="0"/>
      <dgm:spPr/>
    </dgm:pt>
    <dgm:pt modelId="{F89F60A2-45D1-4E4A-B922-E2A53C6C4C72}" type="pres">
      <dgm:prSet presAssocID="{856F107D-1683-45EB-9417-BBDD246CBAE9}" presName="compNode" presStyleCnt="0"/>
      <dgm:spPr/>
    </dgm:pt>
    <dgm:pt modelId="{66D88747-771A-46EB-96D3-5F5ECA8FF718}" type="pres">
      <dgm:prSet presAssocID="{856F107D-1683-45EB-9417-BBDD246CBAE9}" presName="bgRect" presStyleLbl="bgShp" presStyleIdx="3" presStyleCnt="6"/>
      <dgm:spPr/>
    </dgm:pt>
    <dgm:pt modelId="{DAE1E367-ECE3-49DE-9D86-D9FD4B80AFB6}" type="pres">
      <dgm:prSet presAssocID="{856F107D-1683-45EB-9417-BBDD246CBAE9}" presName="iconRect" presStyleLbl="node1" presStyleIdx="3" presStyleCnt="6"/>
      <dgm:spPr/>
    </dgm:pt>
    <dgm:pt modelId="{EDEE865D-9DBC-4B8F-9AC6-30B4CB3BCE85}" type="pres">
      <dgm:prSet presAssocID="{856F107D-1683-45EB-9417-BBDD246CBAE9}" presName="spaceRect" presStyleCnt="0"/>
      <dgm:spPr/>
    </dgm:pt>
    <dgm:pt modelId="{E1B06B11-D5AB-413D-B4AC-9BC405167A56}" type="pres">
      <dgm:prSet presAssocID="{856F107D-1683-45EB-9417-BBDD246CBAE9}" presName="parTx" presStyleLbl="revTx" presStyleIdx="3" presStyleCnt="6">
        <dgm:presLayoutVars>
          <dgm:chMax val="0"/>
          <dgm:chPref val="0"/>
        </dgm:presLayoutVars>
      </dgm:prSet>
      <dgm:spPr/>
      <dgm:t>
        <a:bodyPr/>
        <a:lstStyle/>
        <a:p>
          <a:endParaRPr lang="en-US"/>
        </a:p>
      </dgm:t>
    </dgm:pt>
    <dgm:pt modelId="{DC1F53DB-3458-44DF-8BE9-6E5767D702FA}" type="pres">
      <dgm:prSet presAssocID="{17115DBF-2EB2-41D4-8A8E-290B7C37275E}" presName="sibTrans" presStyleCnt="0"/>
      <dgm:spPr/>
    </dgm:pt>
    <dgm:pt modelId="{25C85ED1-190F-4007-A177-97F83FC1F14D}" type="pres">
      <dgm:prSet presAssocID="{97560FF3-F92C-4250-873F-89C338D8E64D}" presName="compNode" presStyleCnt="0"/>
      <dgm:spPr/>
    </dgm:pt>
    <dgm:pt modelId="{3234EF38-F606-4133-9250-DF25D52D8F04}" type="pres">
      <dgm:prSet presAssocID="{97560FF3-F92C-4250-873F-89C338D8E64D}" presName="bgRect" presStyleLbl="bgShp" presStyleIdx="4" presStyleCnt="6"/>
      <dgm:spPr/>
    </dgm:pt>
    <dgm:pt modelId="{B230F778-2C6B-428C-B3AE-C85CEA582DFC}" type="pres">
      <dgm:prSet presAssocID="{97560FF3-F92C-4250-873F-89C338D8E64D}" presName="iconRect" presStyleLbl="node1" presStyleIdx="4"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Farm scene"/>
        </a:ext>
      </dgm:extLst>
    </dgm:pt>
    <dgm:pt modelId="{736F2FAC-2BF7-4162-9EBF-8C20DA8087A8}" type="pres">
      <dgm:prSet presAssocID="{97560FF3-F92C-4250-873F-89C338D8E64D}" presName="spaceRect" presStyleCnt="0"/>
      <dgm:spPr/>
    </dgm:pt>
    <dgm:pt modelId="{F57A06AE-0CF1-4F18-A47F-218C98089A98}" type="pres">
      <dgm:prSet presAssocID="{97560FF3-F92C-4250-873F-89C338D8E64D}" presName="parTx" presStyleLbl="revTx" presStyleIdx="4" presStyleCnt="6">
        <dgm:presLayoutVars>
          <dgm:chMax val="0"/>
          <dgm:chPref val="0"/>
        </dgm:presLayoutVars>
      </dgm:prSet>
      <dgm:spPr/>
      <dgm:t>
        <a:bodyPr/>
        <a:lstStyle/>
        <a:p>
          <a:endParaRPr lang="en-US"/>
        </a:p>
      </dgm:t>
    </dgm:pt>
    <dgm:pt modelId="{4BCCD4EB-E1CF-41FD-887F-875102659814}" type="pres">
      <dgm:prSet presAssocID="{FA5ADAA2-7CB9-4863-8EE9-C2EE267E83F4}" presName="sibTrans" presStyleCnt="0"/>
      <dgm:spPr/>
    </dgm:pt>
    <dgm:pt modelId="{A5AFB829-1844-4595-9448-251AF52B767A}" type="pres">
      <dgm:prSet presAssocID="{B1BC69D2-6D4A-49D4-AA46-2F6C028BA938}" presName="compNode" presStyleCnt="0"/>
      <dgm:spPr/>
    </dgm:pt>
    <dgm:pt modelId="{938F7EA1-6242-4337-B262-AE9A7C4D33F5}" type="pres">
      <dgm:prSet presAssocID="{B1BC69D2-6D4A-49D4-AA46-2F6C028BA938}" presName="bgRect" presStyleLbl="bgShp" presStyleIdx="5" presStyleCnt="6"/>
      <dgm:spPr/>
    </dgm:pt>
    <dgm:pt modelId="{DE4F61BE-44BB-4BF8-A45D-1416C5E0B81F}" type="pres">
      <dgm:prSet presAssocID="{B1BC69D2-6D4A-49D4-AA46-2F6C028BA938}" presName="iconRect" presStyleLbl="node1" presStyleIdx="5"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Gavel"/>
        </a:ext>
      </dgm:extLst>
    </dgm:pt>
    <dgm:pt modelId="{42A86EF7-E658-4A8B-9038-A9AB888E2C1D}" type="pres">
      <dgm:prSet presAssocID="{B1BC69D2-6D4A-49D4-AA46-2F6C028BA938}" presName="spaceRect" presStyleCnt="0"/>
      <dgm:spPr/>
    </dgm:pt>
    <dgm:pt modelId="{D3E92343-3C1D-43A7-A1A7-5A5EDAC2C8EF}" type="pres">
      <dgm:prSet presAssocID="{B1BC69D2-6D4A-49D4-AA46-2F6C028BA938}" presName="parTx" presStyleLbl="revTx" presStyleIdx="5" presStyleCnt="6">
        <dgm:presLayoutVars>
          <dgm:chMax val="0"/>
          <dgm:chPref val="0"/>
        </dgm:presLayoutVars>
      </dgm:prSet>
      <dgm:spPr/>
      <dgm:t>
        <a:bodyPr/>
        <a:lstStyle/>
        <a:p>
          <a:endParaRPr lang="en-US"/>
        </a:p>
      </dgm:t>
    </dgm:pt>
  </dgm:ptLst>
  <dgm:cxnLst>
    <dgm:cxn modelId="{7B259919-B273-42C4-B076-F787FC958DB4}" srcId="{325DFE9B-B779-49D0-9761-96703B7D14EE}" destId="{BA46101F-671E-4B1D-A500-5F245D26B294}" srcOrd="1" destOrd="0" parTransId="{59E4355E-49A3-446B-BEEF-F9BE1EAF6E8D}" sibTransId="{DDDAE949-F0A3-4D0B-A19B-F69681607A16}"/>
    <dgm:cxn modelId="{26D9D6A1-EAA8-419A-A10B-971C8B92280E}" type="presOf" srcId="{325DFE9B-B779-49D0-9761-96703B7D14EE}" destId="{E58A2370-70C5-40EE-A15F-555B5855C38E}" srcOrd="0" destOrd="0" presId="urn:microsoft.com/office/officeart/2018/2/layout/IconVerticalSolidList"/>
    <dgm:cxn modelId="{E1EE729D-1B46-4BCB-A7D9-21FF190A98A0}" type="presOf" srcId="{D9684267-DC38-47C3-A703-83DDD0738753}" destId="{7C6BA336-9B1F-43C9-B50B-DB670B904BAA}" srcOrd="0" destOrd="0" presId="urn:microsoft.com/office/officeart/2018/2/layout/IconVerticalSolidList"/>
    <dgm:cxn modelId="{912DF211-16FB-44B8-AF5D-D17FFA84E026}" type="presOf" srcId="{BA46101F-671E-4B1D-A500-5F245D26B294}" destId="{EA665CBB-E52F-4403-AEB5-63F1D0F6F11A}" srcOrd="0" destOrd="0" presId="urn:microsoft.com/office/officeart/2018/2/layout/IconVerticalSolidList"/>
    <dgm:cxn modelId="{45C2CFE9-0F49-4FCE-93E9-59359719394E}" srcId="{325DFE9B-B779-49D0-9761-96703B7D14EE}" destId="{6669985B-E560-4E4C-A8CC-3A7D765FE270}" srcOrd="0" destOrd="0" parTransId="{8259A09A-8575-4CBA-88DA-CCD0F428256F}" sibTransId="{3132B505-A44D-455C-A890-F34D4355C8AE}"/>
    <dgm:cxn modelId="{27F7384E-E1FC-4731-BA61-F0A346814764}" srcId="{325DFE9B-B779-49D0-9761-96703B7D14EE}" destId="{856F107D-1683-45EB-9417-BBDD246CBAE9}" srcOrd="3" destOrd="0" parTransId="{C108224A-6ADE-45DE-B90C-0EACF037BC0A}" sibTransId="{17115DBF-2EB2-41D4-8A8E-290B7C37275E}"/>
    <dgm:cxn modelId="{A90AB9CA-CB43-418C-A8DE-885D2DEEE226}" type="presOf" srcId="{856F107D-1683-45EB-9417-BBDD246CBAE9}" destId="{E1B06B11-D5AB-413D-B4AC-9BC405167A56}" srcOrd="0" destOrd="0" presId="urn:microsoft.com/office/officeart/2018/2/layout/IconVerticalSolidList"/>
    <dgm:cxn modelId="{7C96F7EA-86CC-4BEA-B0D0-9C568DD2D76C}" type="presOf" srcId="{97560FF3-F92C-4250-873F-89C338D8E64D}" destId="{F57A06AE-0CF1-4F18-A47F-218C98089A98}" srcOrd="0" destOrd="0" presId="urn:microsoft.com/office/officeart/2018/2/layout/IconVerticalSolidList"/>
    <dgm:cxn modelId="{0A816D43-7A16-4B10-8654-E653E6DF5F15}" srcId="{325DFE9B-B779-49D0-9761-96703B7D14EE}" destId="{B1BC69D2-6D4A-49D4-AA46-2F6C028BA938}" srcOrd="5" destOrd="0" parTransId="{162A3829-28C3-429C-9FCB-882F90C5E335}" sibTransId="{23DB8BA6-FB37-4541-860A-2DB29AEB089E}"/>
    <dgm:cxn modelId="{67DDEFA9-DDDC-4125-869D-3CEB449B9F56}" srcId="{325DFE9B-B779-49D0-9761-96703B7D14EE}" destId="{D9684267-DC38-47C3-A703-83DDD0738753}" srcOrd="2" destOrd="0" parTransId="{C69F1D21-0BCF-48D5-A090-C0C6C704C4D0}" sibTransId="{76793170-FABE-4E24-93DF-2F1B7CB68A22}"/>
    <dgm:cxn modelId="{2F65CABE-21DB-4397-AF3A-B43DD3AC92AD}" srcId="{325DFE9B-B779-49D0-9761-96703B7D14EE}" destId="{97560FF3-F92C-4250-873F-89C338D8E64D}" srcOrd="4" destOrd="0" parTransId="{E216ADFB-3E3B-4DCA-A493-3B6989202F80}" sibTransId="{FA5ADAA2-7CB9-4863-8EE9-C2EE267E83F4}"/>
    <dgm:cxn modelId="{5786287D-D4F3-44B8-8458-20226632FABB}" type="presOf" srcId="{B1BC69D2-6D4A-49D4-AA46-2F6C028BA938}" destId="{D3E92343-3C1D-43A7-A1A7-5A5EDAC2C8EF}" srcOrd="0" destOrd="0" presId="urn:microsoft.com/office/officeart/2018/2/layout/IconVerticalSolidList"/>
    <dgm:cxn modelId="{CFBDFA63-E243-4BBF-9439-A01D91FB7866}" type="presOf" srcId="{6669985B-E560-4E4C-A8CC-3A7D765FE270}" destId="{204FEC4E-D6AC-478B-826F-B6D61CC85673}" srcOrd="0" destOrd="0" presId="urn:microsoft.com/office/officeart/2018/2/layout/IconVerticalSolidList"/>
    <dgm:cxn modelId="{00F4CDE1-455F-472D-9573-32C530FB451B}" type="presParOf" srcId="{E58A2370-70C5-40EE-A15F-555B5855C38E}" destId="{6452D00C-0483-4B8F-8752-F07D3ED0434A}" srcOrd="0" destOrd="0" presId="urn:microsoft.com/office/officeart/2018/2/layout/IconVerticalSolidList"/>
    <dgm:cxn modelId="{CF772C24-6A2B-4E17-BDF6-01EF9956C0DC}" type="presParOf" srcId="{6452D00C-0483-4B8F-8752-F07D3ED0434A}" destId="{404045C2-E7B7-48BC-94C4-7FE838FAFB7C}" srcOrd="0" destOrd="0" presId="urn:microsoft.com/office/officeart/2018/2/layout/IconVerticalSolidList"/>
    <dgm:cxn modelId="{F0666BB3-11D9-4C28-8C84-219AA6007890}" type="presParOf" srcId="{6452D00C-0483-4B8F-8752-F07D3ED0434A}" destId="{42BCF1D7-1475-46CE-8A06-BD6A0A7C7638}" srcOrd="1" destOrd="0" presId="urn:microsoft.com/office/officeart/2018/2/layout/IconVerticalSolidList"/>
    <dgm:cxn modelId="{CDD1D167-67FE-4673-8C99-ECCEAD3C24BF}" type="presParOf" srcId="{6452D00C-0483-4B8F-8752-F07D3ED0434A}" destId="{0A496190-1793-43E8-A64E-61371BF52686}" srcOrd="2" destOrd="0" presId="urn:microsoft.com/office/officeart/2018/2/layout/IconVerticalSolidList"/>
    <dgm:cxn modelId="{F590756B-EFBE-4E6A-BE0A-68C51B8016E6}" type="presParOf" srcId="{6452D00C-0483-4B8F-8752-F07D3ED0434A}" destId="{204FEC4E-D6AC-478B-826F-B6D61CC85673}" srcOrd="3" destOrd="0" presId="urn:microsoft.com/office/officeart/2018/2/layout/IconVerticalSolidList"/>
    <dgm:cxn modelId="{028B0ADD-51D1-4032-A6CD-D6A8C464EA07}" type="presParOf" srcId="{E58A2370-70C5-40EE-A15F-555B5855C38E}" destId="{1EA215DC-829A-4848-810C-2C79B8E00E61}" srcOrd="1" destOrd="0" presId="urn:microsoft.com/office/officeart/2018/2/layout/IconVerticalSolidList"/>
    <dgm:cxn modelId="{4902198D-0CA3-496B-8311-4F359E17DED3}" type="presParOf" srcId="{E58A2370-70C5-40EE-A15F-555B5855C38E}" destId="{6DA53E29-D4F8-4CAD-AED4-184BCFDBD2BE}" srcOrd="2" destOrd="0" presId="urn:microsoft.com/office/officeart/2018/2/layout/IconVerticalSolidList"/>
    <dgm:cxn modelId="{3224D532-61E8-405E-9BDA-C3BA2C943EC1}" type="presParOf" srcId="{6DA53E29-D4F8-4CAD-AED4-184BCFDBD2BE}" destId="{8E99C350-AEB4-4DC7-B899-A589B060ACEC}" srcOrd="0" destOrd="0" presId="urn:microsoft.com/office/officeart/2018/2/layout/IconVerticalSolidList"/>
    <dgm:cxn modelId="{72FD6BFB-477F-4985-AB89-45A04B802260}" type="presParOf" srcId="{6DA53E29-D4F8-4CAD-AED4-184BCFDBD2BE}" destId="{F3488ED3-D513-412F-887C-7D1481E5D5CB}" srcOrd="1" destOrd="0" presId="urn:microsoft.com/office/officeart/2018/2/layout/IconVerticalSolidList"/>
    <dgm:cxn modelId="{1E4F58B0-D960-4557-BC6E-387A1B9067D9}" type="presParOf" srcId="{6DA53E29-D4F8-4CAD-AED4-184BCFDBD2BE}" destId="{F7E2BA63-1A16-466B-9F34-3462B9A729F2}" srcOrd="2" destOrd="0" presId="urn:microsoft.com/office/officeart/2018/2/layout/IconVerticalSolidList"/>
    <dgm:cxn modelId="{BFAB4C45-80DC-44A5-8691-3673866F34FB}" type="presParOf" srcId="{6DA53E29-D4F8-4CAD-AED4-184BCFDBD2BE}" destId="{EA665CBB-E52F-4403-AEB5-63F1D0F6F11A}" srcOrd="3" destOrd="0" presId="urn:microsoft.com/office/officeart/2018/2/layout/IconVerticalSolidList"/>
    <dgm:cxn modelId="{593FFA48-A6EB-42F5-A107-47D1F31B35C9}" type="presParOf" srcId="{E58A2370-70C5-40EE-A15F-555B5855C38E}" destId="{A21DEFB7-94F5-4D45-9AD7-B2FB253B046C}" srcOrd="3" destOrd="0" presId="urn:microsoft.com/office/officeart/2018/2/layout/IconVerticalSolidList"/>
    <dgm:cxn modelId="{6BCA3522-D0A9-4FD9-9691-C4116EF681A2}" type="presParOf" srcId="{E58A2370-70C5-40EE-A15F-555B5855C38E}" destId="{5DC76F31-9D0E-40F8-940B-785D8B3EF480}" srcOrd="4" destOrd="0" presId="urn:microsoft.com/office/officeart/2018/2/layout/IconVerticalSolidList"/>
    <dgm:cxn modelId="{1C580C4E-127A-4CB8-B14D-8215053AB45A}" type="presParOf" srcId="{5DC76F31-9D0E-40F8-940B-785D8B3EF480}" destId="{2358EEAD-2639-4BB0-A871-B6304EDED14A}" srcOrd="0" destOrd="0" presId="urn:microsoft.com/office/officeart/2018/2/layout/IconVerticalSolidList"/>
    <dgm:cxn modelId="{7FED9241-AB5D-4F3B-9E2C-54CE92634831}" type="presParOf" srcId="{5DC76F31-9D0E-40F8-940B-785D8B3EF480}" destId="{0B50AD41-CB90-4888-B363-6DB5F76720A3}" srcOrd="1" destOrd="0" presId="urn:microsoft.com/office/officeart/2018/2/layout/IconVerticalSolidList"/>
    <dgm:cxn modelId="{4E280440-8FF3-4AB5-86A2-D9B3899994E7}" type="presParOf" srcId="{5DC76F31-9D0E-40F8-940B-785D8B3EF480}" destId="{BC885703-43E9-4742-BACD-E5318D75FBB7}" srcOrd="2" destOrd="0" presId="urn:microsoft.com/office/officeart/2018/2/layout/IconVerticalSolidList"/>
    <dgm:cxn modelId="{F3643051-A47E-43BB-9B0C-ED7A2DB41C16}" type="presParOf" srcId="{5DC76F31-9D0E-40F8-940B-785D8B3EF480}" destId="{7C6BA336-9B1F-43C9-B50B-DB670B904BAA}" srcOrd="3" destOrd="0" presId="urn:microsoft.com/office/officeart/2018/2/layout/IconVerticalSolidList"/>
    <dgm:cxn modelId="{B0523549-4542-4D5B-A524-2D7B52B48DD5}" type="presParOf" srcId="{E58A2370-70C5-40EE-A15F-555B5855C38E}" destId="{01458F71-2284-4A52-8FBA-59EA8FD167B8}" srcOrd="5" destOrd="0" presId="urn:microsoft.com/office/officeart/2018/2/layout/IconVerticalSolidList"/>
    <dgm:cxn modelId="{6781A52E-026F-46F0-B92B-ED551F1D82B2}" type="presParOf" srcId="{E58A2370-70C5-40EE-A15F-555B5855C38E}" destId="{F89F60A2-45D1-4E4A-B922-E2A53C6C4C72}" srcOrd="6" destOrd="0" presId="urn:microsoft.com/office/officeart/2018/2/layout/IconVerticalSolidList"/>
    <dgm:cxn modelId="{18B2F9EE-47C7-4758-859C-B196BCE7A53A}" type="presParOf" srcId="{F89F60A2-45D1-4E4A-B922-E2A53C6C4C72}" destId="{66D88747-771A-46EB-96D3-5F5ECA8FF718}" srcOrd="0" destOrd="0" presId="urn:microsoft.com/office/officeart/2018/2/layout/IconVerticalSolidList"/>
    <dgm:cxn modelId="{64F82BEA-FFA7-49E6-995D-F6B8D833DD2F}" type="presParOf" srcId="{F89F60A2-45D1-4E4A-B922-E2A53C6C4C72}" destId="{DAE1E367-ECE3-49DE-9D86-D9FD4B80AFB6}" srcOrd="1" destOrd="0" presId="urn:microsoft.com/office/officeart/2018/2/layout/IconVerticalSolidList"/>
    <dgm:cxn modelId="{A4F19CDB-C70E-4A9E-B1A1-6D8250AE7EB7}" type="presParOf" srcId="{F89F60A2-45D1-4E4A-B922-E2A53C6C4C72}" destId="{EDEE865D-9DBC-4B8F-9AC6-30B4CB3BCE85}" srcOrd="2" destOrd="0" presId="urn:microsoft.com/office/officeart/2018/2/layout/IconVerticalSolidList"/>
    <dgm:cxn modelId="{2B32939B-F8A1-4908-9C8C-9836E828A043}" type="presParOf" srcId="{F89F60A2-45D1-4E4A-B922-E2A53C6C4C72}" destId="{E1B06B11-D5AB-413D-B4AC-9BC405167A56}" srcOrd="3" destOrd="0" presId="urn:microsoft.com/office/officeart/2018/2/layout/IconVerticalSolidList"/>
    <dgm:cxn modelId="{2CB42AC3-AB95-4F45-AEE5-10ABB4195AA9}" type="presParOf" srcId="{E58A2370-70C5-40EE-A15F-555B5855C38E}" destId="{DC1F53DB-3458-44DF-8BE9-6E5767D702FA}" srcOrd="7" destOrd="0" presId="urn:microsoft.com/office/officeart/2018/2/layout/IconVerticalSolidList"/>
    <dgm:cxn modelId="{8AC405C1-6F10-491C-82A8-7AE3C743068D}" type="presParOf" srcId="{E58A2370-70C5-40EE-A15F-555B5855C38E}" destId="{25C85ED1-190F-4007-A177-97F83FC1F14D}" srcOrd="8" destOrd="0" presId="urn:microsoft.com/office/officeart/2018/2/layout/IconVerticalSolidList"/>
    <dgm:cxn modelId="{B1FCA9A5-B7C2-4D30-81C7-AB9F97697484}" type="presParOf" srcId="{25C85ED1-190F-4007-A177-97F83FC1F14D}" destId="{3234EF38-F606-4133-9250-DF25D52D8F04}" srcOrd="0" destOrd="0" presId="urn:microsoft.com/office/officeart/2018/2/layout/IconVerticalSolidList"/>
    <dgm:cxn modelId="{40EC72E7-671A-4D71-ABCD-53829DE4B3DC}" type="presParOf" srcId="{25C85ED1-190F-4007-A177-97F83FC1F14D}" destId="{B230F778-2C6B-428C-B3AE-C85CEA582DFC}" srcOrd="1" destOrd="0" presId="urn:microsoft.com/office/officeart/2018/2/layout/IconVerticalSolidList"/>
    <dgm:cxn modelId="{7555BEE4-4B79-4BCD-A697-8F1A3872C8F2}" type="presParOf" srcId="{25C85ED1-190F-4007-A177-97F83FC1F14D}" destId="{736F2FAC-2BF7-4162-9EBF-8C20DA8087A8}" srcOrd="2" destOrd="0" presId="urn:microsoft.com/office/officeart/2018/2/layout/IconVerticalSolidList"/>
    <dgm:cxn modelId="{3241EA8E-3BBD-43C8-8CD7-B278470D394B}" type="presParOf" srcId="{25C85ED1-190F-4007-A177-97F83FC1F14D}" destId="{F57A06AE-0CF1-4F18-A47F-218C98089A98}" srcOrd="3" destOrd="0" presId="urn:microsoft.com/office/officeart/2018/2/layout/IconVerticalSolidList"/>
    <dgm:cxn modelId="{1AFC9AF3-2927-42D2-9866-B3CB202DC343}" type="presParOf" srcId="{E58A2370-70C5-40EE-A15F-555B5855C38E}" destId="{4BCCD4EB-E1CF-41FD-887F-875102659814}" srcOrd="9" destOrd="0" presId="urn:microsoft.com/office/officeart/2018/2/layout/IconVerticalSolidList"/>
    <dgm:cxn modelId="{5463E4D8-AEF1-40EC-97BD-76B00AEF90F6}" type="presParOf" srcId="{E58A2370-70C5-40EE-A15F-555B5855C38E}" destId="{A5AFB829-1844-4595-9448-251AF52B767A}" srcOrd="10" destOrd="0" presId="urn:microsoft.com/office/officeart/2018/2/layout/IconVerticalSolidList"/>
    <dgm:cxn modelId="{0C33F90C-F295-4E50-8A16-124E59458AA6}" type="presParOf" srcId="{A5AFB829-1844-4595-9448-251AF52B767A}" destId="{938F7EA1-6242-4337-B262-AE9A7C4D33F5}" srcOrd="0" destOrd="0" presId="urn:microsoft.com/office/officeart/2018/2/layout/IconVerticalSolidList"/>
    <dgm:cxn modelId="{01911E95-8EC2-4A0F-A00E-C0D2CCA0B901}" type="presParOf" srcId="{A5AFB829-1844-4595-9448-251AF52B767A}" destId="{DE4F61BE-44BB-4BF8-A45D-1416C5E0B81F}" srcOrd="1" destOrd="0" presId="urn:microsoft.com/office/officeart/2018/2/layout/IconVerticalSolidList"/>
    <dgm:cxn modelId="{8A4C676B-A5DE-4070-867C-FF0243D6B4B1}" type="presParOf" srcId="{A5AFB829-1844-4595-9448-251AF52B767A}" destId="{42A86EF7-E658-4A8B-9038-A9AB888E2C1D}" srcOrd="2" destOrd="0" presId="urn:microsoft.com/office/officeart/2018/2/layout/IconVerticalSolidList"/>
    <dgm:cxn modelId="{A8060DAB-E1B7-4CB4-A8E7-8D1E97ED6C1B}" type="presParOf" srcId="{A5AFB829-1844-4595-9448-251AF52B767A}" destId="{D3E92343-3C1D-43A7-A1A7-5A5EDAC2C8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56B700-B228-4B9E-B459-9612F9EDA9A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D982632-80D6-48DF-9192-FE6B975CC7FC}">
      <dgm:prSet/>
      <dgm:spPr>
        <a:solidFill>
          <a:srgbClr val="4F2B6B"/>
        </a:solidFill>
      </dgm:spPr>
      <dgm:t>
        <a:bodyPr/>
        <a:lstStyle/>
        <a:p>
          <a:r>
            <a:rPr lang="en-US" dirty="0"/>
            <a:t>There are options</a:t>
          </a:r>
        </a:p>
      </dgm:t>
    </dgm:pt>
    <dgm:pt modelId="{03008CBD-164C-4A42-8D81-0C25B7D33051}" type="parTrans" cxnId="{FAC1778D-6BA6-4CEA-B0EF-4769112B3B20}">
      <dgm:prSet/>
      <dgm:spPr/>
      <dgm:t>
        <a:bodyPr/>
        <a:lstStyle/>
        <a:p>
          <a:endParaRPr lang="en-US"/>
        </a:p>
      </dgm:t>
    </dgm:pt>
    <dgm:pt modelId="{B4429740-CA84-4183-B058-72B3FC3D0BB3}" type="sibTrans" cxnId="{FAC1778D-6BA6-4CEA-B0EF-4769112B3B20}">
      <dgm:prSet/>
      <dgm:spPr/>
      <dgm:t>
        <a:bodyPr/>
        <a:lstStyle/>
        <a:p>
          <a:endParaRPr lang="en-US"/>
        </a:p>
      </dgm:t>
    </dgm:pt>
    <dgm:pt modelId="{F3673C91-61C1-4F26-AF39-38350A393A37}">
      <dgm:prSet/>
      <dgm:spPr>
        <a:solidFill>
          <a:srgbClr val="FFFFFF"/>
        </a:solidFill>
        <a:ln>
          <a:solidFill>
            <a:srgbClr val="4F2B6B"/>
          </a:solidFill>
        </a:ln>
      </dgm:spPr>
      <dgm:t>
        <a:bodyPr/>
        <a:lstStyle/>
        <a:p>
          <a:r>
            <a:rPr lang="en-US" dirty="0" smtClean="0"/>
            <a:t>7 Day </a:t>
          </a:r>
          <a:r>
            <a:rPr lang="en-US" dirty="0"/>
            <a:t>Notice accompanied by a Statutory Declaration and FSC application</a:t>
          </a:r>
        </a:p>
      </dgm:t>
    </dgm:pt>
    <dgm:pt modelId="{1F9C3468-7936-4CAF-BE71-A4633DBD5133}" type="parTrans" cxnId="{64F1FB50-5CFC-404A-85FD-0BEA6C9BA2E1}">
      <dgm:prSet/>
      <dgm:spPr/>
      <dgm:t>
        <a:bodyPr/>
        <a:lstStyle/>
        <a:p>
          <a:endParaRPr lang="en-US"/>
        </a:p>
      </dgm:t>
    </dgm:pt>
    <dgm:pt modelId="{CAAA3D6B-F722-4B1B-8A86-9DEA5A107AF6}" type="sibTrans" cxnId="{64F1FB50-5CFC-404A-85FD-0BEA6C9BA2E1}">
      <dgm:prSet/>
      <dgm:spPr/>
      <dgm:t>
        <a:bodyPr/>
        <a:lstStyle/>
        <a:p>
          <a:endParaRPr lang="en-US"/>
        </a:p>
      </dgm:t>
    </dgm:pt>
    <dgm:pt modelId="{711F69F5-AD56-432E-8CD6-E96111C5A155}">
      <dgm:prSet/>
      <dgm:spPr>
        <a:solidFill>
          <a:srgbClr val="FFFFFF"/>
        </a:solidFill>
        <a:ln>
          <a:solidFill>
            <a:srgbClr val="4F2B6B"/>
          </a:solidFill>
        </a:ln>
      </dgm:spPr>
      <dgm:t>
        <a:bodyPr/>
        <a:lstStyle/>
        <a:p>
          <a:r>
            <a:rPr lang="en-US" dirty="0"/>
            <a:t>Commencement Notice with Accompanying Documentation</a:t>
          </a:r>
        </a:p>
      </dgm:t>
    </dgm:pt>
    <dgm:pt modelId="{2F0B3DDA-B758-46BC-9898-68CE5B50CA3A}" type="parTrans" cxnId="{B9FA4930-140C-4CFA-B46A-73E589B640A5}">
      <dgm:prSet/>
      <dgm:spPr/>
      <dgm:t>
        <a:bodyPr/>
        <a:lstStyle/>
        <a:p>
          <a:endParaRPr lang="en-US"/>
        </a:p>
      </dgm:t>
    </dgm:pt>
    <dgm:pt modelId="{FDF0DE08-4EFE-46F7-A146-34828F4BC782}" type="sibTrans" cxnId="{B9FA4930-140C-4CFA-B46A-73E589B640A5}">
      <dgm:prSet/>
      <dgm:spPr/>
      <dgm:t>
        <a:bodyPr/>
        <a:lstStyle/>
        <a:p>
          <a:endParaRPr lang="en-US"/>
        </a:p>
      </dgm:t>
    </dgm:pt>
    <dgm:pt modelId="{A7428250-8716-4FA4-B0FD-FB7099579D7C}">
      <dgm:prSet/>
      <dgm:spPr>
        <a:solidFill>
          <a:srgbClr val="FFFFFF"/>
        </a:solidFill>
        <a:ln>
          <a:solidFill>
            <a:srgbClr val="4F2B6B"/>
          </a:solidFill>
        </a:ln>
      </dgm:spPr>
      <dgm:t>
        <a:bodyPr/>
        <a:lstStyle/>
        <a:p>
          <a:r>
            <a:rPr lang="en-US" dirty="0"/>
            <a:t>Commencement Notice accompanied by Opt-Out Declaration</a:t>
          </a:r>
        </a:p>
      </dgm:t>
    </dgm:pt>
    <dgm:pt modelId="{85C0812F-109A-4FE3-8093-758D73B5D9BE}" type="parTrans" cxnId="{55C27AB2-A825-493B-984F-0C17FA623C96}">
      <dgm:prSet/>
      <dgm:spPr/>
      <dgm:t>
        <a:bodyPr/>
        <a:lstStyle/>
        <a:p>
          <a:endParaRPr lang="en-US"/>
        </a:p>
      </dgm:t>
    </dgm:pt>
    <dgm:pt modelId="{CB45C055-983D-4EA5-80FC-08B4652FF7A7}" type="sibTrans" cxnId="{55C27AB2-A825-493B-984F-0C17FA623C96}">
      <dgm:prSet/>
      <dgm:spPr/>
      <dgm:t>
        <a:bodyPr/>
        <a:lstStyle/>
        <a:p>
          <a:endParaRPr lang="en-US"/>
        </a:p>
      </dgm:t>
    </dgm:pt>
    <dgm:pt modelId="{D704B449-BD33-4201-917F-9A8B96912118}">
      <dgm:prSet/>
      <dgm:spPr>
        <a:solidFill>
          <a:srgbClr val="FFFFFF"/>
        </a:solidFill>
        <a:ln>
          <a:solidFill>
            <a:srgbClr val="4F2B6B"/>
          </a:solidFill>
        </a:ln>
      </dgm:spPr>
      <dgm:t>
        <a:bodyPr/>
        <a:lstStyle/>
        <a:p>
          <a:r>
            <a:rPr lang="en-US" dirty="0"/>
            <a:t>Commencement Notice without Accompanying Documentation</a:t>
          </a:r>
        </a:p>
      </dgm:t>
    </dgm:pt>
    <dgm:pt modelId="{AD169E93-6D76-41C1-9205-7749E6557DA3}" type="parTrans" cxnId="{E02C6441-E8AE-4472-846B-E4042244980E}">
      <dgm:prSet/>
      <dgm:spPr/>
      <dgm:t>
        <a:bodyPr/>
        <a:lstStyle/>
        <a:p>
          <a:endParaRPr lang="en-US"/>
        </a:p>
      </dgm:t>
    </dgm:pt>
    <dgm:pt modelId="{57C41FED-D12A-478E-B0B9-BA481BCF9717}" type="sibTrans" cxnId="{E02C6441-E8AE-4472-846B-E4042244980E}">
      <dgm:prSet/>
      <dgm:spPr/>
      <dgm:t>
        <a:bodyPr/>
        <a:lstStyle/>
        <a:p>
          <a:endParaRPr lang="en-US"/>
        </a:p>
      </dgm:t>
    </dgm:pt>
    <dgm:pt modelId="{ADBD32DA-33F4-48AE-81F3-FDAF44F01735}">
      <dgm:prSet/>
      <dgm:spPr>
        <a:solidFill>
          <a:srgbClr val="4F2B6B"/>
        </a:solidFill>
      </dgm:spPr>
      <dgm:t>
        <a:bodyPr/>
        <a:lstStyle/>
        <a:p>
          <a:r>
            <a:rPr lang="en-US"/>
            <a:t>Differing levels of documentation, control, oversight and certification.</a:t>
          </a:r>
        </a:p>
      </dgm:t>
    </dgm:pt>
    <dgm:pt modelId="{E9BB421E-15D1-4BFC-A80B-3517F95F189A}" type="parTrans" cxnId="{B9A6F071-C22C-4D3F-BB5A-02B2FE5948EF}">
      <dgm:prSet/>
      <dgm:spPr/>
      <dgm:t>
        <a:bodyPr/>
        <a:lstStyle/>
        <a:p>
          <a:endParaRPr lang="en-US"/>
        </a:p>
      </dgm:t>
    </dgm:pt>
    <dgm:pt modelId="{32C0D083-DE19-4328-99EA-08C6E9F16FDA}" type="sibTrans" cxnId="{B9A6F071-C22C-4D3F-BB5A-02B2FE5948EF}">
      <dgm:prSet/>
      <dgm:spPr/>
      <dgm:t>
        <a:bodyPr/>
        <a:lstStyle/>
        <a:p>
          <a:endParaRPr lang="en-US"/>
        </a:p>
      </dgm:t>
    </dgm:pt>
    <dgm:pt modelId="{159DBB8B-81DB-4366-A55C-A75D264519BD}" type="pres">
      <dgm:prSet presAssocID="{2656B700-B228-4B9E-B459-9612F9EDA9A3}" presName="linear" presStyleCnt="0">
        <dgm:presLayoutVars>
          <dgm:dir/>
          <dgm:animLvl val="lvl"/>
          <dgm:resizeHandles val="exact"/>
        </dgm:presLayoutVars>
      </dgm:prSet>
      <dgm:spPr/>
      <dgm:t>
        <a:bodyPr/>
        <a:lstStyle/>
        <a:p>
          <a:endParaRPr lang="en-US"/>
        </a:p>
      </dgm:t>
    </dgm:pt>
    <dgm:pt modelId="{A94118D1-5316-4A93-B269-606853D3C278}" type="pres">
      <dgm:prSet presAssocID="{ED982632-80D6-48DF-9192-FE6B975CC7FC}" presName="parentLin" presStyleCnt="0"/>
      <dgm:spPr/>
    </dgm:pt>
    <dgm:pt modelId="{447E9E18-5054-4283-B30F-7FB48A22BAFA}" type="pres">
      <dgm:prSet presAssocID="{ED982632-80D6-48DF-9192-FE6B975CC7FC}" presName="parentLeftMargin" presStyleLbl="node1" presStyleIdx="0" presStyleCnt="2"/>
      <dgm:spPr/>
      <dgm:t>
        <a:bodyPr/>
        <a:lstStyle/>
        <a:p>
          <a:endParaRPr lang="en-US"/>
        </a:p>
      </dgm:t>
    </dgm:pt>
    <dgm:pt modelId="{7D20F20A-532A-4FAF-B568-7691AAB157F3}" type="pres">
      <dgm:prSet presAssocID="{ED982632-80D6-48DF-9192-FE6B975CC7FC}" presName="parentText" presStyleLbl="node1" presStyleIdx="0" presStyleCnt="2">
        <dgm:presLayoutVars>
          <dgm:chMax val="0"/>
          <dgm:bulletEnabled val="1"/>
        </dgm:presLayoutVars>
      </dgm:prSet>
      <dgm:spPr/>
      <dgm:t>
        <a:bodyPr/>
        <a:lstStyle/>
        <a:p>
          <a:endParaRPr lang="en-US"/>
        </a:p>
      </dgm:t>
    </dgm:pt>
    <dgm:pt modelId="{FEB8DB62-E666-41CA-83AE-19BA793DE786}" type="pres">
      <dgm:prSet presAssocID="{ED982632-80D6-48DF-9192-FE6B975CC7FC}" presName="negativeSpace" presStyleCnt="0"/>
      <dgm:spPr/>
    </dgm:pt>
    <dgm:pt modelId="{653C81C7-5B3A-491E-8172-D155A9BB829E}" type="pres">
      <dgm:prSet presAssocID="{ED982632-80D6-48DF-9192-FE6B975CC7FC}" presName="childText" presStyleLbl="conFgAcc1" presStyleIdx="0" presStyleCnt="2">
        <dgm:presLayoutVars>
          <dgm:bulletEnabled val="1"/>
        </dgm:presLayoutVars>
      </dgm:prSet>
      <dgm:spPr/>
      <dgm:t>
        <a:bodyPr/>
        <a:lstStyle/>
        <a:p>
          <a:endParaRPr lang="en-US"/>
        </a:p>
      </dgm:t>
    </dgm:pt>
    <dgm:pt modelId="{421D9E9E-DDF5-4F7D-9831-55D24DB1A07B}" type="pres">
      <dgm:prSet presAssocID="{B4429740-CA84-4183-B058-72B3FC3D0BB3}" presName="spaceBetweenRectangles" presStyleCnt="0"/>
      <dgm:spPr/>
    </dgm:pt>
    <dgm:pt modelId="{1C512017-70F9-4C7A-8583-B675D0BD4DE9}" type="pres">
      <dgm:prSet presAssocID="{ADBD32DA-33F4-48AE-81F3-FDAF44F01735}" presName="parentLin" presStyleCnt="0"/>
      <dgm:spPr/>
    </dgm:pt>
    <dgm:pt modelId="{987A90C8-9088-45AB-A7E2-B69F1938C72A}" type="pres">
      <dgm:prSet presAssocID="{ADBD32DA-33F4-48AE-81F3-FDAF44F01735}" presName="parentLeftMargin" presStyleLbl="node1" presStyleIdx="0" presStyleCnt="2"/>
      <dgm:spPr/>
      <dgm:t>
        <a:bodyPr/>
        <a:lstStyle/>
        <a:p>
          <a:endParaRPr lang="en-US"/>
        </a:p>
      </dgm:t>
    </dgm:pt>
    <dgm:pt modelId="{EF9814E7-F7CA-488A-89D2-256B1DA156BB}" type="pres">
      <dgm:prSet presAssocID="{ADBD32DA-33F4-48AE-81F3-FDAF44F01735}" presName="parentText" presStyleLbl="node1" presStyleIdx="1" presStyleCnt="2">
        <dgm:presLayoutVars>
          <dgm:chMax val="0"/>
          <dgm:bulletEnabled val="1"/>
        </dgm:presLayoutVars>
      </dgm:prSet>
      <dgm:spPr/>
      <dgm:t>
        <a:bodyPr/>
        <a:lstStyle/>
        <a:p>
          <a:endParaRPr lang="en-US"/>
        </a:p>
      </dgm:t>
    </dgm:pt>
    <dgm:pt modelId="{3439D8E6-FC5C-4F10-8E62-39AD9D0E5C8F}" type="pres">
      <dgm:prSet presAssocID="{ADBD32DA-33F4-48AE-81F3-FDAF44F01735}" presName="negativeSpace" presStyleCnt="0"/>
      <dgm:spPr/>
    </dgm:pt>
    <dgm:pt modelId="{D52ECCBA-5441-4C2C-85AE-F077EA50F6DF}" type="pres">
      <dgm:prSet presAssocID="{ADBD32DA-33F4-48AE-81F3-FDAF44F01735}" presName="childText" presStyleLbl="conFgAcc1" presStyleIdx="1" presStyleCnt="2">
        <dgm:presLayoutVars>
          <dgm:bulletEnabled val="1"/>
        </dgm:presLayoutVars>
      </dgm:prSet>
      <dgm:spPr>
        <a:solidFill>
          <a:srgbClr val="FFFFFF"/>
        </a:solidFill>
        <a:ln>
          <a:solidFill>
            <a:srgbClr val="4F2B6B"/>
          </a:solidFill>
        </a:ln>
      </dgm:spPr>
    </dgm:pt>
  </dgm:ptLst>
  <dgm:cxnLst>
    <dgm:cxn modelId="{64F1FB50-5CFC-404A-85FD-0BEA6C9BA2E1}" srcId="{ED982632-80D6-48DF-9192-FE6B975CC7FC}" destId="{F3673C91-61C1-4F26-AF39-38350A393A37}" srcOrd="0" destOrd="0" parTransId="{1F9C3468-7936-4CAF-BE71-A4633DBD5133}" sibTransId="{CAAA3D6B-F722-4B1B-8A86-9DEA5A107AF6}"/>
    <dgm:cxn modelId="{4E13E842-C1A7-4184-A907-0C93A41D4A27}" type="presOf" srcId="{ADBD32DA-33F4-48AE-81F3-FDAF44F01735}" destId="{EF9814E7-F7CA-488A-89D2-256B1DA156BB}" srcOrd="1" destOrd="0" presId="urn:microsoft.com/office/officeart/2005/8/layout/list1"/>
    <dgm:cxn modelId="{95374C5D-2C83-41B4-BA92-A27824B87A24}" type="presOf" srcId="{ED982632-80D6-48DF-9192-FE6B975CC7FC}" destId="{7D20F20A-532A-4FAF-B568-7691AAB157F3}" srcOrd="1" destOrd="0" presId="urn:microsoft.com/office/officeart/2005/8/layout/list1"/>
    <dgm:cxn modelId="{FAC1778D-6BA6-4CEA-B0EF-4769112B3B20}" srcId="{2656B700-B228-4B9E-B459-9612F9EDA9A3}" destId="{ED982632-80D6-48DF-9192-FE6B975CC7FC}" srcOrd="0" destOrd="0" parTransId="{03008CBD-164C-4A42-8D81-0C25B7D33051}" sibTransId="{B4429740-CA84-4183-B058-72B3FC3D0BB3}"/>
    <dgm:cxn modelId="{A9FC48EE-E30F-4BE8-81B0-24A1CA16651A}" type="presOf" srcId="{A7428250-8716-4FA4-B0FD-FB7099579D7C}" destId="{653C81C7-5B3A-491E-8172-D155A9BB829E}" srcOrd="0" destOrd="2" presId="urn:microsoft.com/office/officeart/2005/8/layout/list1"/>
    <dgm:cxn modelId="{E02C6441-E8AE-4472-846B-E4042244980E}" srcId="{ED982632-80D6-48DF-9192-FE6B975CC7FC}" destId="{D704B449-BD33-4201-917F-9A8B96912118}" srcOrd="3" destOrd="0" parTransId="{AD169E93-6D76-41C1-9205-7749E6557DA3}" sibTransId="{57C41FED-D12A-478E-B0B9-BA481BCF9717}"/>
    <dgm:cxn modelId="{A4C8D25B-6DAB-4F14-A16D-81D2517E60BE}" type="presOf" srcId="{D704B449-BD33-4201-917F-9A8B96912118}" destId="{653C81C7-5B3A-491E-8172-D155A9BB829E}" srcOrd="0" destOrd="3" presId="urn:microsoft.com/office/officeart/2005/8/layout/list1"/>
    <dgm:cxn modelId="{B9A6F071-C22C-4D3F-BB5A-02B2FE5948EF}" srcId="{2656B700-B228-4B9E-B459-9612F9EDA9A3}" destId="{ADBD32DA-33F4-48AE-81F3-FDAF44F01735}" srcOrd="1" destOrd="0" parTransId="{E9BB421E-15D1-4BFC-A80B-3517F95F189A}" sibTransId="{32C0D083-DE19-4328-99EA-08C6E9F16FDA}"/>
    <dgm:cxn modelId="{EF3E9B3E-8EC8-43C7-A8A0-F3461CC7EFA4}" type="presOf" srcId="{F3673C91-61C1-4F26-AF39-38350A393A37}" destId="{653C81C7-5B3A-491E-8172-D155A9BB829E}" srcOrd="0" destOrd="0" presId="urn:microsoft.com/office/officeart/2005/8/layout/list1"/>
    <dgm:cxn modelId="{B9FA4930-140C-4CFA-B46A-73E589B640A5}" srcId="{ED982632-80D6-48DF-9192-FE6B975CC7FC}" destId="{711F69F5-AD56-432E-8CD6-E96111C5A155}" srcOrd="1" destOrd="0" parTransId="{2F0B3DDA-B758-46BC-9898-68CE5B50CA3A}" sibTransId="{FDF0DE08-4EFE-46F7-A146-34828F4BC782}"/>
    <dgm:cxn modelId="{02EDFC9B-0561-4449-A66B-658E050A351F}" type="presOf" srcId="{711F69F5-AD56-432E-8CD6-E96111C5A155}" destId="{653C81C7-5B3A-491E-8172-D155A9BB829E}" srcOrd="0" destOrd="1" presId="urn:microsoft.com/office/officeart/2005/8/layout/list1"/>
    <dgm:cxn modelId="{C110B8C6-248E-4B4E-BEB5-AACFA958A169}" type="presOf" srcId="{ED982632-80D6-48DF-9192-FE6B975CC7FC}" destId="{447E9E18-5054-4283-B30F-7FB48A22BAFA}" srcOrd="0" destOrd="0" presId="urn:microsoft.com/office/officeart/2005/8/layout/list1"/>
    <dgm:cxn modelId="{FA3AD822-6AA1-424E-988E-7D87817C3CB1}" type="presOf" srcId="{ADBD32DA-33F4-48AE-81F3-FDAF44F01735}" destId="{987A90C8-9088-45AB-A7E2-B69F1938C72A}" srcOrd="0" destOrd="0" presId="urn:microsoft.com/office/officeart/2005/8/layout/list1"/>
    <dgm:cxn modelId="{55C27AB2-A825-493B-984F-0C17FA623C96}" srcId="{ED982632-80D6-48DF-9192-FE6B975CC7FC}" destId="{A7428250-8716-4FA4-B0FD-FB7099579D7C}" srcOrd="2" destOrd="0" parTransId="{85C0812F-109A-4FE3-8093-758D73B5D9BE}" sibTransId="{CB45C055-983D-4EA5-80FC-08B4652FF7A7}"/>
    <dgm:cxn modelId="{7DD273D6-3005-4E71-8BC0-3969ECD89C15}" type="presOf" srcId="{2656B700-B228-4B9E-B459-9612F9EDA9A3}" destId="{159DBB8B-81DB-4366-A55C-A75D264519BD}" srcOrd="0" destOrd="0" presId="urn:microsoft.com/office/officeart/2005/8/layout/list1"/>
    <dgm:cxn modelId="{C98B2EFB-29E7-4D59-9A8E-29B7090B9ED8}" type="presParOf" srcId="{159DBB8B-81DB-4366-A55C-A75D264519BD}" destId="{A94118D1-5316-4A93-B269-606853D3C278}" srcOrd="0" destOrd="0" presId="urn:microsoft.com/office/officeart/2005/8/layout/list1"/>
    <dgm:cxn modelId="{91BDAA20-CBED-46CB-9A90-12A1A68DA760}" type="presParOf" srcId="{A94118D1-5316-4A93-B269-606853D3C278}" destId="{447E9E18-5054-4283-B30F-7FB48A22BAFA}" srcOrd="0" destOrd="0" presId="urn:microsoft.com/office/officeart/2005/8/layout/list1"/>
    <dgm:cxn modelId="{C3F72310-292A-4304-9837-2F2F2464EBF5}" type="presParOf" srcId="{A94118D1-5316-4A93-B269-606853D3C278}" destId="{7D20F20A-532A-4FAF-B568-7691AAB157F3}" srcOrd="1" destOrd="0" presId="urn:microsoft.com/office/officeart/2005/8/layout/list1"/>
    <dgm:cxn modelId="{9B646A20-F7E4-478D-AA88-D5BB5B68828B}" type="presParOf" srcId="{159DBB8B-81DB-4366-A55C-A75D264519BD}" destId="{FEB8DB62-E666-41CA-83AE-19BA793DE786}" srcOrd="1" destOrd="0" presId="urn:microsoft.com/office/officeart/2005/8/layout/list1"/>
    <dgm:cxn modelId="{6195ACE6-36F0-4DF6-81D7-1CF4C575279C}" type="presParOf" srcId="{159DBB8B-81DB-4366-A55C-A75D264519BD}" destId="{653C81C7-5B3A-491E-8172-D155A9BB829E}" srcOrd="2" destOrd="0" presId="urn:microsoft.com/office/officeart/2005/8/layout/list1"/>
    <dgm:cxn modelId="{7846C280-6E6A-4739-A5F9-0969599510BF}" type="presParOf" srcId="{159DBB8B-81DB-4366-A55C-A75D264519BD}" destId="{421D9E9E-DDF5-4F7D-9831-55D24DB1A07B}" srcOrd="3" destOrd="0" presId="urn:microsoft.com/office/officeart/2005/8/layout/list1"/>
    <dgm:cxn modelId="{6AA86418-281A-44F3-933E-DF037C852F23}" type="presParOf" srcId="{159DBB8B-81DB-4366-A55C-A75D264519BD}" destId="{1C512017-70F9-4C7A-8583-B675D0BD4DE9}" srcOrd="4" destOrd="0" presId="urn:microsoft.com/office/officeart/2005/8/layout/list1"/>
    <dgm:cxn modelId="{FA02C461-83FB-479F-BC22-6C9BEAE60B82}" type="presParOf" srcId="{1C512017-70F9-4C7A-8583-B675D0BD4DE9}" destId="{987A90C8-9088-45AB-A7E2-B69F1938C72A}" srcOrd="0" destOrd="0" presId="urn:microsoft.com/office/officeart/2005/8/layout/list1"/>
    <dgm:cxn modelId="{0FD3C6B6-B393-41FD-81B3-A4D1FD7970CF}" type="presParOf" srcId="{1C512017-70F9-4C7A-8583-B675D0BD4DE9}" destId="{EF9814E7-F7CA-488A-89D2-256B1DA156BB}" srcOrd="1" destOrd="0" presId="urn:microsoft.com/office/officeart/2005/8/layout/list1"/>
    <dgm:cxn modelId="{BE7CF3E8-40B7-48AD-99A9-407601BA8128}" type="presParOf" srcId="{159DBB8B-81DB-4366-A55C-A75D264519BD}" destId="{3439D8E6-FC5C-4F10-8E62-39AD9D0E5C8F}" srcOrd="5" destOrd="0" presId="urn:microsoft.com/office/officeart/2005/8/layout/list1"/>
    <dgm:cxn modelId="{8EECF7A8-1CAE-49E9-AF8A-3C38C6BD4384}" type="presParOf" srcId="{159DBB8B-81DB-4366-A55C-A75D264519BD}" destId="{D52ECCBA-5441-4C2C-85AE-F077EA50F6D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C9306A-E4BD-42D5-94CB-F2A2D70F807C}"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859A6F8A-DD28-44B5-9F33-BC4EA8944E00}">
      <dgm:prSet/>
      <dgm:spPr>
        <a:solidFill>
          <a:srgbClr val="502B6E"/>
        </a:solidFill>
      </dgm:spPr>
      <dgm:t>
        <a:bodyPr/>
        <a:lstStyle/>
        <a:p>
          <a:r>
            <a:rPr lang="en-US"/>
            <a:t>Submit the correct form of commencement notice at the correct time</a:t>
          </a:r>
        </a:p>
      </dgm:t>
    </dgm:pt>
    <dgm:pt modelId="{3EBEA3DB-F8DC-45FC-99C5-D355615B25E1}" type="parTrans" cxnId="{7FC6411E-FBE5-401D-9ECD-BD8927658D6C}">
      <dgm:prSet/>
      <dgm:spPr/>
      <dgm:t>
        <a:bodyPr/>
        <a:lstStyle/>
        <a:p>
          <a:endParaRPr lang="en-US"/>
        </a:p>
      </dgm:t>
    </dgm:pt>
    <dgm:pt modelId="{8D68F33C-9433-4075-BA06-49C5C2CEF954}" type="sibTrans" cxnId="{7FC6411E-FBE5-401D-9ECD-BD8927658D6C}">
      <dgm:prSet/>
      <dgm:spPr>
        <a:solidFill>
          <a:srgbClr val="EF7623">
            <a:alpha val="90000"/>
          </a:srgbClr>
        </a:solidFill>
      </dgm:spPr>
      <dgm:t>
        <a:bodyPr/>
        <a:lstStyle/>
        <a:p>
          <a:endParaRPr lang="en-US"/>
        </a:p>
      </dgm:t>
    </dgm:pt>
    <dgm:pt modelId="{23778633-BACE-4DF8-AD61-C6418A88C993}">
      <dgm:prSet/>
      <dgm:spPr>
        <a:solidFill>
          <a:srgbClr val="502B6E"/>
        </a:solidFill>
      </dgm:spPr>
      <dgm:t>
        <a:bodyPr/>
        <a:lstStyle/>
        <a:p>
          <a:r>
            <a:rPr lang="en-US"/>
            <a:t>Ensure your client understands the options and implications of the various notices</a:t>
          </a:r>
        </a:p>
      </dgm:t>
    </dgm:pt>
    <dgm:pt modelId="{80263613-71C9-4141-B4DA-4A24D4BEFDD8}" type="parTrans" cxnId="{5C4B08D1-9408-47C1-A361-D7C587AC5F53}">
      <dgm:prSet/>
      <dgm:spPr/>
      <dgm:t>
        <a:bodyPr/>
        <a:lstStyle/>
        <a:p>
          <a:endParaRPr lang="en-US"/>
        </a:p>
      </dgm:t>
    </dgm:pt>
    <dgm:pt modelId="{E3F68DDB-1527-4102-B783-C6967D73E93B}" type="sibTrans" cxnId="{5C4B08D1-9408-47C1-A361-D7C587AC5F53}">
      <dgm:prSet/>
      <dgm:spPr>
        <a:solidFill>
          <a:srgbClr val="EF7623">
            <a:alpha val="90000"/>
          </a:srgbClr>
        </a:solidFill>
      </dgm:spPr>
      <dgm:t>
        <a:bodyPr/>
        <a:lstStyle/>
        <a:p>
          <a:endParaRPr lang="en-US"/>
        </a:p>
      </dgm:t>
    </dgm:pt>
    <dgm:pt modelId="{A84C07F5-F7BC-4827-AE4C-AB07D6D9DA7C}">
      <dgm:prSet/>
      <dgm:spPr>
        <a:solidFill>
          <a:srgbClr val="502B6E"/>
        </a:solidFill>
      </dgm:spPr>
      <dgm:t>
        <a:bodyPr/>
        <a:lstStyle/>
        <a:p>
          <a:r>
            <a:rPr lang="en-US"/>
            <a:t>Some clients may want to opt in </a:t>
          </a:r>
        </a:p>
      </dgm:t>
    </dgm:pt>
    <dgm:pt modelId="{78F5A45B-B56C-489A-ABDC-5732FA59025B}" type="parTrans" cxnId="{71F8E8F1-CEBE-4E32-8D24-63EE633160EF}">
      <dgm:prSet/>
      <dgm:spPr/>
      <dgm:t>
        <a:bodyPr/>
        <a:lstStyle/>
        <a:p>
          <a:endParaRPr lang="en-US"/>
        </a:p>
      </dgm:t>
    </dgm:pt>
    <dgm:pt modelId="{666960D9-77C0-4DE1-9DBC-DE63FC85B86D}" type="sibTrans" cxnId="{71F8E8F1-CEBE-4E32-8D24-63EE633160EF}">
      <dgm:prSet/>
      <dgm:spPr/>
      <dgm:t>
        <a:bodyPr/>
        <a:lstStyle/>
        <a:p>
          <a:endParaRPr lang="en-US"/>
        </a:p>
      </dgm:t>
    </dgm:pt>
    <dgm:pt modelId="{71DD9C87-C970-4365-A023-AC05FBC201BA}" type="pres">
      <dgm:prSet presAssocID="{B2C9306A-E4BD-42D5-94CB-F2A2D70F807C}" presName="outerComposite" presStyleCnt="0">
        <dgm:presLayoutVars>
          <dgm:chMax val="5"/>
          <dgm:dir/>
          <dgm:resizeHandles val="exact"/>
        </dgm:presLayoutVars>
      </dgm:prSet>
      <dgm:spPr/>
      <dgm:t>
        <a:bodyPr/>
        <a:lstStyle/>
        <a:p>
          <a:endParaRPr lang="en-US"/>
        </a:p>
      </dgm:t>
    </dgm:pt>
    <dgm:pt modelId="{4F13F09D-076F-4800-A5AE-089AB8FE15D3}" type="pres">
      <dgm:prSet presAssocID="{B2C9306A-E4BD-42D5-94CB-F2A2D70F807C}" presName="dummyMaxCanvas" presStyleCnt="0">
        <dgm:presLayoutVars/>
      </dgm:prSet>
      <dgm:spPr/>
    </dgm:pt>
    <dgm:pt modelId="{3D334938-A3E7-4897-A287-271C0FF8773D}" type="pres">
      <dgm:prSet presAssocID="{B2C9306A-E4BD-42D5-94CB-F2A2D70F807C}" presName="ThreeNodes_1" presStyleLbl="node1" presStyleIdx="0" presStyleCnt="3">
        <dgm:presLayoutVars>
          <dgm:bulletEnabled val="1"/>
        </dgm:presLayoutVars>
      </dgm:prSet>
      <dgm:spPr/>
      <dgm:t>
        <a:bodyPr/>
        <a:lstStyle/>
        <a:p>
          <a:endParaRPr lang="en-US"/>
        </a:p>
      </dgm:t>
    </dgm:pt>
    <dgm:pt modelId="{ABE99175-310B-41B4-9D09-1C1933E17160}" type="pres">
      <dgm:prSet presAssocID="{B2C9306A-E4BD-42D5-94CB-F2A2D70F807C}" presName="ThreeNodes_2" presStyleLbl="node1" presStyleIdx="1" presStyleCnt="3">
        <dgm:presLayoutVars>
          <dgm:bulletEnabled val="1"/>
        </dgm:presLayoutVars>
      </dgm:prSet>
      <dgm:spPr/>
      <dgm:t>
        <a:bodyPr/>
        <a:lstStyle/>
        <a:p>
          <a:endParaRPr lang="en-US"/>
        </a:p>
      </dgm:t>
    </dgm:pt>
    <dgm:pt modelId="{3D99432B-6D42-4003-A7CC-052817036606}" type="pres">
      <dgm:prSet presAssocID="{B2C9306A-E4BD-42D5-94CB-F2A2D70F807C}" presName="ThreeNodes_3" presStyleLbl="node1" presStyleIdx="2" presStyleCnt="3">
        <dgm:presLayoutVars>
          <dgm:bulletEnabled val="1"/>
        </dgm:presLayoutVars>
      </dgm:prSet>
      <dgm:spPr/>
      <dgm:t>
        <a:bodyPr/>
        <a:lstStyle/>
        <a:p>
          <a:endParaRPr lang="en-US"/>
        </a:p>
      </dgm:t>
    </dgm:pt>
    <dgm:pt modelId="{E5D4ED42-2174-4D98-B13D-120A857BC9FF}" type="pres">
      <dgm:prSet presAssocID="{B2C9306A-E4BD-42D5-94CB-F2A2D70F807C}" presName="ThreeConn_1-2" presStyleLbl="fgAccFollowNode1" presStyleIdx="0" presStyleCnt="2">
        <dgm:presLayoutVars>
          <dgm:bulletEnabled val="1"/>
        </dgm:presLayoutVars>
      </dgm:prSet>
      <dgm:spPr/>
      <dgm:t>
        <a:bodyPr/>
        <a:lstStyle/>
        <a:p>
          <a:endParaRPr lang="en-US"/>
        </a:p>
      </dgm:t>
    </dgm:pt>
    <dgm:pt modelId="{D09031BE-CAF0-4694-8585-A753C6B14C84}" type="pres">
      <dgm:prSet presAssocID="{B2C9306A-E4BD-42D5-94CB-F2A2D70F807C}" presName="ThreeConn_2-3" presStyleLbl="fgAccFollowNode1" presStyleIdx="1" presStyleCnt="2">
        <dgm:presLayoutVars>
          <dgm:bulletEnabled val="1"/>
        </dgm:presLayoutVars>
      </dgm:prSet>
      <dgm:spPr/>
      <dgm:t>
        <a:bodyPr/>
        <a:lstStyle/>
        <a:p>
          <a:endParaRPr lang="en-US"/>
        </a:p>
      </dgm:t>
    </dgm:pt>
    <dgm:pt modelId="{ECDB3ADB-2D0A-43A8-8862-8B2D06327B0D}" type="pres">
      <dgm:prSet presAssocID="{B2C9306A-E4BD-42D5-94CB-F2A2D70F807C}" presName="ThreeNodes_1_text" presStyleLbl="node1" presStyleIdx="2" presStyleCnt="3">
        <dgm:presLayoutVars>
          <dgm:bulletEnabled val="1"/>
        </dgm:presLayoutVars>
      </dgm:prSet>
      <dgm:spPr/>
      <dgm:t>
        <a:bodyPr/>
        <a:lstStyle/>
        <a:p>
          <a:endParaRPr lang="en-US"/>
        </a:p>
      </dgm:t>
    </dgm:pt>
    <dgm:pt modelId="{52ADBD99-3296-4995-968C-F19F0F2A3031}" type="pres">
      <dgm:prSet presAssocID="{B2C9306A-E4BD-42D5-94CB-F2A2D70F807C}" presName="ThreeNodes_2_text" presStyleLbl="node1" presStyleIdx="2" presStyleCnt="3">
        <dgm:presLayoutVars>
          <dgm:bulletEnabled val="1"/>
        </dgm:presLayoutVars>
      </dgm:prSet>
      <dgm:spPr/>
      <dgm:t>
        <a:bodyPr/>
        <a:lstStyle/>
        <a:p>
          <a:endParaRPr lang="en-US"/>
        </a:p>
      </dgm:t>
    </dgm:pt>
    <dgm:pt modelId="{ECEF1CF2-B6CA-405A-80A8-29F2426E66C7}" type="pres">
      <dgm:prSet presAssocID="{B2C9306A-E4BD-42D5-94CB-F2A2D70F807C}" presName="ThreeNodes_3_text" presStyleLbl="node1" presStyleIdx="2" presStyleCnt="3">
        <dgm:presLayoutVars>
          <dgm:bulletEnabled val="1"/>
        </dgm:presLayoutVars>
      </dgm:prSet>
      <dgm:spPr/>
      <dgm:t>
        <a:bodyPr/>
        <a:lstStyle/>
        <a:p>
          <a:endParaRPr lang="en-US"/>
        </a:p>
      </dgm:t>
    </dgm:pt>
  </dgm:ptLst>
  <dgm:cxnLst>
    <dgm:cxn modelId="{E4040BCB-4F29-493A-B934-FF02B640A82F}" type="presOf" srcId="{23778633-BACE-4DF8-AD61-C6418A88C993}" destId="{52ADBD99-3296-4995-968C-F19F0F2A3031}" srcOrd="1" destOrd="0" presId="urn:microsoft.com/office/officeart/2005/8/layout/vProcess5"/>
    <dgm:cxn modelId="{2D16BB63-1041-40BD-90A0-2431CAB6DDE1}" type="presOf" srcId="{B2C9306A-E4BD-42D5-94CB-F2A2D70F807C}" destId="{71DD9C87-C970-4365-A023-AC05FBC201BA}" srcOrd="0" destOrd="0" presId="urn:microsoft.com/office/officeart/2005/8/layout/vProcess5"/>
    <dgm:cxn modelId="{CBD09DAD-112B-4A6B-8806-30DEDD669BB5}" type="presOf" srcId="{E3F68DDB-1527-4102-B783-C6967D73E93B}" destId="{D09031BE-CAF0-4694-8585-A753C6B14C84}" srcOrd="0" destOrd="0" presId="urn:microsoft.com/office/officeart/2005/8/layout/vProcess5"/>
    <dgm:cxn modelId="{5C4B08D1-9408-47C1-A361-D7C587AC5F53}" srcId="{B2C9306A-E4BD-42D5-94CB-F2A2D70F807C}" destId="{23778633-BACE-4DF8-AD61-C6418A88C993}" srcOrd="1" destOrd="0" parTransId="{80263613-71C9-4141-B4DA-4A24D4BEFDD8}" sibTransId="{E3F68DDB-1527-4102-B783-C6967D73E93B}"/>
    <dgm:cxn modelId="{DAE24EEF-3545-41C9-BEBE-999DD4060DCD}" type="presOf" srcId="{8D68F33C-9433-4075-BA06-49C5C2CEF954}" destId="{E5D4ED42-2174-4D98-B13D-120A857BC9FF}" srcOrd="0" destOrd="0" presId="urn:microsoft.com/office/officeart/2005/8/layout/vProcess5"/>
    <dgm:cxn modelId="{7FC6411E-FBE5-401D-9ECD-BD8927658D6C}" srcId="{B2C9306A-E4BD-42D5-94CB-F2A2D70F807C}" destId="{859A6F8A-DD28-44B5-9F33-BC4EA8944E00}" srcOrd="0" destOrd="0" parTransId="{3EBEA3DB-F8DC-45FC-99C5-D355615B25E1}" sibTransId="{8D68F33C-9433-4075-BA06-49C5C2CEF954}"/>
    <dgm:cxn modelId="{964866EC-924E-4BA4-AED6-D95F661172CB}" type="presOf" srcId="{A84C07F5-F7BC-4827-AE4C-AB07D6D9DA7C}" destId="{3D99432B-6D42-4003-A7CC-052817036606}" srcOrd="0" destOrd="0" presId="urn:microsoft.com/office/officeart/2005/8/layout/vProcess5"/>
    <dgm:cxn modelId="{84C57D1C-1076-4655-ABB9-C3AAF7073298}" type="presOf" srcId="{859A6F8A-DD28-44B5-9F33-BC4EA8944E00}" destId="{ECDB3ADB-2D0A-43A8-8862-8B2D06327B0D}" srcOrd="1" destOrd="0" presId="urn:microsoft.com/office/officeart/2005/8/layout/vProcess5"/>
    <dgm:cxn modelId="{6F550340-1B11-40F2-AC4E-21A865265D0D}" type="presOf" srcId="{859A6F8A-DD28-44B5-9F33-BC4EA8944E00}" destId="{3D334938-A3E7-4897-A287-271C0FF8773D}" srcOrd="0" destOrd="0" presId="urn:microsoft.com/office/officeart/2005/8/layout/vProcess5"/>
    <dgm:cxn modelId="{43B5F272-A796-4595-8E61-5315FC8E2011}" type="presOf" srcId="{A84C07F5-F7BC-4827-AE4C-AB07D6D9DA7C}" destId="{ECEF1CF2-B6CA-405A-80A8-29F2426E66C7}" srcOrd="1" destOrd="0" presId="urn:microsoft.com/office/officeart/2005/8/layout/vProcess5"/>
    <dgm:cxn modelId="{71F8E8F1-CEBE-4E32-8D24-63EE633160EF}" srcId="{B2C9306A-E4BD-42D5-94CB-F2A2D70F807C}" destId="{A84C07F5-F7BC-4827-AE4C-AB07D6D9DA7C}" srcOrd="2" destOrd="0" parTransId="{78F5A45B-B56C-489A-ABDC-5732FA59025B}" sibTransId="{666960D9-77C0-4DE1-9DBC-DE63FC85B86D}"/>
    <dgm:cxn modelId="{9C34C40B-46B0-4877-AC4D-A6562C01E923}" type="presOf" srcId="{23778633-BACE-4DF8-AD61-C6418A88C993}" destId="{ABE99175-310B-41B4-9D09-1C1933E17160}" srcOrd="0" destOrd="0" presId="urn:microsoft.com/office/officeart/2005/8/layout/vProcess5"/>
    <dgm:cxn modelId="{7D9AE91E-BA9E-4802-83B3-AB1684A774AB}" type="presParOf" srcId="{71DD9C87-C970-4365-A023-AC05FBC201BA}" destId="{4F13F09D-076F-4800-A5AE-089AB8FE15D3}" srcOrd="0" destOrd="0" presId="urn:microsoft.com/office/officeart/2005/8/layout/vProcess5"/>
    <dgm:cxn modelId="{F5C7BFFB-044C-47C4-9A01-835B625DF91C}" type="presParOf" srcId="{71DD9C87-C970-4365-A023-AC05FBC201BA}" destId="{3D334938-A3E7-4897-A287-271C0FF8773D}" srcOrd="1" destOrd="0" presId="urn:microsoft.com/office/officeart/2005/8/layout/vProcess5"/>
    <dgm:cxn modelId="{DB13E608-377A-46A1-9191-9E7001C6C566}" type="presParOf" srcId="{71DD9C87-C970-4365-A023-AC05FBC201BA}" destId="{ABE99175-310B-41B4-9D09-1C1933E17160}" srcOrd="2" destOrd="0" presId="urn:microsoft.com/office/officeart/2005/8/layout/vProcess5"/>
    <dgm:cxn modelId="{2A5677BA-75EF-469A-9FEB-5F5DEC66B72B}" type="presParOf" srcId="{71DD9C87-C970-4365-A023-AC05FBC201BA}" destId="{3D99432B-6D42-4003-A7CC-052817036606}" srcOrd="3" destOrd="0" presId="urn:microsoft.com/office/officeart/2005/8/layout/vProcess5"/>
    <dgm:cxn modelId="{A2C948E0-2631-4306-AD5D-7F9D8BE12174}" type="presParOf" srcId="{71DD9C87-C970-4365-A023-AC05FBC201BA}" destId="{E5D4ED42-2174-4D98-B13D-120A857BC9FF}" srcOrd="4" destOrd="0" presId="urn:microsoft.com/office/officeart/2005/8/layout/vProcess5"/>
    <dgm:cxn modelId="{D707816C-4937-4BCD-BC97-C37504E1C46D}" type="presParOf" srcId="{71DD9C87-C970-4365-A023-AC05FBC201BA}" destId="{D09031BE-CAF0-4694-8585-A753C6B14C84}" srcOrd="5" destOrd="0" presId="urn:microsoft.com/office/officeart/2005/8/layout/vProcess5"/>
    <dgm:cxn modelId="{75CFEC27-2E9A-47EE-9A3D-27F32A55A79E}" type="presParOf" srcId="{71DD9C87-C970-4365-A023-AC05FBC201BA}" destId="{ECDB3ADB-2D0A-43A8-8862-8B2D06327B0D}" srcOrd="6" destOrd="0" presId="urn:microsoft.com/office/officeart/2005/8/layout/vProcess5"/>
    <dgm:cxn modelId="{E59E053D-CFD6-4988-AA66-DC86222CD2A9}" type="presParOf" srcId="{71DD9C87-C970-4365-A023-AC05FBC201BA}" destId="{52ADBD99-3296-4995-968C-F19F0F2A3031}" srcOrd="7" destOrd="0" presId="urn:microsoft.com/office/officeart/2005/8/layout/vProcess5"/>
    <dgm:cxn modelId="{B854724D-35BF-4128-A0C8-88E55715CB72}" type="presParOf" srcId="{71DD9C87-C970-4365-A023-AC05FBC201BA}" destId="{ECEF1CF2-B6CA-405A-80A8-29F2426E66C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FB2D4E-E53B-401C-B1CE-5B40CBAD0BE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D978179-FA51-4FD6-AF41-6B098C7A43E7}">
      <dgm:prSet/>
      <dgm:spPr/>
      <dgm:t>
        <a:bodyPr/>
        <a:lstStyle/>
        <a:p>
          <a:r>
            <a:rPr lang="en-US"/>
            <a:t>A complex question working with older buildings</a:t>
          </a:r>
        </a:p>
      </dgm:t>
    </dgm:pt>
    <dgm:pt modelId="{A2CA7D85-75DE-4879-87BA-3625E7AF42C1}" type="parTrans" cxnId="{F656608F-ADBB-4CD3-93BE-19AE869222CD}">
      <dgm:prSet/>
      <dgm:spPr/>
      <dgm:t>
        <a:bodyPr/>
        <a:lstStyle/>
        <a:p>
          <a:endParaRPr lang="en-US"/>
        </a:p>
      </dgm:t>
    </dgm:pt>
    <dgm:pt modelId="{49E59AEA-F4EE-43D7-8AE3-62AF7A6EA846}" type="sibTrans" cxnId="{F656608F-ADBB-4CD3-93BE-19AE869222CD}">
      <dgm:prSet/>
      <dgm:spPr/>
      <dgm:t>
        <a:bodyPr/>
        <a:lstStyle/>
        <a:p>
          <a:endParaRPr lang="en-US"/>
        </a:p>
      </dgm:t>
    </dgm:pt>
    <dgm:pt modelId="{3E106E73-B482-4D4B-93F8-43945ABA6139}">
      <dgm:prSet/>
      <dgm:spPr/>
      <dgm:t>
        <a:bodyPr/>
        <a:lstStyle/>
        <a:p>
          <a:r>
            <a:rPr lang="en-US"/>
            <a:t>Very few projects will be exactly alike</a:t>
          </a:r>
        </a:p>
      </dgm:t>
    </dgm:pt>
    <dgm:pt modelId="{A36BFF24-32DD-4EF0-9139-9E2668A68CBC}" type="parTrans" cxnId="{E9CE2AF1-9194-452F-948F-E5ECBEC20225}">
      <dgm:prSet/>
      <dgm:spPr/>
      <dgm:t>
        <a:bodyPr/>
        <a:lstStyle/>
        <a:p>
          <a:endParaRPr lang="en-US"/>
        </a:p>
      </dgm:t>
    </dgm:pt>
    <dgm:pt modelId="{C837F2B5-39A6-4506-9164-44C330AB0603}" type="sibTrans" cxnId="{E9CE2AF1-9194-452F-948F-E5ECBEC20225}">
      <dgm:prSet/>
      <dgm:spPr/>
      <dgm:t>
        <a:bodyPr/>
        <a:lstStyle/>
        <a:p>
          <a:endParaRPr lang="en-US"/>
        </a:p>
      </dgm:t>
    </dgm:pt>
    <dgm:pt modelId="{CD767AA8-FAF5-43AF-9BA9-5D9E7059E882}">
      <dgm:prSet/>
      <dgm:spPr/>
      <dgm:t>
        <a:bodyPr/>
        <a:lstStyle/>
        <a:p>
          <a:r>
            <a:rPr lang="en-US"/>
            <a:t>The question should be considered based on the unique merits of each project.  </a:t>
          </a:r>
        </a:p>
      </dgm:t>
    </dgm:pt>
    <dgm:pt modelId="{B52B96B4-D724-461A-876A-1CEAA0B854D5}" type="parTrans" cxnId="{F0876A2E-F593-4F43-9917-9B9EC954B303}">
      <dgm:prSet/>
      <dgm:spPr/>
      <dgm:t>
        <a:bodyPr/>
        <a:lstStyle/>
        <a:p>
          <a:endParaRPr lang="en-US"/>
        </a:p>
      </dgm:t>
    </dgm:pt>
    <dgm:pt modelId="{71BAB172-143A-4015-BB57-B2AABC071CD5}" type="sibTrans" cxnId="{F0876A2E-F593-4F43-9917-9B9EC954B303}">
      <dgm:prSet/>
      <dgm:spPr/>
      <dgm:t>
        <a:bodyPr/>
        <a:lstStyle/>
        <a:p>
          <a:endParaRPr lang="en-US"/>
        </a:p>
      </dgm:t>
    </dgm:pt>
    <dgm:pt modelId="{EB9425EF-A9DA-4063-854A-10F6E704F3A3}">
      <dgm:prSet/>
      <dgm:spPr/>
      <dgm:t>
        <a:bodyPr/>
        <a:lstStyle/>
        <a:p>
          <a:r>
            <a:rPr lang="en-US"/>
            <a:t>Building Regulations are </a:t>
          </a:r>
          <a:r>
            <a:rPr lang="en-US" u="sng"/>
            <a:t>generally </a:t>
          </a:r>
          <a:r>
            <a:rPr lang="en-US"/>
            <a:t>not retrospective</a:t>
          </a:r>
        </a:p>
      </dgm:t>
    </dgm:pt>
    <dgm:pt modelId="{89FCA073-5451-4EA2-8373-C76FAA3957F5}" type="parTrans" cxnId="{B385CA71-50D3-4317-97E8-AA5ED37FD818}">
      <dgm:prSet/>
      <dgm:spPr/>
      <dgm:t>
        <a:bodyPr/>
        <a:lstStyle/>
        <a:p>
          <a:endParaRPr lang="en-US"/>
        </a:p>
      </dgm:t>
    </dgm:pt>
    <dgm:pt modelId="{76D9BAB9-E01A-4168-9371-36EFD9864592}" type="sibTrans" cxnId="{B385CA71-50D3-4317-97E8-AA5ED37FD818}">
      <dgm:prSet/>
      <dgm:spPr/>
      <dgm:t>
        <a:bodyPr/>
        <a:lstStyle/>
        <a:p>
          <a:endParaRPr lang="en-US"/>
        </a:p>
      </dgm:t>
    </dgm:pt>
    <dgm:pt modelId="{AA98B700-D194-418F-AB85-D200096F4437}">
      <dgm:prSet/>
      <dgm:spPr/>
      <dgm:t>
        <a:bodyPr/>
        <a:lstStyle/>
        <a:p>
          <a:r>
            <a:rPr lang="en-US"/>
            <a:t>Exceptions; Major Renovations under Part L</a:t>
          </a:r>
        </a:p>
      </dgm:t>
    </dgm:pt>
    <dgm:pt modelId="{53008922-ECBA-4A63-A8B0-45B069C44254}" type="parTrans" cxnId="{21FB094B-8DFF-4E3F-B14E-25C7827B31E7}">
      <dgm:prSet/>
      <dgm:spPr/>
      <dgm:t>
        <a:bodyPr/>
        <a:lstStyle/>
        <a:p>
          <a:endParaRPr lang="en-US"/>
        </a:p>
      </dgm:t>
    </dgm:pt>
    <dgm:pt modelId="{DCC92610-43E5-4DE4-86CE-F166018AE840}" type="sibTrans" cxnId="{21FB094B-8DFF-4E3F-B14E-25C7827B31E7}">
      <dgm:prSet/>
      <dgm:spPr/>
      <dgm:t>
        <a:bodyPr/>
        <a:lstStyle/>
        <a:p>
          <a:endParaRPr lang="en-US"/>
        </a:p>
      </dgm:t>
    </dgm:pt>
    <dgm:pt modelId="{E0658567-106E-406B-A1C9-69280B153777}">
      <dgm:prSet/>
      <dgm:spPr/>
      <dgm:t>
        <a:bodyPr/>
        <a:lstStyle/>
        <a:p>
          <a:r>
            <a:rPr lang="en-US"/>
            <a:t>Parts G, H &amp; J apply to all new or replacement works</a:t>
          </a:r>
        </a:p>
      </dgm:t>
    </dgm:pt>
    <dgm:pt modelId="{1F8A64D7-36A3-4E99-A0E5-10743984EEE8}" type="parTrans" cxnId="{1BB8A8C5-1135-4208-80BC-D356733D4A8D}">
      <dgm:prSet/>
      <dgm:spPr/>
      <dgm:t>
        <a:bodyPr/>
        <a:lstStyle/>
        <a:p>
          <a:endParaRPr lang="en-US"/>
        </a:p>
      </dgm:t>
    </dgm:pt>
    <dgm:pt modelId="{82C990DB-1D4D-4EB7-B019-9F5549887306}" type="sibTrans" cxnId="{1BB8A8C5-1135-4208-80BC-D356733D4A8D}">
      <dgm:prSet/>
      <dgm:spPr/>
      <dgm:t>
        <a:bodyPr/>
        <a:lstStyle/>
        <a:p>
          <a:endParaRPr lang="en-US"/>
        </a:p>
      </dgm:t>
    </dgm:pt>
    <dgm:pt modelId="{14645AEB-2BA4-447C-A8BB-05C74E062AD1}">
      <dgm:prSet/>
      <dgm:spPr/>
      <dgm:t>
        <a:bodyPr/>
        <a:lstStyle/>
        <a:p>
          <a:r>
            <a:rPr lang="en-US"/>
            <a:t>Prohibited to cause a new or greater contravention of building regulations</a:t>
          </a:r>
        </a:p>
      </dgm:t>
    </dgm:pt>
    <dgm:pt modelId="{AFD86D8B-210E-4AAE-9DAC-6FD6C3B7C768}" type="parTrans" cxnId="{0AB20B53-16E5-4B40-A319-289AFC569EF9}">
      <dgm:prSet/>
      <dgm:spPr/>
      <dgm:t>
        <a:bodyPr/>
        <a:lstStyle/>
        <a:p>
          <a:endParaRPr lang="en-US"/>
        </a:p>
      </dgm:t>
    </dgm:pt>
    <dgm:pt modelId="{3A362F70-6096-4517-BF08-8ADD232A9A38}" type="sibTrans" cxnId="{0AB20B53-16E5-4B40-A319-289AFC569EF9}">
      <dgm:prSet/>
      <dgm:spPr/>
      <dgm:t>
        <a:bodyPr/>
        <a:lstStyle/>
        <a:p>
          <a:endParaRPr lang="en-US"/>
        </a:p>
      </dgm:t>
    </dgm:pt>
    <dgm:pt modelId="{D09F0609-2F79-4177-8639-6A2F3C346F10}">
      <dgm:prSet/>
      <dgm:spPr/>
      <dgm:t>
        <a:bodyPr/>
        <a:lstStyle/>
        <a:p>
          <a:r>
            <a:rPr lang="en-US">
              <a:latin typeface="Arial"/>
            </a:rPr>
            <a:t>Works</a:t>
          </a:r>
          <a:r>
            <a:rPr lang="en-US"/>
            <a:t> which may harm the fabric of the building are prohibited.</a:t>
          </a:r>
        </a:p>
      </dgm:t>
    </dgm:pt>
    <dgm:pt modelId="{BF871273-2E49-47FE-81D9-68DA19918D55}" type="parTrans" cxnId="{8C7272A0-37DB-4D69-B8C4-E2EFB0FA3012}">
      <dgm:prSet/>
      <dgm:spPr/>
      <dgm:t>
        <a:bodyPr/>
        <a:lstStyle/>
        <a:p>
          <a:endParaRPr lang="en-US"/>
        </a:p>
      </dgm:t>
    </dgm:pt>
    <dgm:pt modelId="{ACD74899-4FB8-4E37-8983-E0EC8944FBFA}" type="sibTrans" cxnId="{8C7272A0-37DB-4D69-B8C4-E2EFB0FA3012}">
      <dgm:prSet/>
      <dgm:spPr/>
      <dgm:t>
        <a:bodyPr/>
        <a:lstStyle/>
        <a:p>
          <a:endParaRPr lang="en-US"/>
        </a:p>
      </dgm:t>
    </dgm:pt>
    <dgm:pt modelId="{964F8977-733B-4FAE-B0C8-20498F3A86FE}" type="pres">
      <dgm:prSet presAssocID="{9BFB2D4E-E53B-401C-B1CE-5B40CBAD0BE2}" presName="root" presStyleCnt="0">
        <dgm:presLayoutVars>
          <dgm:dir/>
          <dgm:resizeHandles val="exact"/>
        </dgm:presLayoutVars>
      </dgm:prSet>
      <dgm:spPr/>
      <dgm:t>
        <a:bodyPr/>
        <a:lstStyle/>
        <a:p>
          <a:endParaRPr lang="en-US"/>
        </a:p>
      </dgm:t>
    </dgm:pt>
    <dgm:pt modelId="{232A25DE-834D-4351-B543-28AF3994F649}" type="pres">
      <dgm:prSet presAssocID="{9BFB2D4E-E53B-401C-B1CE-5B40CBAD0BE2}" presName="container" presStyleCnt="0">
        <dgm:presLayoutVars>
          <dgm:dir/>
          <dgm:resizeHandles val="exact"/>
        </dgm:presLayoutVars>
      </dgm:prSet>
      <dgm:spPr/>
    </dgm:pt>
    <dgm:pt modelId="{CFF3CAA2-8C58-4700-A951-CA5982C388A5}" type="pres">
      <dgm:prSet presAssocID="{ED978179-FA51-4FD6-AF41-6B098C7A43E7}" presName="compNode" presStyleCnt="0"/>
      <dgm:spPr/>
    </dgm:pt>
    <dgm:pt modelId="{A3C973C6-A7C5-454F-AEDB-73948E358A13}" type="pres">
      <dgm:prSet presAssocID="{ED978179-FA51-4FD6-AF41-6B098C7A43E7}" presName="iconBgRect" presStyleLbl="bgShp" presStyleIdx="0" presStyleCnt="8"/>
      <dgm:spPr>
        <a:solidFill>
          <a:srgbClr val="4F2B6B"/>
        </a:solidFill>
      </dgm:spPr>
    </dgm:pt>
    <dgm:pt modelId="{088C05CA-6C6B-4239-A312-9F3C09907207}" type="pres">
      <dgm:prSet presAssocID="{ED978179-FA51-4FD6-AF41-6B098C7A43E7}"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ouse"/>
        </a:ext>
      </dgm:extLst>
    </dgm:pt>
    <dgm:pt modelId="{62A18708-145C-4006-A33E-3C9F715307A1}" type="pres">
      <dgm:prSet presAssocID="{ED978179-FA51-4FD6-AF41-6B098C7A43E7}" presName="spaceRect" presStyleCnt="0"/>
      <dgm:spPr/>
    </dgm:pt>
    <dgm:pt modelId="{48415C07-9BE0-488D-95E8-1FF9435AEAF3}" type="pres">
      <dgm:prSet presAssocID="{ED978179-FA51-4FD6-AF41-6B098C7A43E7}" presName="textRect" presStyleLbl="revTx" presStyleIdx="0" presStyleCnt="8">
        <dgm:presLayoutVars>
          <dgm:chMax val="1"/>
          <dgm:chPref val="1"/>
        </dgm:presLayoutVars>
      </dgm:prSet>
      <dgm:spPr/>
      <dgm:t>
        <a:bodyPr/>
        <a:lstStyle/>
        <a:p>
          <a:endParaRPr lang="en-US"/>
        </a:p>
      </dgm:t>
    </dgm:pt>
    <dgm:pt modelId="{84F82FFA-31FE-48CD-93CC-45A06C046CF6}" type="pres">
      <dgm:prSet presAssocID="{49E59AEA-F4EE-43D7-8AE3-62AF7A6EA846}" presName="sibTrans" presStyleLbl="sibTrans2D1" presStyleIdx="0" presStyleCnt="0"/>
      <dgm:spPr/>
      <dgm:t>
        <a:bodyPr/>
        <a:lstStyle/>
        <a:p>
          <a:endParaRPr lang="en-US"/>
        </a:p>
      </dgm:t>
    </dgm:pt>
    <dgm:pt modelId="{3A548472-5673-4E5B-B502-664248304F3F}" type="pres">
      <dgm:prSet presAssocID="{3E106E73-B482-4D4B-93F8-43945ABA6139}" presName="compNode" presStyleCnt="0"/>
      <dgm:spPr/>
    </dgm:pt>
    <dgm:pt modelId="{DD3A51E7-5F11-4327-95A1-C567F229FF5D}" type="pres">
      <dgm:prSet presAssocID="{3E106E73-B482-4D4B-93F8-43945ABA6139}" presName="iconBgRect" presStyleLbl="bgShp" presStyleIdx="1" presStyleCnt="8"/>
      <dgm:spPr>
        <a:solidFill>
          <a:srgbClr val="583277"/>
        </a:solidFill>
      </dgm:spPr>
    </dgm:pt>
    <dgm:pt modelId="{C35472AB-9654-404B-8186-68565A7AD111}" type="pres">
      <dgm:prSet presAssocID="{3E106E73-B482-4D4B-93F8-43945ABA6139}"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0BCCCE54-3D0C-4277-BF8A-2D583D81A8D0}" type="pres">
      <dgm:prSet presAssocID="{3E106E73-B482-4D4B-93F8-43945ABA6139}" presName="spaceRect" presStyleCnt="0"/>
      <dgm:spPr/>
    </dgm:pt>
    <dgm:pt modelId="{CEB73337-7AAD-4886-AB5A-C6FDD02DB488}" type="pres">
      <dgm:prSet presAssocID="{3E106E73-B482-4D4B-93F8-43945ABA6139}" presName="textRect" presStyleLbl="revTx" presStyleIdx="1" presStyleCnt="8">
        <dgm:presLayoutVars>
          <dgm:chMax val="1"/>
          <dgm:chPref val="1"/>
        </dgm:presLayoutVars>
      </dgm:prSet>
      <dgm:spPr/>
      <dgm:t>
        <a:bodyPr/>
        <a:lstStyle/>
        <a:p>
          <a:endParaRPr lang="en-US"/>
        </a:p>
      </dgm:t>
    </dgm:pt>
    <dgm:pt modelId="{6440DAB0-B3EE-4CF0-BB08-BE9E08930F03}" type="pres">
      <dgm:prSet presAssocID="{C837F2B5-39A6-4506-9164-44C330AB0603}" presName="sibTrans" presStyleLbl="sibTrans2D1" presStyleIdx="0" presStyleCnt="0"/>
      <dgm:spPr/>
      <dgm:t>
        <a:bodyPr/>
        <a:lstStyle/>
        <a:p>
          <a:endParaRPr lang="en-US"/>
        </a:p>
      </dgm:t>
    </dgm:pt>
    <dgm:pt modelId="{0AF9989F-A556-40D7-A1B3-CFFF1DCAB871}" type="pres">
      <dgm:prSet presAssocID="{CD767AA8-FAF5-43AF-9BA9-5D9E7059E882}" presName="compNode" presStyleCnt="0"/>
      <dgm:spPr/>
    </dgm:pt>
    <dgm:pt modelId="{1550ED2C-0335-447B-80F4-7ABAD52297CD}" type="pres">
      <dgm:prSet presAssocID="{CD767AA8-FAF5-43AF-9BA9-5D9E7059E882}" presName="iconBgRect" presStyleLbl="bgShp" presStyleIdx="2" presStyleCnt="8"/>
      <dgm:spPr>
        <a:solidFill>
          <a:srgbClr val="583277"/>
        </a:solidFill>
      </dgm:spPr>
    </dgm:pt>
    <dgm:pt modelId="{2E5FE461-8128-4713-A06C-A333D0DB78FB}" type="pres">
      <dgm:prSet presAssocID="{CD767AA8-FAF5-43AF-9BA9-5D9E7059E882}"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Question mark"/>
        </a:ext>
      </dgm:extLst>
    </dgm:pt>
    <dgm:pt modelId="{9C9228D8-BFF4-4FF5-8894-B60F2C0618DF}" type="pres">
      <dgm:prSet presAssocID="{CD767AA8-FAF5-43AF-9BA9-5D9E7059E882}" presName="spaceRect" presStyleCnt="0"/>
      <dgm:spPr/>
    </dgm:pt>
    <dgm:pt modelId="{1ABD4BD7-A612-4278-8B68-98A60A489773}" type="pres">
      <dgm:prSet presAssocID="{CD767AA8-FAF5-43AF-9BA9-5D9E7059E882}" presName="textRect" presStyleLbl="revTx" presStyleIdx="2" presStyleCnt="8">
        <dgm:presLayoutVars>
          <dgm:chMax val="1"/>
          <dgm:chPref val="1"/>
        </dgm:presLayoutVars>
      </dgm:prSet>
      <dgm:spPr/>
      <dgm:t>
        <a:bodyPr/>
        <a:lstStyle/>
        <a:p>
          <a:endParaRPr lang="en-US"/>
        </a:p>
      </dgm:t>
    </dgm:pt>
    <dgm:pt modelId="{FBC7C48A-0D00-40A6-8BF3-78B47C896E94}" type="pres">
      <dgm:prSet presAssocID="{71BAB172-143A-4015-BB57-B2AABC071CD5}" presName="sibTrans" presStyleLbl="sibTrans2D1" presStyleIdx="0" presStyleCnt="0"/>
      <dgm:spPr/>
      <dgm:t>
        <a:bodyPr/>
        <a:lstStyle/>
        <a:p>
          <a:endParaRPr lang="en-US"/>
        </a:p>
      </dgm:t>
    </dgm:pt>
    <dgm:pt modelId="{B2D89467-D403-4EAD-B95E-E625C95E3262}" type="pres">
      <dgm:prSet presAssocID="{EB9425EF-A9DA-4063-854A-10F6E704F3A3}" presName="compNode" presStyleCnt="0"/>
      <dgm:spPr/>
    </dgm:pt>
    <dgm:pt modelId="{661CB077-97BD-4E91-9E29-B6C95767EF4F}" type="pres">
      <dgm:prSet presAssocID="{EB9425EF-A9DA-4063-854A-10F6E704F3A3}" presName="iconBgRect" presStyleLbl="bgShp" presStyleIdx="3" presStyleCnt="8"/>
      <dgm:spPr>
        <a:solidFill>
          <a:srgbClr val="583277"/>
        </a:solidFill>
      </dgm:spPr>
    </dgm:pt>
    <dgm:pt modelId="{C69637F3-3D01-463C-BE74-032C8831FD6D}" type="pres">
      <dgm:prSet presAssocID="{EB9425EF-A9DA-4063-854A-10F6E704F3A3}"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ity"/>
        </a:ext>
      </dgm:extLst>
    </dgm:pt>
    <dgm:pt modelId="{E3D5AD0A-7253-438E-BF06-C1E33D9F2D8E}" type="pres">
      <dgm:prSet presAssocID="{EB9425EF-A9DA-4063-854A-10F6E704F3A3}" presName="spaceRect" presStyleCnt="0"/>
      <dgm:spPr/>
    </dgm:pt>
    <dgm:pt modelId="{F2A8F557-488A-4B44-8EAB-431A5E0188DB}" type="pres">
      <dgm:prSet presAssocID="{EB9425EF-A9DA-4063-854A-10F6E704F3A3}" presName="textRect" presStyleLbl="revTx" presStyleIdx="3" presStyleCnt="8">
        <dgm:presLayoutVars>
          <dgm:chMax val="1"/>
          <dgm:chPref val="1"/>
        </dgm:presLayoutVars>
      </dgm:prSet>
      <dgm:spPr/>
      <dgm:t>
        <a:bodyPr/>
        <a:lstStyle/>
        <a:p>
          <a:endParaRPr lang="en-US"/>
        </a:p>
      </dgm:t>
    </dgm:pt>
    <dgm:pt modelId="{3F1D887E-7D84-4700-A52C-F88C1E7CD690}" type="pres">
      <dgm:prSet presAssocID="{76D9BAB9-E01A-4168-9371-36EFD9864592}" presName="sibTrans" presStyleLbl="sibTrans2D1" presStyleIdx="0" presStyleCnt="0"/>
      <dgm:spPr/>
      <dgm:t>
        <a:bodyPr/>
        <a:lstStyle/>
        <a:p>
          <a:endParaRPr lang="en-US"/>
        </a:p>
      </dgm:t>
    </dgm:pt>
    <dgm:pt modelId="{0E1061BB-6BBB-4251-B976-2BAFEE307899}" type="pres">
      <dgm:prSet presAssocID="{AA98B700-D194-418F-AB85-D200096F4437}" presName="compNode" presStyleCnt="0"/>
      <dgm:spPr/>
    </dgm:pt>
    <dgm:pt modelId="{9C13FF38-69D0-4588-BD50-36CF25742D22}" type="pres">
      <dgm:prSet presAssocID="{AA98B700-D194-418F-AB85-D200096F4437}" presName="iconBgRect" presStyleLbl="bgShp" presStyleIdx="4" presStyleCnt="8"/>
      <dgm:spPr>
        <a:solidFill>
          <a:srgbClr val="583277"/>
        </a:solidFill>
      </dgm:spPr>
    </dgm:pt>
    <dgm:pt modelId="{982F8401-CB41-440E-B4D4-E85406B3E8F5}" type="pres">
      <dgm:prSet presAssocID="{AA98B700-D194-418F-AB85-D200096F443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Hammer"/>
        </a:ext>
      </dgm:extLst>
    </dgm:pt>
    <dgm:pt modelId="{F52E8ADB-E309-4DB1-AF8E-8CD145637FE4}" type="pres">
      <dgm:prSet presAssocID="{AA98B700-D194-418F-AB85-D200096F4437}" presName="spaceRect" presStyleCnt="0"/>
      <dgm:spPr/>
    </dgm:pt>
    <dgm:pt modelId="{FD57A71D-5A6F-4F0E-9077-570003743E68}" type="pres">
      <dgm:prSet presAssocID="{AA98B700-D194-418F-AB85-D200096F4437}" presName="textRect" presStyleLbl="revTx" presStyleIdx="4" presStyleCnt="8">
        <dgm:presLayoutVars>
          <dgm:chMax val="1"/>
          <dgm:chPref val="1"/>
        </dgm:presLayoutVars>
      </dgm:prSet>
      <dgm:spPr/>
      <dgm:t>
        <a:bodyPr/>
        <a:lstStyle/>
        <a:p>
          <a:endParaRPr lang="en-US"/>
        </a:p>
      </dgm:t>
    </dgm:pt>
    <dgm:pt modelId="{0F8631E2-8FC9-4C5E-B7C0-1D0875E96A4B}" type="pres">
      <dgm:prSet presAssocID="{DCC92610-43E5-4DE4-86CE-F166018AE840}" presName="sibTrans" presStyleLbl="sibTrans2D1" presStyleIdx="0" presStyleCnt="0"/>
      <dgm:spPr/>
      <dgm:t>
        <a:bodyPr/>
        <a:lstStyle/>
        <a:p>
          <a:endParaRPr lang="en-US"/>
        </a:p>
      </dgm:t>
    </dgm:pt>
    <dgm:pt modelId="{D50C7D8C-BBEE-418D-84ED-5104572BF35D}" type="pres">
      <dgm:prSet presAssocID="{E0658567-106E-406B-A1C9-69280B153777}" presName="compNode" presStyleCnt="0"/>
      <dgm:spPr/>
    </dgm:pt>
    <dgm:pt modelId="{7F3A901A-B0CA-4432-B654-65F8627A6635}" type="pres">
      <dgm:prSet presAssocID="{E0658567-106E-406B-A1C9-69280B153777}" presName="iconBgRect" presStyleLbl="bgShp" presStyleIdx="5" presStyleCnt="8"/>
      <dgm:spPr>
        <a:solidFill>
          <a:srgbClr val="583277"/>
        </a:solidFill>
      </dgm:spPr>
    </dgm:pt>
    <dgm:pt modelId="{66DEB89F-CED5-49A9-A3C5-04A054EF814F}" type="pres">
      <dgm:prSet presAssocID="{E0658567-106E-406B-A1C9-69280B15377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Tools"/>
        </a:ext>
      </dgm:extLst>
    </dgm:pt>
    <dgm:pt modelId="{40F5C2CE-B661-4A53-BA2C-528571E8D860}" type="pres">
      <dgm:prSet presAssocID="{E0658567-106E-406B-A1C9-69280B153777}" presName="spaceRect" presStyleCnt="0"/>
      <dgm:spPr/>
    </dgm:pt>
    <dgm:pt modelId="{7CDD7048-9462-460A-852D-EAF9A5E02B64}" type="pres">
      <dgm:prSet presAssocID="{E0658567-106E-406B-A1C9-69280B153777}" presName="textRect" presStyleLbl="revTx" presStyleIdx="5" presStyleCnt="8">
        <dgm:presLayoutVars>
          <dgm:chMax val="1"/>
          <dgm:chPref val="1"/>
        </dgm:presLayoutVars>
      </dgm:prSet>
      <dgm:spPr/>
      <dgm:t>
        <a:bodyPr/>
        <a:lstStyle/>
        <a:p>
          <a:endParaRPr lang="en-US"/>
        </a:p>
      </dgm:t>
    </dgm:pt>
    <dgm:pt modelId="{ADA52385-69F8-4BF9-90CB-A5B1FA419F28}" type="pres">
      <dgm:prSet presAssocID="{82C990DB-1D4D-4EB7-B019-9F5549887306}" presName="sibTrans" presStyleLbl="sibTrans2D1" presStyleIdx="0" presStyleCnt="0"/>
      <dgm:spPr/>
      <dgm:t>
        <a:bodyPr/>
        <a:lstStyle/>
        <a:p>
          <a:endParaRPr lang="en-US"/>
        </a:p>
      </dgm:t>
    </dgm:pt>
    <dgm:pt modelId="{B45A04F8-B4D3-4CC5-9A29-92982A4BED3B}" type="pres">
      <dgm:prSet presAssocID="{14645AEB-2BA4-447C-A8BB-05C74E062AD1}" presName="compNode" presStyleCnt="0"/>
      <dgm:spPr/>
    </dgm:pt>
    <dgm:pt modelId="{AA0C74EC-2105-491D-975C-7FC643C12BD8}" type="pres">
      <dgm:prSet presAssocID="{14645AEB-2BA4-447C-A8BB-05C74E062AD1}" presName="iconBgRect" presStyleLbl="bgShp" presStyleIdx="6" presStyleCnt="8"/>
      <dgm:spPr>
        <a:solidFill>
          <a:srgbClr val="583277"/>
        </a:solidFill>
      </dgm:spPr>
    </dgm:pt>
    <dgm:pt modelId="{C566E0E8-488E-47E1-B3A7-3B2813C5DC56}" type="pres">
      <dgm:prSet presAssocID="{14645AEB-2BA4-447C-A8BB-05C74E062AD1}"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No sign"/>
        </a:ext>
      </dgm:extLst>
    </dgm:pt>
    <dgm:pt modelId="{C3B08F23-424A-44E5-835E-F751FF7AD8E8}" type="pres">
      <dgm:prSet presAssocID="{14645AEB-2BA4-447C-A8BB-05C74E062AD1}" presName="spaceRect" presStyleCnt="0"/>
      <dgm:spPr/>
    </dgm:pt>
    <dgm:pt modelId="{48701E95-056A-48C1-B1A6-12A81C1C6910}" type="pres">
      <dgm:prSet presAssocID="{14645AEB-2BA4-447C-A8BB-05C74E062AD1}" presName="textRect" presStyleLbl="revTx" presStyleIdx="6" presStyleCnt="8">
        <dgm:presLayoutVars>
          <dgm:chMax val="1"/>
          <dgm:chPref val="1"/>
        </dgm:presLayoutVars>
      </dgm:prSet>
      <dgm:spPr/>
      <dgm:t>
        <a:bodyPr/>
        <a:lstStyle/>
        <a:p>
          <a:endParaRPr lang="en-US"/>
        </a:p>
      </dgm:t>
    </dgm:pt>
    <dgm:pt modelId="{EF8BC3CC-4582-4EBD-A96B-8C24EC0E4E5F}" type="pres">
      <dgm:prSet presAssocID="{3A362F70-6096-4517-BF08-8ADD232A9A38}" presName="sibTrans" presStyleLbl="sibTrans2D1" presStyleIdx="0" presStyleCnt="0"/>
      <dgm:spPr/>
      <dgm:t>
        <a:bodyPr/>
        <a:lstStyle/>
        <a:p>
          <a:endParaRPr lang="en-US"/>
        </a:p>
      </dgm:t>
    </dgm:pt>
    <dgm:pt modelId="{34FA3DF3-FCAC-42DC-84C0-BB9700E91F98}" type="pres">
      <dgm:prSet presAssocID="{D09F0609-2F79-4177-8639-6A2F3C346F10}" presName="compNode" presStyleCnt="0"/>
      <dgm:spPr/>
    </dgm:pt>
    <dgm:pt modelId="{2CFC6D82-E8A5-48E9-AD60-F40C53FF022D}" type="pres">
      <dgm:prSet presAssocID="{D09F0609-2F79-4177-8639-6A2F3C346F10}" presName="iconBgRect" presStyleLbl="bgShp" presStyleIdx="7" presStyleCnt="8"/>
      <dgm:spPr>
        <a:solidFill>
          <a:srgbClr val="583277"/>
        </a:solidFill>
      </dgm:spPr>
    </dgm:pt>
    <dgm:pt modelId="{8DB29D47-48F3-4B10-8FC4-25E96659B0B4}" type="pres">
      <dgm:prSet presAssocID="{D09F0609-2F79-4177-8639-6A2F3C346F10}" presName="iconRect" presStyleLbl="node1" presStyleIdx="7" presStyleCnt="8"/>
      <dgm:spPr>
        <a:blipFill rotWithShape="1">
          <a:blip xmlns:r="http://schemas.openxmlformats.org/officeDocument/2006/relationships" r:embed="rId15"/>
          <a:stretch>
            <a:fillRect/>
          </a:stretch>
        </a:blipFill>
        <a:ln>
          <a:noFill/>
        </a:ln>
      </dgm:spPr>
      <dgm:t>
        <a:bodyPr/>
        <a:lstStyle/>
        <a:p>
          <a:endParaRPr lang="en-US"/>
        </a:p>
      </dgm:t>
      <dgm:extLst>
        <a:ext uri="{E40237B7-FDA0-4F09-8148-C483321AD2D9}">
          <dgm14:cNvPr xmlns:dgm14="http://schemas.microsoft.com/office/drawing/2010/diagram" id="0" name="" descr="Towel"/>
        </a:ext>
      </dgm:extLst>
    </dgm:pt>
    <dgm:pt modelId="{E85E5780-75DE-4687-ADB3-403BAEF61EBE}" type="pres">
      <dgm:prSet presAssocID="{D09F0609-2F79-4177-8639-6A2F3C346F10}" presName="spaceRect" presStyleCnt="0"/>
      <dgm:spPr/>
    </dgm:pt>
    <dgm:pt modelId="{03446136-B461-45E5-B2BC-720C6828762D}" type="pres">
      <dgm:prSet presAssocID="{D09F0609-2F79-4177-8639-6A2F3C346F10}" presName="textRect" presStyleLbl="revTx" presStyleIdx="7" presStyleCnt="8">
        <dgm:presLayoutVars>
          <dgm:chMax val="1"/>
          <dgm:chPref val="1"/>
        </dgm:presLayoutVars>
      </dgm:prSet>
      <dgm:spPr/>
      <dgm:t>
        <a:bodyPr/>
        <a:lstStyle/>
        <a:p>
          <a:endParaRPr lang="en-US"/>
        </a:p>
      </dgm:t>
    </dgm:pt>
  </dgm:ptLst>
  <dgm:cxnLst>
    <dgm:cxn modelId="{21FB094B-8DFF-4E3F-B14E-25C7827B31E7}" srcId="{9BFB2D4E-E53B-401C-B1CE-5B40CBAD0BE2}" destId="{AA98B700-D194-418F-AB85-D200096F4437}" srcOrd="4" destOrd="0" parTransId="{53008922-ECBA-4A63-A8B0-45B069C44254}" sibTransId="{DCC92610-43E5-4DE4-86CE-F166018AE840}"/>
    <dgm:cxn modelId="{1BB8A8C5-1135-4208-80BC-D356733D4A8D}" srcId="{9BFB2D4E-E53B-401C-B1CE-5B40CBAD0BE2}" destId="{E0658567-106E-406B-A1C9-69280B153777}" srcOrd="5" destOrd="0" parTransId="{1F8A64D7-36A3-4E99-A0E5-10743984EEE8}" sibTransId="{82C990DB-1D4D-4EB7-B019-9F5549887306}"/>
    <dgm:cxn modelId="{E09534B4-1BB4-4BCD-9BAA-BBC7413AF459}" type="presOf" srcId="{C837F2B5-39A6-4506-9164-44C330AB0603}" destId="{6440DAB0-B3EE-4CF0-BB08-BE9E08930F03}" srcOrd="0" destOrd="0" presId="urn:microsoft.com/office/officeart/2018/2/layout/IconCircleList"/>
    <dgm:cxn modelId="{E067903E-5EB9-47C9-BD88-63B5EF24B3A9}" type="presOf" srcId="{ED978179-FA51-4FD6-AF41-6B098C7A43E7}" destId="{48415C07-9BE0-488D-95E8-1FF9435AEAF3}" srcOrd="0" destOrd="0" presId="urn:microsoft.com/office/officeart/2018/2/layout/IconCircleList"/>
    <dgm:cxn modelId="{5D375998-BE58-4DDC-9C35-940CA77E591D}" type="presOf" srcId="{49E59AEA-F4EE-43D7-8AE3-62AF7A6EA846}" destId="{84F82FFA-31FE-48CD-93CC-45A06C046CF6}" srcOrd="0" destOrd="0" presId="urn:microsoft.com/office/officeart/2018/2/layout/IconCircleList"/>
    <dgm:cxn modelId="{D7AEDFB6-81EC-4076-B0A8-691456812CBD}" type="presOf" srcId="{AA98B700-D194-418F-AB85-D200096F4437}" destId="{FD57A71D-5A6F-4F0E-9077-570003743E68}" srcOrd="0" destOrd="0" presId="urn:microsoft.com/office/officeart/2018/2/layout/IconCircleList"/>
    <dgm:cxn modelId="{05053E2A-9A6F-42A2-B851-20892527B38D}" type="presOf" srcId="{71BAB172-143A-4015-BB57-B2AABC071CD5}" destId="{FBC7C48A-0D00-40A6-8BF3-78B47C896E94}" srcOrd="0" destOrd="0" presId="urn:microsoft.com/office/officeart/2018/2/layout/IconCircleList"/>
    <dgm:cxn modelId="{EDBDA9D2-F457-4F66-ABC1-B3DADDC4DFB4}" type="presOf" srcId="{82C990DB-1D4D-4EB7-B019-9F5549887306}" destId="{ADA52385-69F8-4BF9-90CB-A5B1FA419F28}" srcOrd="0" destOrd="0" presId="urn:microsoft.com/office/officeart/2018/2/layout/IconCircleList"/>
    <dgm:cxn modelId="{2155230F-1830-4D58-9220-434EA92F8729}" type="presOf" srcId="{EB9425EF-A9DA-4063-854A-10F6E704F3A3}" destId="{F2A8F557-488A-4B44-8EAB-431A5E0188DB}" srcOrd="0" destOrd="0" presId="urn:microsoft.com/office/officeart/2018/2/layout/IconCircleList"/>
    <dgm:cxn modelId="{B13BC0A4-D9D0-4DCC-9C90-336A21180E60}" type="presOf" srcId="{DCC92610-43E5-4DE4-86CE-F166018AE840}" destId="{0F8631E2-8FC9-4C5E-B7C0-1D0875E96A4B}" srcOrd="0" destOrd="0" presId="urn:microsoft.com/office/officeart/2018/2/layout/IconCircleList"/>
    <dgm:cxn modelId="{EEBB31C4-8CBA-406A-9FD1-EDE891B4A842}" type="presOf" srcId="{3E106E73-B482-4D4B-93F8-43945ABA6139}" destId="{CEB73337-7AAD-4886-AB5A-C6FDD02DB488}" srcOrd="0" destOrd="0" presId="urn:microsoft.com/office/officeart/2018/2/layout/IconCircleList"/>
    <dgm:cxn modelId="{F656608F-ADBB-4CD3-93BE-19AE869222CD}" srcId="{9BFB2D4E-E53B-401C-B1CE-5B40CBAD0BE2}" destId="{ED978179-FA51-4FD6-AF41-6B098C7A43E7}" srcOrd="0" destOrd="0" parTransId="{A2CA7D85-75DE-4879-87BA-3625E7AF42C1}" sibTransId="{49E59AEA-F4EE-43D7-8AE3-62AF7A6EA846}"/>
    <dgm:cxn modelId="{E9CE2AF1-9194-452F-948F-E5ECBEC20225}" srcId="{9BFB2D4E-E53B-401C-B1CE-5B40CBAD0BE2}" destId="{3E106E73-B482-4D4B-93F8-43945ABA6139}" srcOrd="1" destOrd="0" parTransId="{A36BFF24-32DD-4EF0-9139-9E2668A68CBC}" sibTransId="{C837F2B5-39A6-4506-9164-44C330AB0603}"/>
    <dgm:cxn modelId="{0A1FEFCE-864C-4C84-9503-DC9E5CA69693}" type="presOf" srcId="{E0658567-106E-406B-A1C9-69280B153777}" destId="{7CDD7048-9462-460A-852D-EAF9A5E02B64}" srcOrd="0" destOrd="0" presId="urn:microsoft.com/office/officeart/2018/2/layout/IconCircleList"/>
    <dgm:cxn modelId="{2E685A89-2BE1-4C11-84AE-9BB59975D29C}" type="presOf" srcId="{76D9BAB9-E01A-4168-9371-36EFD9864592}" destId="{3F1D887E-7D84-4700-A52C-F88C1E7CD690}" srcOrd="0" destOrd="0" presId="urn:microsoft.com/office/officeart/2018/2/layout/IconCircleList"/>
    <dgm:cxn modelId="{A5C16B8C-4BEC-4FB9-9FED-2E051D83DE9F}" type="presOf" srcId="{D09F0609-2F79-4177-8639-6A2F3C346F10}" destId="{03446136-B461-45E5-B2BC-720C6828762D}" srcOrd="0" destOrd="0" presId="urn:microsoft.com/office/officeart/2018/2/layout/IconCircleList"/>
    <dgm:cxn modelId="{0AB20B53-16E5-4B40-A319-289AFC569EF9}" srcId="{9BFB2D4E-E53B-401C-B1CE-5B40CBAD0BE2}" destId="{14645AEB-2BA4-447C-A8BB-05C74E062AD1}" srcOrd="6" destOrd="0" parTransId="{AFD86D8B-210E-4AAE-9DAC-6FD6C3B7C768}" sibTransId="{3A362F70-6096-4517-BF08-8ADD232A9A38}"/>
    <dgm:cxn modelId="{090D0138-72D2-4A17-B4D6-868A709B72ED}" type="presOf" srcId="{14645AEB-2BA4-447C-A8BB-05C74E062AD1}" destId="{48701E95-056A-48C1-B1A6-12A81C1C6910}" srcOrd="0" destOrd="0" presId="urn:microsoft.com/office/officeart/2018/2/layout/IconCircleList"/>
    <dgm:cxn modelId="{D1D2B346-DFE9-404C-A483-56C8FA97EA84}" type="presOf" srcId="{3A362F70-6096-4517-BF08-8ADD232A9A38}" destId="{EF8BC3CC-4582-4EBD-A96B-8C24EC0E4E5F}" srcOrd="0" destOrd="0" presId="urn:microsoft.com/office/officeart/2018/2/layout/IconCircleList"/>
    <dgm:cxn modelId="{B385CA71-50D3-4317-97E8-AA5ED37FD818}" srcId="{9BFB2D4E-E53B-401C-B1CE-5B40CBAD0BE2}" destId="{EB9425EF-A9DA-4063-854A-10F6E704F3A3}" srcOrd="3" destOrd="0" parTransId="{89FCA073-5451-4EA2-8373-C76FAA3957F5}" sibTransId="{76D9BAB9-E01A-4168-9371-36EFD9864592}"/>
    <dgm:cxn modelId="{60D58ABE-387F-4D9C-8E06-59A8A17B7D79}" type="presOf" srcId="{CD767AA8-FAF5-43AF-9BA9-5D9E7059E882}" destId="{1ABD4BD7-A612-4278-8B68-98A60A489773}" srcOrd="0" destOrd="0" presId="urn:microsoft.com/office/officeart/2018/2/layout/IconCircleList"/>
    <dgm:cxn modelId="{2A1E64E1-2614-44BB-ADAF-879DB973AC9C}" type="presOf" srcId="{9BFB2D4E-E53B-401C-B1CE-5B40CBAD0BE2}" destId="{964F8977-733B-4FAE-B0C8-20498F3A86FE}" srcOrd="0" destOrd="0" presId="urn:microsoft.com/office/officeart/2018/2/layout/IconCircleList"/>
    <dgm:cxn modelId="{F0876A2E-F593-4F43-9917-9B9EC954B303}" srcId="{9BFB2D4E-E53B-401C-B1CE-5B40CBAD0BE2}" destId="{CD767AA8-FAF5-43AF-9BA9-5D9E7059E882}" srcOrd="2" destOrd="0" parTransId="{B52B96B4-D724-461A-876A-1CEAA0B854D5}" sibTransId="{71BAB172-143A-4015-BB57-B2AABC071CD5}"/>
    <dgm:cxn modelId="{8C7272A0-37DB-4D69-B8C4-E2EFB0FA3012}" srcId="{9BFB2D4E-E53B-401C-B1CE-5B40CBAD0BE2}" destId="{D09F0609-2F79-4177-8639-6A2F3C346F10}" srcOrd="7" destOrd="0" parTransId="{BF871273-2E49-47FE-81D9-68DA19918D55}" sibTransId="{ACD74899-4FB8-4E37-8983-E0EC8944FBFA}"/>
    <dgm:cxn modelId="{861ECB82-83E0-4ADE-9616-A30AA472736C}" type="presParOf" srcId="{964F8977-733B-4FAE-B0C8-20498F3A86FE}" destId="{232A25DE-834D-4351-B543-28AF3994F649}" srcOrd="0" destOrd="0" presId="urn:microsoft.com/office/officeart/2018/2/layout/IconCircleList"/>
    <dgm:cxn modelId="{B7A576C9-43C3-4078-9413-15D24561476E}" type="presParOf" srcId="{232A25DE-834D-4351-B543-28AF3994F649}" destId="{CFF3CAA2-8C58-4700-A951-CA5982C388A5}" srcOrd="0" destOrd="0" presId="urn:microsoft.com/office/officeart/2018/2/layout/IconCircleList"/>
    <dgm:cxn modelId="{76872BEE-B85B-4599-9F65-A76EFC6BF4CD}" type="presParOf" srcId="{CFF3CAA2-8C58-4700-A951-CA5982C388A5}" destId="{A3C973C6-A7C5-454F-AEDB-73948E358A13}" srcOrd="0" destOrd="0" presId="urn:microsoft.com/office/officeart/2018/2/layout/IconCircleList"/>
    <dgm:cxn modelId="{2D1FD50D-5F77-4BF8-9835-6709FE0A859F}" type="presParOf" srcId="{CFF3CAA2-8C58-4700-A951-CA5982C388A5}" destId="{088C05CA-6C6B-4239-A312-9F3C09907207}" srcOrd="1" destOrd="0" presId="urn:microsoft.com/office/officeart/2018/2/layout/IconCircleList"/>
    <dgm:cxn modelId="{E54AFD1F-11F6-456B-A65B-91BF814ED8C8}" type="presParOf" srcId="{CFF3CAA2-8C58-4700-A951-CA5982C388A5}" destId="{62A18708-145C-4006-A33E-3C9F715307A1}" srcOrd="2" destOrd="0" presId="urn:microsoft.com/office/officeart/2018/2/layout/IconCircleList"/>
    <dgm:cxn modelId="{A29B94CF-F5A4-4319-8030-35CD71ED8856}" type="presParOf" srcId="{CFF3CAA2-8C58-4700-A951-CA5982C388A5}" destId="{48415C07-9BE0-488D-95E8-1FF9435AEAF3}" srcOrd="3" destOrd="0" presId="urn:microsoft.com/office/officeart/2018/2/layout/IconCircleList"/>
    <dgm:cxn modelId="{777802CF-25B0-4129-9868-2BC13F441100}" type="presParOf" srcId="{232A25DE-834D-4351-B543-28AF3994F649}" destId="{84F82FFA-31FE-48CD-93CC-45A06C046CF6}" srcOrd="1" destOrd="0" presId="urn:microsoft.com/office/officeart/2018/2/layout/IconCircleList"/>
    <dgm:cxn modelId="{FB5F41FB-08CF-4F67-A7BA-B663D2917F6E}" type="presParOf" srcId="{232A25DE-834D-4351-B543-28AF3994F649}" destId="{3A548472-5673-4E5B-B502-664248304F3F}" srcOrd="2" destOrd="0" presId="urn:microsoft.com/office/officeart/2018/2/layout/IconCircleList"/>
    <dgm:cxn modelId="{6746BA0D-DD33-46EA-AC15-686FF2DE3A80}" type="presParOf" srcId="{3A548472-5673-4E5B-B502-664248304F3F}" destId="{DD3A51E7-5F11-4327-95A1-C567F229FF5D}" srcOrd="0" destOrd="0" presId="urn:microsoft.com/office/officeart/2018/2/layout/IconCircleList"/>
    <dgm:cxn modelId="{BA990B38-AC83-4453-B2C9-54614C3C77D9}" type="presParOf" srcId="{3A548472-5673-4E5B-B502-664248304F3F}" destId="{C35472AB-9654-404B-8186-68565A7AD111}" srcOrd="1" destOrd="0" presId="urn:microsoft.com/office/officeart/2018/2/layout/IconCircleList"/>
    <dgm:cxn modelId="{6D3F7219-2434-41CF-8C8F-EF691E25DCC0}" type="presParOf" srcId="{3A548472-5673-4E5B-B502-664248304F3F}" destId="{0BCCCE54-3D0C-4277-BF8A-2D583D81A8D0}" srcOrd="2" destOrd="0" presId="urn:microsoft.com/office/officeart/2018/2/layout/IconCircleList"/>
    <dgm:cxn modelId="{E1444101-751F-4F33-9FF9-0D8AA9402163}" type="presParOf" srcId="{3A548472-5673-4E5B-B502-664248304F3F}" destId="{CEB73337-7AAD-4886-AB5A-C6FDD02DB488}" srcOrd="3" destOrd="0" presId="urn:microsoft.com/office/officeart/2018/2/layout/IconCircleList"/>
    <dgm:cxn modelId="{23A861E3-F1D2-49D0-944D-56D90280E85B}" type="presParOf" srcId="{232A25DE-834D-4351-B543-28AF3994F649}" destId="{6440DAB0-B3EE-4CF0-BB08-BE9E08930F03}" srcOrd="3" destOrd="0" presId="urn:microsoft.com/office/officeart/2018/2/layout/IconCircleList"/>
    <dgm:cxn modelId="{65CE8D2B-DDE7-48CE-9CD7-010825447BB6}" type="presParOf" srcId="{232A25DE-834D-4351-B543-28AF3994F649}" destId="{0AF9989F-A556-40D7-A1B3-CFFF1DCAB871}" srcOrd="4" destOrd="0" presId="urn:microsoft.com/office/officeart/2018/2/layout/IconCircleList"/>
    <dgm:cxn modelId="{F00EBA8C-4823-4FE0-B4FB-F85CB92B6ECA}" type="presParOf" srcId="{0AF9989F-A556-40D7-A1B3-CFFF1DCAB871}" destId="{1550ED2C-0335-447B-80F4-7ABAD52297CD}" srcOrd="0" destOrd="0" presId="urn:microsoft.com/office/officeart/2018/2/layout/IconCircleList"/>
    <dgm:cxn modelId="{C9158C91-D415-4EAD-B3D4-FA3981A83CA6}" type="presParOf" srcId="{0AF9989F-A556-40D7-A1B3-CFFF1DCAB871}" destId="{2E5FE461-8128-4713-A06C-A333D0DB78FB}" srcOrd="1" destOrd="0" presId="urn:microsoft.com/office/officeart/2018/2/layout/IconCircleList"/>
    <dgm:cxn modelId="{3A44422A-0639-4DA0-8968-0FC18A74FB26}" type="presParOf" srcId="{0AF9989F-A556-40D7-A1B3-CFFF1DCAB871}" destId="{9C9228D8-BFF4-4FF5-8894-B60F2C0618DF}" srcOrd="2" destOrd="0" presId="urn:microsoft.com/office/officeart/2018/2/layout/IconCircleList"/>
    <dgm:cxn modelId="{15D16501-5668-4578-8BF4-D11B5A8450A4}" type="presParOf" srcId="{0AF9989F-A556-40D7-A1B3-CFFF1DCAB871}" destId="{1ABD4BD7-A612-4278-8B68-98A60A489773}" srcOrd="3" destOrd="0" presId="urn:microsoft.com/office/officeart/2018/2/layout/IconCircleList"/>
    <dgm:cxn modelId="{09B59B14-7FA6-4B99-B30F-D1DDF492A516}" type="presParOf" srcId="{232A25DE-834D-4351-B543-28AF3994F649}" destId="{FBC7C48A-0D00-40A6-8BF3-78B47C896E94}" srcOrd="5" destOrd="0" presId="urn:microsoft.com/office/officeart/2018/2/layout/IconCircleList"/>
    <dgm:cxn modelId="{647B6396-308B-44CF-9A82-028AB9247E25}" type="presParOf" srcId="{232A25DE-834D-4351-B543-28AF3994F649}" destId="{B2D89467-D403-4EAD-B95E-E625C95E3262}" srcOrd="6" destOrd="0" presId="urn:microsoft.com/office/officeart/2018/2/layout/IconCircleList"/>
    <dgm:cxn modelId="{84293DA3-B5CB-4E41-A5B8-E7E3D9F9D11E}" type="presParOf" srcId="{B2D89467-D403-4EAD-B95E-E625C95E3262}" destId="{661CB077-97BD-4E91-9E29-B6C95767EF4F}" srcOrd="0" destOrd="0" presId="urn:microsoft.com/office/officeart/2018/2/layout/IconCircleList"/>
    <dgm:cxn modelId="{1BA981C0-97C3-466A-A3B1-B8C91D396E0A}" type="presParOf" srcId="{B2D89467-D403-4EAD-B95E-E625C95E3262}" destId="{C69637F3-3D01-463C-BE74-032C8831FD6D}" srcOrd="1" destOrd="0" presId="urn:microsoft.com/office/officeart/2018/2/layout/IconCircleList"/>
    <dgm:cxn modelId="{2F5F6580-A8F7-4FA7-8366-688F7A21F37D}" type="presParOf" srcId="{B2D89467-D403-4EAD-B95E-E625C95E3262}" destId="{E3D5AD0A-7253-438E-BF06-C1E33D9F2D8E}" srcOrd="2" destOrd="0" presId="urn:microsoft.com/office/officeart/2018/2/layout/IconCircleList"/>
    <dgm:cxn modelId="{CC919220-8E51-4815-BCE0-14B6F48900A8}" type="presParOf" srcId="{B2D89467-D403-4EAD-B95E-E625C95E3262}" destId="{F2A8F557-488A-4B44-8EAB-431A5E0188DB}" srcOrd="3" destOrd="0" presId="urn:microsoft.com/office/officeart/2018/2/layout/IconCircleList"/>
    <dgm:cxn modelId="{6B092D91-55AD-4589-80F9-AB7FC50C4F35}" type="presParOf" srcId="{232A25DE-834D-4351-B543-28AF3994F649}" destId="{3F1D887E-7D84-4700-A52C-F88C1E7CD690}" srcOrd="7" destOrd="0" presId="urn:microsoft.com/office/officeart/2018/2/layout/IconCircleList"/>
    <dgm:cxn modelId="{D39D1E4D-2952-4D6E-8729-439435BC7C90}" type="presParOf" srcId="{232A25DE-834D-4351-B543-28AF3994F649}" destId="{0E1061BB-6BBB-4251-B976-2BAFEE307899}" srcOrd="8" destOrd="0" presId="urn:microsoft.com/office/officeart/2018/2/layout/IconCircleList"/>
    <dgm:cxn modelId="{4766D5AC-34B6-4F01-99A1-2AC7E1C71242}" type="presParOf" srcId="{0E1061BB-6BBB-4251-B976-2BAFEE307899}" destId="{9C13FF38-69D0-4588-BD50-36CF25742D22}" srcOrd="0" destOrd="0" presId="urn:microsoft.com/office/officeart/2018/2/layout/IconCircleList"/>
    <dgm:cxn modelId="{20362404-7AF4-4CE2-A41B-F5060A5DFBAD}" type="presParOf" srcId="{0E1061BB-6BBB-4251-B976-2BAFEE307899}" destId="{982F8401-CB41-440E-B4D4-E85406B3E8F5}" srcOrd="1" destOrd="0" presId="urn:microsoft.com/office/officeart/2018/2/layout/IconCircleList"/>
    <dgm:cxn modelId="{D13A9C27-8F15-4FC6-8E85-752906C53231}" type="presParOf" srcId="{0E1061BB-6BBB-4251-B976-2BAFEE307899}" destId="{F52E8ADB-E309-4DB1-AF8E-8CD145637FE4}" srcOrd="2" destOrd="0" presId="urn:microsoft.com/office/officeart/2018/2/layout/IconCircleList"/>
    <dgm:cxn modelId="{19019810-2B10-40DC-940E-80847BC7753A}" type="presParOf" srcId="{0E1061BB-6BBB-4251-B976-2BAFEE307899}" destId="{FD57A71D-5A6F-4F0E-9077-570003743E68}" srcOrd="3" destOrd="0" presId="urn:microsoft.com/office/officeart/2018/2/layout/IconCircleList"/>
    <dgm:cxn modelId="{DC7BC584-1361-4935-9A61-13A3FF9BE2D7}" type="presParOf" srcId="{232A25DE-834D-4351-B543-28AF3994F649}" destId="{0F8631E2-8FC9-4C5E-B7C0-1D0875E96A4B}" srcOrd="9" destOrd="0" presId="urn:microsoft.com/office/officeart/2018/2/layout/IconCircleList"/>
    <dgm:cxn modelId="{13C75101-F9A2-45D4-9BD0-7D41E5FF100F}" type="presParOf" srcId="{232A25DE-834D-4351-B543-28AF3994F649}" destId="{D50C7D8C-BBEE-418D-84ED-5104572BF35D}" srcOrd="10" destOrd="0" presId="urn:microsoft.com/office/officeart/2018/2/layout/IconCircleList"/>
    <dgm:cxn modelId="{5D5FFCDA-2386-46D2-A6E6-2BC3F615500B}" type="presParOf" srcId="{D50C7D8C-BBEE-418D-84ED-5104572BF35D}" destId="{7F3A901A-B0CA-4432-B654-65F8627A6635}" srcOrd="0" destOrd="0" presId="urn:microsoft.com/office/officeart/2018/2/layout/IconCircleList"/>
    <dgm:cxn modelId="{74248184-B91D-472C-AA4D-016771DEEEE2}" type="presParOf" srcId="{D50C7D8C-BBEE-418D-84ED-5104572BF35D}" destId="{66DEB89F-CED5-49A9-A3C5-04A054EF814F}" srcOrd="1" destOrd="0" presId="urn:microsoft.com/office/officeart/2018/2/layout/IconCircleList"/>
    <dgm:cxn modelId="{9FC5C894-AD2C-4C5A-BA6C-EB415DEFBA32}" type="presParOf" srcId="{D50C7D8C-BBEE-418D-84ED-5104572BF35D}" destId="{40F5C2CE-B661-4A53-BA2C-528571E8D860}" srcOrd="2" destOrd="0" presId="urn:microsoft.com/office/officeart/2018/2/layout/IconCircleList"/>
    <dgm:cxn modelId="{AE14D43E-1E73-4E79-B5D8-6B8A1AB97909}" type="presParOf" srcId="{D50C7D8C-BBEE-418D-84ED-5104572BF35D}" destId="{7CDD7048-9462-460A-852D-EAF9A5E02B64}" srcOrd="3" destOrd="0" presId="urn:microsoft.com/office/officeart/2018/2/layout/IconCircleList"/>
    <dgm:cxn modelId="{2C17556F-E3C2-477D-B070-C7BEB45F285B}" type="presParOf" srcId="{232A25DE-834D-4351-B543-28AF3994F649}" destId="{ADA52385-69F8-4BF9-90CB-A5B1FA419F28}" srcOrd="11" destOrd="0" presId="urn:microsoft.com/office/officeart/2018/2/layout/IconCircleList"/>
    <dgm:cxn modelId="{5BB06430-B6FD-47D2-B968-4D60E6C0129B}" type="presParOf" srcId="{232A25DE-834D-4351-B543-28AF3994F649}" destId="{B45A04F8-B4D3-4CC5-9A29-92982A4BED3B}" srcOrd="12" destOrd="0" presId="urn:microsoft.com/office/officeart/2018/2/layout/IconCircleList"/>
    <dgm:cxn modelId="{B621D619-EB6C-4AF5-A23F-4AC738FA1673}" type="presParOf" srcId="{B45A04F8-B4D3-4CC5-9A29-92982A4BED3B}" destId="{AA0C74EC-2105-491D-975C-7FC643C12BD8}" srcOrd="0" destOrd="0" presId="urn:microsoft.com/office/officeart/2018/2/layout/IconCircleList"/>
    <dgm:cxn modelId="{B8CC2157-B362-49FE-B35C-75EF733DAF15}" type="presParOf" srcId="{B45A04F8-B4D3-4CC5-9A29-92982A4BED3B}" destId="{C566E0E8-488E-47E1-B3A7-3B2813C5DC56}" srcOrd="1" destOrd="0" presId="urn:microsoft.com/office/officeart/2018/2/layout/IconCircleList"/>
    <dgm:cxn modelId="{8F5D3E05-960B-4FF8-9747-AE6C65F0A8B9}" type="presParOf" srcId="{B45A04F8-B4D3-4CC5-9A29-92982A4BED3B}" destId="{C3B08F23-424A-44E5-835E-F751FF7AD8E8}" srcOrd="2" destOrd="0" presId="urn:microsoft.com/office/officeart/2018/2/layout/IconCircleList"/>
    <dgm:cxn modelId="{43120D07-95C2-4559-B753-655ADFE3A813}" type="presParOf" srcId="{B45A04F8-B4D3-4CC5-9A29-92982A4BED3B}" destId="{48701E95-056A-48C1-B1A6-12A81C1C6910}" srcOrd="3" destOrd="0" presId="urn:microsoft.com/office/officeart/2018/2/layout/IconCircleList"/>
    <dgm:cxn modelId="{EDF3D364-928B-4CCD-B17D-BB1E614C9485}" type="presParOf" srcId="{232A25DE-834D-4351-B543-28AF3994F649}" destId="{EF8BC3CC-4582-4EBD-A96B-8C24EC0E4E5F}" srcOrd="13" destOrd="0" presId="urn:microsoft.com/office/officeart/2018/2/layout/IconCircleList"/>
    <dgm:cxn modelId="{B767D08A-8C6F-4CC9-97BC-58B7BBD47015}" type="presParOf" srcId="{232A25DE-834D-4351-B543-28AF3994F649}" destId="{34FA3DF3-FCAC-42DC-84C0-BB9700E91F98}" srcOrd="14" destOrd="0" presId="urn:microsoft.com/office/officeart/2018/2/layout/IconCircleList"/>
    <dgm:cxn modelId="{EC9464D0-3BB7-407A-97DB-EAF4B58EEDF6}" type="presParOf" srcId="{34FA3DF3-FCAC-42DC-84C0-BB9700E91F98}" destId="{2CFC6D82-E8A5-48E9-AD60-F40C53FF022D}" srcOrd="0" destOrd="0" presId="urn:microsoft.com/office/officeart/2018/2/layout/IconCircleList"/>
    <dgm:cxn modelId="{E736EB10-C55F-4265-932E-B7FE35FCF145}" type="presParOf" srcId="{34FA3DF3-FCAC-42DC-84C0-BB9700E91F98}" destId="{8DB29D47-48F3-4B10-8FC4-25E96659B0B4}" srcOrd="1" destOrd="0" presId="urn:microsoft.com/office/officeart/2018/2/layout/IconCircleList"/>
    <dgm:cxn modelId="{7EDDCF6B-8C33-44FC-9A2A-155484C7CC94}" type="presParOf" srcId="{34FA3DF3-FCAC-42DC-84C0-BB9700E91F98}" destId="{E85E5780-75DE-4687-ADB3-403BAEF61EBE}" srcOrd="2" destOrd="0" presId="urn:microsoft.com/office/officeart/2018/2/layout/IconCircleList"/>
    <dgm:cxn modelId="{D1E06C73-E582-4958-9302-1BBEA446871B}" type="presParOf" srcId="{34FA3DF3-FCAC-42DC-84C0-BB9700E91F98}" destId="{03446136-B461-45E5-B2BC-720C6828762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F723E-3566-426D-9F89-9DBC552F5EAB}">
      <dsp:nvSpPr>
        <dsp:cNvPr id="0" name=""/>
        <dsp:cNvSpPr/>
      </dsp:nvSpPr>
      <dsp:spPr>
        <a:xfrm>
          <a:off x="0" y="2429"/>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70E5C-4FA3-4E21-AEC8-1FDF66F2F387}">
      <dsp:nvSpPr>
        <dsp:cNvPr id="0" name=""/>
        <dsp:cNvSpPr/>
      </dsp:nvSpPr>
      <dsp:spPr>
        <a:xfrm>
          <a:off x="372441" y="279451"/>
          <a:ext cx="677166" cy="67716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5BDC31-32BA-4556-80E9-EBE4C1F19090}">
      <dsp:nvSpPr>
        <dsp:cNvPr id="0" name=""/>
        <dsp:cNvSpPr/>
      </dsp:nvSpPr>
      <dsp:spPr>
        <a:xfrm>
          <a:off x="1422049" y="2429"/>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lvl="0" algn="l" defTabSz="844550">
            <a:lnSpc>
              <a:spcPct val="90000"/>
            </a:lnSpc>
            <a:spcBef>
              <a:spcPct val="0"/>
            </a:spcBef>
            <a:spcAft>
              <a:spcPct val="35000"/>
            </a:spcAft>
          </a:pPr>
          <a:r>
            <a:rPr lang="en-IE" sz="1900" kern="1200"/>
            <a:t>This document is an ‘Information Paper’</a:t>
          </a:r>
          <a:endParaRPr lang="en-US" sz="1900" kern="1200"/>
        </a:p>
      </dsp:txBody>
      <dsp:txXfrm>
        <a:off x="1422049" y="2429"/>
        <a:ext cx="5393617" cy="1231211"/>
      </dsp:txXfrm>
    </dsp:sp>
    <dsp:sp modelId="{F77574B6-4F53-4485-AF0C-04371A1BC394}">
      <dsp:nvSpPr>
        <dsp:cNvPr id="0" name=""/>
        <dsp:cNvSpPr/>
      </dsp:nvSpPr>
      <dsp:spPr>
        <a:xfrm>
          <a:off x="0" y="1541443"/>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FB941-74C0-4F4B-B6F5-4D50A25DFFBB}">
      <dsp:nvSpPr>
        <dsp:cNvPr id="0" name=""/>
        <dsp:cNvSpPr/>
      </dsp:nvSpPr>
      <dsp:spPr>
        <a:xfrm>
          <a:off x="372441" y="1818466"/>
          <a:ext cx="677166" cy="677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9E168B-8000-4F47-BE14-2E10C5A7DD06}">
      <dsp:nvSpPr>
        <dsp:cNvPr id="0" name=""/>
        <dsp:cNvSpPr/>
      </dsp:nvSpPr>
      <dsp:spPr>
        <a:xfrm>
          <a:off x="1422049" y="1541443"/>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lvl="0" algn="l" defTabSz="844550">
            <a:lnSpc>
              <a:spcPct val="90000"/>
            </a:lnSpc>
            <a:spcBef>
              <a:spcPct val="0"/>
            </a:spcBef>
            <a:spcAft>
              <a:spcPct val="35000"/>
            </a:spcAft>
          </a:pPr>
          <a:r>
            <a:rPr lang="en-IE" sz="1900" kern="1200"/>
            <a:t>Practice-based information that provides users with the latest technical information, knowledge or common findings from regulatory review.</a:t>
          </a:r>
          <a:endParaRPr lang="en-US" sz="1900" kern="1200"/>
        </a:p>
      </dsp:txBody>
      <dsp:txXfrm>
        <a:off x="1422049" y="1541443"/>
        <a:ext cx="5393617" cy="1231211"/>
      </dsp:txXfrm>
    </dsp:sp>
    <dsp:sp modelId="{C1248A55-432A-4698-842D-52D581693AD6}">
      <dsp:nvSpPr>
        <dsp:cNvPr id="0" name=""/>
        <dsp:cNvSpPr/>
      </dsp:nvSpPr>
      <dsp:spPr>
        <a:xfrm>
          <a:off x="0" y="3080457"/>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9EEAD-3EF5-4042-B0D7-0C7D47445343}">
      <dsp:nvSpPr>
        <dsp:cNvPr id="0" name=""/>
        <dsp:cNvSpPr/>
      </dsp:nvSpPr>
      <dsp:spPr>
        <a:xfrm>
          <a:off x="372441" y="3357480"/>
          <a:ext cx="677166" cy="677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287F48-B2A4-47DA-BBA9-092F8560AC7A}">
      <dsp:nvSpPr>
        <dsp:cNvPr id="0" name=""/>
        <dsp:cNvSpPr/>
      </dsp:nvSpPr>
      <dsp:spPr>
        <a:xfrm>
          <a:off x="1422049" y="3080457"/>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lvl="0" algn="l" defTabSz="844550">
            <a:lnSpc>
              <a:spcPct val="90000"/>
            </a:lnSpc>
            <a:spcBef>
              <a:spcPct val="0"/>
            </a:spcBef>
            <a:spcAft>
              <a:spcPct val="35000"/>
            </a:spcAft>
          </a:pPr>
          <a:r>
            <a:rPr lang="en-IE" sz="1900" kern="1200"/>
            <a:t>Information and/or recommended best practice.</a:t>
          </a:r>
          <a:endParaRPr lang="en-US" sz="1900" kern="1200"/>
        </a:p>
      </dsp:txBody>
      <dsp:txXfrm>
        <a:off x="1422049" y="3080457"/>
        <a:ext cx="5393617" cy="1231211"/>
      </dsp:txXfrm>
    </dsp:sp>
    <dsp:sp modelId="{352FC698-9CDE-4BA5-B05E-3D8278B874D6}">
      <dsp:nvSpPr>
        <dsp:cNvPr id="0" name=""/>
        <dsp:cNvSpPr/>
      </dsp:nvSpPr>
      <dsp:spPr>
        <a:xfrm>
          <a:off x="0" y="4619472"/>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90167-001A-4235-B717-0950258B6863}">
      <dsp:nvSpPr>
        <dsp:cNvPr id="0" name=""/>
        <dsp:cNvSpPr/>
      </dsp:nvSpPr>
      <dsp:spPr>
        <a:xfrm>
          <a:off x="372441" y="4896494"/>
          <a:ext cx="677166" cy="677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92E347-1E53-4661-82B4-A662BDDF9B26}">
      <dsp:nvSpPr>
        <dsp:cNvPr id="0" name=""/>
        <dsp:cNvSpPr/>
      </dsp:nvSpPr>
      <dsp:spPr>
        <a:xfrm>
          <a:off x="1422049" y="4619472"/>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lvl="0" algn="l" defTabSz="844550">
            <a:lnSpc>
              <a:spcPct val="90000"/>
            </a:lnSpc>
            <a:spcBef>
              <a:spcPct val="0"/>
            </a:spcBef>
            <a:spcAft>
              <a:spcPct val="35000"/>
            </a:spcAft>
          </a:pPr>
          <a:r>
            <a:rPr lang="en-IE" sz="1900" kern="1200"/>
            <a:t>Usual principles apply in cases of negligence if technical information is known in the market.</a:t>
          </a:r>
          <a:endParaRPr lang="en-US" sz="1900" kern="1200"/>
        </a:p>
      </dsp:txBody>
      <dsp:txXfrm>
        <a:off x="1422049" y="4619472"/>
        <a:ext cx="5393617" cy="12312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006F3-FAB8-4055-9611-AA02A01E2C8F}">
      <dsp:nvSpPr>
        <dsp:cNvPr id="0" name=""/>
        <dsp:cNvSpPr/>
      </dsp:nvSpPr>
      <dsp:spPr>
        <a:xfrm>
          <a:off x="0" y="1739"/>
          <a:ext cx="10363200" cy="8815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6FF3E-3A47-4DA2-8588-6F74C987BE10}">
      <dsp:nvSpPr>
        <dsp:cNvPr id="0" name=""/>
        <dsp:cNvSpPr/>
      </dsp:nvSpPr>
      <dsp:spPr>
        <a:xfrm>
          <a:off x="266678" y="200095"/>
          <a:ext cx="484870" cy="48487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0FE162-68AC-43AB-8022-CD5BFC525AAF}">
      <dsp:nvSpPr>
        <dsp:cNvPr id="0" name=""/>
        <dsp:cNvSpPr/>
      </dsp:nvSpPr>
      <dsp:spPr>
        <a:xfrm>
          <a:off x="1018228" y="1739"/>
          <a:ext cx="9344971" cy="88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1" tIns="93301" rIns="93301" bIns="93301" numCol="1" spcCol="1270" anchor="ctr" anchorCtr="0">
          <a:noAutofit/>
        </a:bodyPr>
        <a:lstStyle/>
        <a:p>
          <a:pPr lvl="0" algn="l" defTabSz="800100">
            <a:lnSpc>
              <a:spcPct val="90000"/>
            </a:lnSpc>
            <a:spcBef>
              <a:spcPct val="0"/>
            </a:spcBef>
            <a:spcAft>
              <a:spcPct val="35000"/>
            </a:spcAft>
          </a:pPr>
          <a:r>
            <a:rPr lang="en-US" sz="1800" kern="1200"/>
            <a:t>Significant knowledge and attention to detail required</a:t>
          </a:r>
        </a:p>
      </dsp:txBody>
      <dsp:txXfrm>
        <a:off x="1018228" y="1739"/>
        <a:ext cx="9344971" cy="881583"/>
      </dsp:txXfrm>
    </dsp:sp>
    <dsp:sp modelId="{40B61CCD-CF65-45AF-82F4-B859534C5A6F}">
      <dsp:nvSpPr>
        <dsp:cNvPr id="0" name=""/>
        <dsp:cNvSpPr/>
      </dsp:nvSpPr>
      <dsp:spPr>
        <a:xfrm>
          <a:off x="0" y="1103718"/>
          <a:ext cx="10363200" cy="8815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70B40-C107-4158-8AC6-9FEAA0393350}">
      <dsp:nvSpPr>
        <dsp:cNvPr id="0" name=""/>
        <dsp:cNvSpPr/>
      </dsp:nvSpPr>
      <dsp:spPr>
        <a:xfrm>
          <a:off x="266678" y="1302074"/>
          <a:ext cx="484870" cy="48487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DAAD76-75DB-45D8-AB44-6C070C4CC9EC}">
      <dsp:nvSpPr>
        <dsp:cNvPr id="0" name=""/>
        <dsp:cNvSpPr/>
      </dsp:nvSpPr>
      <dsp:spPr>
        <a:xfrm>
          <a:off x="1018228" y="1103718"/>
          <a:ext cx="9344971" cy="88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1" tIns="93301" rIns="93301" bIns="93301" numCol="1" spcCol="1270" anchor="ctr" anchorCtr="0">
          <a:noAutofit/>
        </a:bodyPr>
        <a:lstStyle/>
        <a:p>
          <a:pPr lvl="0" algn="l" defTabSz="800100">
            <a:lnSpc>
              <a:spcPct val="90000"/>
            </a:lnSpc>
            <a:spcBef>
              <a:spcPct val="0"/>
            </a:spcBef>
            <a:spcAft>
              <a:spcPct val="35000"/>
            </a:spcAft>
          </a:pPr>
          <a:r>
            <a:rPr lang="en-US" sz="1800" kern="1200"/>
            <a:t>Many older buildings are fragile and will have reached a structural equilibrium </a:t>
          </a:r>
        </a:p>
      </dsp:txBody>
      <dsp:txXfrm>
        <a:off x="1018228" y="1103718"/>
        <a:ext cx="9344971" cy="881583"/>
      </dsp:txXfrm>
    </dsp:sp>
    <dsp:sp modelId="{A99AB1C4-103A-4B3D-BE94-FC73EFCF5868}">
      <dsp:nvSpPr>
        <dsp:cNvPr id="0" name=""/>
        <dsp:cNvSpPr/>
      </dsp:nvSpPr>
      <dsp:spPr>
        <a:xfrm>
          <a:off x="0" y="2205697"/>
          <a:ext cx="10363200" cy="8815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D4ACD-9BA0-4132-9A60-5333A0E39B95}">
      <dsp:nvSpPr>
        <dsp:cNvPr id="0" name=""/>
        <dsp:cNvSpPr/>
      </dsp:nvSpPr>
      <dsp:spPr>
        <a:xfrm>
          <a:off x="266678" y="2404054"/>
          <a:ext cx="484870" cy="48487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D6E9C3-4F4F-473B-880D-01CBB94FA76E}">
      <dsp:nvSpPr>
        <dsp:cNvPr id="0" name=""/>
        <dsp:cNvSpPr/>
      </dsp:nvSpPr>
      <dsp:spPr>
        <a:xfrm>
          <a:off x="1018228" y="2205697"/>
          <a:ext cx="9344971" cy="88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1" tIns="93301" rIns="93301" bIns="93301" numCol="1" spcCol="1270" anchor="ctr" anchorCtr="0">
          <a:noAutofit/>
        </a:bodyPr>
        <a:lstStyle/>
        <a:p>
          <a:pPr lvl="0" algn="l" defTabSz="800100">
            <a:lnSpc>
              <a:spcPct val="90000"/>
            </a:lnSpc>
            <a:spcBef>
              <a:spcPct val="0"/>
            </a:spcBef>
            <a:spcAft>
              <a:spcPct val="35000"/>
            </a:spcAft>
          </a:pPr>
          <a:r>
            <a:rPr lang="en-US" sz="1800" kern="1200"/>
            <a:t>Building Regulations apply to works which affect the structural integrity of the building or building element being altered or repaired.</a:t>
          </a:r>
        </a:p>
      </dsp:txBody>
      <dsp:txXfrm>
        <a:off x="1018228" y="2205697"/>
        <a:ext cx="9344971" cy="881583"/>
      </dsp:txXfrm>
    </dsp:sp>
    <dsp:sp modelId="{57AEA9B8-1E80-4122-994A-46A8DFD77629}">
      <dsp:nvSpPr>
        <dsp:cNvPr id="0" name=""/>
        <dsp:cNvSpPr/>
      </dsp:nvSpPr>
      <dsp:spPr>
        <a:xfrm>
          <a:off x="0" y="3307677"/>
          <a:ext cx="10363200" cy="8815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7FD6B-916B-40C1-87D2-9444EA17836B}">
      <dsp:nvSpPr>
        <dsp:cNvPr id="0" name=""/>
        <dsp:cNvSpPr/>
      </dsp:nvSpPr>
      <dsp:spPr>
        <a:xfrm>
          <a:off x="266678" y="3506033"/>
          <a:ext cx="484870" cy="48487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8D700E-587B-4504-8385-C89D64B73276}">
      <dsp:nvSpPr>
        <dsp:cNvPr id="0" name=""/>
        <dsp:cNvSpPr/>
      </dsp:nvSpPr>
      <dsp:spPr>
        <a:xfrm>
          <a:off x="1018228" y="3307677"/>
          <a:ext cx="9344971" cy="881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1" tIns="93301" rIns="93301" bIns="93301" numCol="1" spcCol="1270" anchor="ctr" anchorCtr="0">
          <a:noAutofit/>
        </a:bodyPr>
        <a:lstStyle/>
        <a:p>
          <a:pPr lvl="0" algn="l" defTabSz="800100">
            <a:lnSpc>
              <a:spcPct val="90000"/>
            </a:lnSpc>
            <a:spcBef>
              <a:spcPct val="0"/>
            </a:spcBef>
            <a:spcAft>
              <a:spcPct val="35000"/>
            </a:spcAft>
          </a:pPr>
          <a:r>
            <a:rPr lang="en-US" sz="1800" kern="1200"/>
            <a:t>Modern inflexible, impermeable materials (steel, concrete) may have a slow but catastrophic impact if inappropriately introduced to an older structure of permeable, flexible materials (timber, lime set masonry).  </a:t>
          </a:r>
        </a:p>
      </dsp:txBody>
      <dsp:txXfrm>
        <a:off x="1018228" y="3307677"/>
        <a:ext cx="9344971" cy="8815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7505B-1C36-4CFD-805E-AE563098D091}">
      <dsp:nvSpPr>
        <dsp:cNvPr id="0" name=""/>
        <dsp:cNvSpPr/>
      </dsp:nvSpPr>
      <dsp:spPr>
        <a:xfrm>
          <a:off x="0" y="1893"/>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05AD7-0707-46DF-9CAF-548C2B96CD9C}">
      <dsp:nvSpPr>
        <dsp:cNvPr id="0" name=""/>
        <dsp:cNvSpPr/>
      </dsp:nvSpPr>
      <dsp:spPr>
        <a:xfrm>
          <a:off x="244058" y="183424"/>
          <a:ext cx="443741" cy="44374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F7A098-AA24-4128-A6AB-F7E0A1E689E5}">
      <dsp:nvSpPr>
        <dsp:cNvPr id="0" name=""/>
        <dsp:cNvSpPr/>
      </dsp:nvSpPr>
      <dsp:spPr>
        <a:xfrm>
          <a:off x="931858" y="1893"/>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711200">
            <a:lnSpc>
              <a:spcPct val="90000"/>
            </a:lnSpc>
            <a:spcBef>
              <a:spcPct val="0"/>
            </a:spcBef>
            <a:spcAft>
              <a:spcPct val="35000"/>
            </a:spcAft>
          </a:pPr>
          <a:r>
            <a:rPr lang="en-US" sz="1600" kern="1200"/>
            <a:t>Establish if a Fire Safety Certificate is required or not by reference to the Regulations.</a:t>
          </a:r>
        </a:p>
      </dsp:txBody>
      <dsp:txXfrm>
        <a:off x="931858" y="1893"/>
        <a:ext cx="5883808" cy="806803"/>
      </dsp:txXfrm>
    </dsp:sp>
    <dsp:sp modelId="{4A8FED02-3189-4198-A7B6-15FF912EC7B6}">
      <dsp:nvSpPr>
        <dsp:cNvPr id="0" name=""/>
        <dsp:cNvSpPr/>
      </dsp:nvSpPr>
      <dsp:spPr>
        <a:xfrm>
          <a:off x="0" y="1010397"/>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6F33E-3794-43B7-92E3-047FA9C197F4}">
      <dsp:nvSpPr>
        <dsp:cNvPr id="0" name=""/>
        <dsp:cNvSpPr/>
      </dsp:nvSpPr>
      <dsp:spPr>
        <a:xfrm>
          <a:off x="244058" y="1191928"/>
          <a:ext cx="443741" cy="44374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2117F7-6F9A-4C13-B8CC-DB1439DBFDB5}">
      <dsp:nvSpPr>
        <dsp:cNvPr id="0" name=""/>
        <dsp:cNvSpPr/>
      </dsp:nvSpPr>
      <dsp:spPr>
        <a:xfrm>
          <a:off x="931858" y="1010397"/>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711200">
            <a:lnSpc>
              <a:spcPct val="90000"/>
            </a:lnSpc>
            <a:spcBef>
              <a:spcPct val="0"/>
            </a:spcBef>
            <a:spcAft>
              <a:spcPct val="35000"/>
            </a:spcAft>
          </a:pPr>
          <a:r>
            <a:rPr lang="en-US" sz="1600" kern="1200"/>
            <a:t>The decision tree flow chart in Appendix A may help build familiarity with this assessment</a:t>
          </a:r>
        </a:p>
      </dsp:txBody>
      <dsp:txXfrm>
        <a:off x="931858" y="1010397"/>
        <a:ext cx="5883808" cy="806803"/>
      </dsp:txXfrm>
    </dsp:sp>
    <dsp:sp modelId="{080AA336-0DC2-4840-909C-4FE2EDD328FA}">
      <dsp:nvSpPr>
        <dsp:cNvPr id="0" name=""/>
        <dsp:cNvSpPr/>
      </dsp:nvSpPr>
      <dsp:spPr>
        <a:xfrm>
          <a:off x="0" y="2018902"/>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B660A-269E-4D2E-A54F-65DE8CF5D467}">
      <dsp:nvSpPr>
        <dsp:cNvPr id="0" name=""/>
        <dsp:cNvSpPr/>
      </dsp:nvSpPr>
      <dsp:spPr>
        <a:xfrm>
          <a:off x="244058" y="2200433"/>
          <a:ext cx="443741" cy="44374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F5B518-7C80-4F24-935C-B08E6E436874}">
      <dsp:nvSpPr>
        <dsp:cNvPr id="0" name=""/>
        <dsp:cNvSpPr/>
      </dsp:nvSpPr>
      <dsp:spPr>
        <a:xfrm>
          <a:off x="931858" y="2018902"/>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711200">
            <a:lnSpc>
              <a:spcPct val="90000"/>
            </a:lnSpc>
            <a:spcBef>
              <a:spcPct val="0"/>
            </a:spcBef>
            <a:spcAft>
              <a:spcPct val="35000"/>
            </a:spcAft>
          </a:pPr>
          <a:r>
            <a:rPr lang="en-US" sz="1600" kern="1200"/>
            <a:t>Material alterations in higher risk buildings such as flats, hotels, hostels, guest buildings or places of assembly will require a FSC</a:t>
          </a:r>
        </a:p>
      </dsp:txBody>
      <dsp:txXfrm>
        <a:off x="931858" y="2018902"/>
        <a:ext cx="5883808" cy="806803"/>
      </dsp:txXfrm>
    </dsp:sp>
    <dsp:sp modelId="{FB8B7EAF-7DF0-4E55-826C-916564C1140D}">
      <dsp:nvSpPr>
        <dsp:cNvPr id="0" name=""/>
        <dsp:cNvSpPr/>
      </dsp:nvSpPr>
      <dsp:spPr>
        <a:xfrm>
          <a:off x="0" y="3027406"/>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9DB1B-131B-4235-9107-EB3BF6FC3775}">
      <dsp:nvSpPr>
        <dsp:cNvPr id="0" name=""/>
        <dsp:cNvSpPr/>
      </dsp:nvSpPr>
      <dsp:spPr>
        <a:xfrm>
          <a:off x="244058" y="3208937"/>
          <a:ext cx="443741" cy="44374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B55295-EB6A-4368-9854-EAD1B57B3C9C}">
      <dsp:nvSpPr>
        <dsp:cNvPr id="0" name=""/>
        <dsp:cNvSpPr/>
      </dsp:nvSpPr>
      <dsp:spPr>
        <a:xfrm>
          <a:off x="931858" y="3027406"/>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711200">
            <a:lnSpc>
              <a:spcPct val="90000"/>
            </a:lnSpc>
            <a:spcBef>
              <a:spcPct val="0"/>
            </a:spcBef>
            <a:spcAft>
              <a:spcPct val="35000"/>
            </a:spcAft>
          </a:pPr>
          <a:r>
            <a:rPr lang="en-US" sz="1600" kern="1200"/>
            <a:t>Allow adequate time to design the appropriate options and allow time for the FSC process</a:t>
          </a:r>
        </a:p>
      </dsp:txBody>
      <dsp:txXfrm>
        <a:off x="931858" y="3027406"/>
        <a:ext cx="5883808" cy="806803"/>
      </dsp:txXfrm>
    </dsp:sp>
    <dsp:sp modelId="{7B74C95C-25BF-4A68-9594-A3174A4B0800}">
      <dsp:nvSpPr>
        <dsp:cNvPr id="0" name=""/>
        <dsp:cNvSpPr/>
      </dsp:nvSpPr>
      <dsp:spPr>
        <a:xfrm>
          <a:off x="0" y="4035911"/>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6CD31A-E478-4245-A73F-DFACB0A1FBFB}">
      <dsp:nvSpPr>
        <dsp:cNvPr id="0" name=""/>
        <dsp:cNvSpPr/>
      </dsp:nvSpPr>
      <dsp:spPr>
        <a:xfrm>
          <a:off x="244058" y="4217442"/>
          <a:ext cx="443741" cy="44374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71729-C6C6-47D3-B162-064DC946585C}">
      <dsp:nvSpPr>
        <dsp:cNvPr id="0" name=""/>
        <dsp:cNvSpPr/>
      </dsp:nvSpPr>
      <dsp:spPr>
        <a:xfrm>
          <a:off x="931858" y="4035911"/>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711200">
            <a:lnSpc>
              <a:spcPct val="90000"/>
            </a:lnSpc>
            <a:spcBef>
              <a:spcPct val="0"/>
            </a:spcBef>
            <a:spcAft>
              <a:spcPct val="35000"/>
            </a:spcAft>
          </a:pPr>
          <a:r>
            <a:rPr lang="en-US" sz="1600" kern="1200"/>
            <a:t>Assess the risks</a:t>
          </a:r>
        </a:p>
      </dsp:txBody>
      <dsp:txXfrm>
        <a:off x="931858" y="4035911"/>
        <a:ext cx="5883808" cy="806803"/>
      </dsp:txXfrm>
    </dsp:sp>
    <dsp:sp modelId="{34627AAA-9904-4B9A-A052-4406B8D870AB}">
      <dsp:nvSpPr>
        <dsp:cNvPr id="0" name=""/>
        <dsp:cNvSpPr/>
      </dsp:nvSpPr>
      <dsp:spPr>
        <a:xfrm>
          <a:off x="0" y="5044415"/>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0F1AD-5E5F-4A32-96B3-17690CDFDA79}">
      <dsp:nvSpPr>
        <dsp:cNvPr id="0" name=""/>
        <dsp:cNvSpPr/>
      </dsp:nvSpPr>
      <dsp:spPr>
        <a:xfrm>
          <a:off x="244058" y="5225946"/>
          <a:ext cx="443741" cy="443741"/>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38D79-FE31-4BE2-B015-D3F0AE914CDA}">
      <dsp:nvSpPr>
        <dsp:cNvPr id="0" name=""/>
        <dsp:cNvSpPr/>
      </dsp:nvSpPr>
      <dsp:spPr>
        <a:xfrm>
          <a:off x="931858" y="5044415"/>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711200">
            <a:lnSpc>
              <a:spcPct val="90000"/>
            </a:lnSpc>
            <a:spcBef>
              <a:spcPct val="0"/>
            </a:spcBef>
            <a:spcAft>
              <a:spcPct val="35000"/>
            </a:spcAft>
          </a:pPr>
          <a:r>
            <a:rPr lang="en-US" sz="1600" kern="1200"/>
            <a:t>Consider the requirements of the Fire Services Acts 1983 and 2003.</a:t>
          </a:r>
        </a:p>
      </dsp:txBody>
      <dsp:txXfrm>
        <a:off x="931858" y="5044415"/>
        <a:ext cx="5883808" cy="8068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CBF09-92F8-4B08-BE71-93D23FD5744F}">
      <dsp:nvSpPr>
        <dsp:cNvPr id="0" name=""/>
        <dsp:cNvSpPr/>
      </dsp:nvSpPr>
      <dsp:spPr>
        <a:xfrm>
          <a:off x="3036" y="409455"/>
          <a:ext cx="2408634" cy="337208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7787" tIns="330200" rIns="187787" bIns="330200" numCol="1" spcCol="1270" anchor="t" anchorCtr="0">
          <a:noAutofit/>
        </a:bodyPr>
        <a:lstStyle/>
        <a:p>
          <a:pPr lvl="0" algn="l" defTabSz="1155700">
            <a:lnSpc>
              <a:spcPct val="90000"/>
            </a:lnSpc>
            <a:spcBef>
              <a:spcPct val="0"/>
            </a:spcBef>
            <a:spcAft>
              <a:spcPct val="35000"/>
            </a:spcAft>
          </a:pPr>
          <a:r>
            <a:rPr lang="en-US" sz="2600" kern="1200"/>
            <a:t>Improve thermal performance</a:t>
          </a:r>
        </a:p>
      </dsp:txBody>
      <dsp:txXfrm>
        <a:off x="3036" y="1690849"/>
        <a:ext cx="2408634" cy="2023252"/>
      </dsp:txXfrm>
    </dsp:sp>
    <dsp:sp modelId="{C11EBD39-DEE0-487B-8883-E0500C738FC4}">
      <dsp:nvSpPr>
        <dsp:cNvPr id="0" name=""/>
        <dsp:cNvSpPr/>
      </dsp:nvSpPr>
      <dsp:spPr>
        <a:xfrm>
          <a:off x="701540" y="746664"/>
          <a:ext cx="1011626" cy="1011626"/>
        </a:xfrm>
        <a:prstGeom prst="ellipse">
          <a:avLst/>
        </a:prstGeom>
        <a:solidFill>
          <a:srgbClr val="4F2B6B"/>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8870" tIns="12700" rIns="7887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49689" y="894813"/>
        <a:ext cx="715328" cy="715328"/>
      </dsp:txXfrm>
    </dsp:sp>
    <dsp:sp modelId="{46500A9A-D53A-4438-B14C-F1163F085BA9}">
      <dsp:nvSpPr>
        <dsp:cNvPr id="0" name=""/>
        <dsp:cNvSpPr/>
      </dsp:nvSpPr>
      <dsp:spPr>
        <a:xfrm>
          <a:off x="3036" y="3781472"/>
          <a:ext cx="2408634"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8EEB3FE-BEEE-44EF-9043-385F1E939427}">
      <dsp:nvSpPr>
        <dsp:cNvPr id="0" name=""/>
        <dsp:cNvSpPr/>
      </dsp:nvSpPr>
      <dsp:spPr>
        <a:xfrm>
          <a:off x="2652533" y="409455"/>
          <a:ext cx="2408634" cy="337208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7787" tIns="330200" rIns="187787" bIns="330200" numCol="1" spcCol="1270" anchor="t" anchorCtr="0">
          <a:noAutofit/>
        </a:bodyPr>
        <a:lstStyle/>
        <a:p>
          <a:pPr lvl="0" algn="l" defTabSz="1155700">
            <a:lnSpc>
              <a:spcPct val="90000"/>
            </a:lnSpc>
            <a:spcBef>
              <a:spcPct val="0"/>
            </a:spcBef>
            <a:spcAft>
              <a:spcPct val="35000"/>
            </a:spcAft>
          </a:pPr>
          <a:r>
            <a:rPr lang="en-US" sz="2600" kern="1200"/>
            <a:t>Improve accessibility</a:t>
          </a:r>
        </a:p>
      </dsp:txBody>
      <dsp:txXfrm>
        <a:off x="2652533" y="1690849"/>
        <a:ext cx="2408634" cy="2023252"/>
      </dsp:txXfrm>
    </dsp:sp>
    <dsp:sp modelId="{DBA113C3-3FAC-40DB-9DED-8D9660948A54}">
      <dsp:nvSpPr>
        <dsp:cNvPr id="0" name=""/>
        <dsp:cNvSpPr/>
      </dsp:nvSpPr>
      <dsp:spPr>
        <a:xfrm>
          <a:off x="3351037" y="746664"/>
          <a:ext cx="1011626" cy="1011626"/>
        </a:xfrm>
        <a:prstGeom prst="ellipse">
          <a:avLst/>
        </a:prstGeom>
        <a:solidFill>
          <a:srgbClr val="583277"/>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8870" tIns="12700" rIns="7887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499186" y="894813"/>
        <a:ext cx="715328" cy="715328"/>
      </dsp:txXfrm>
    </dsp:sp>
    <dsp:sp modelId="{27D3DA86-CFC9-47A9-A23A-7ACA56FE097B}">
      <dsp:nvSpPr>
        <dsp:cNvPr id="0" name=""/>
        <dsp:cNvSpPr/>
      </dsp:nvSpPr>
      <dsp:spPr>
        <a:xfrm>
          <a:off x="2652533" y="3781472"/>
          <a:ext cx="2408634"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445777B-1DD4-4B87-9F9F-8273D290479F}">
      <dsp:nvSpPr>
        <dsp:cNvPr id="0" name=""/>
        <dsp:cNvSpPr/>
      </dsp:nvSpPr>
      <dsp:spPr>
        <a:xfrm>
          <a:off x="5302031" y="409455"/>
          <a:ext cx="2408634" cy="337208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7787" tIns="330200" rIns="187787" bIns="330200" numCol="1" spcCol="1270" anchor="t" anchorCtr="0">
          <a:noAutofit/>
        </a:bodyPr>
        <a:lstStyle/>
        <a:p>
          <a:pPr lvl="0" algn="l" defTabSz="1155700">
            <a:lnSpc>
              <a:spcPct val="90000"/>
            </a:lnSpc>
            <a:spcBef>
              <a:spcPct val="0"/>
            </a:spcBef>
            <a:spcAft>
              <a:spcPct val="35000"/>
            </a:spcAft>
          </a:pPr>
          <a:r>
            <a:rPr lang="en-US" sz="2600" kern="1200"/>
            <a:t>Improve ventilation</a:t>
          </a:r>
        </a:p>
      </dsp:txBody>
      <dsp:txXfrm>
        <a:off x="5302031" y="1690849"/>
        <a:ext cx="2408634" cy="2023252"/>
      </dsp:txXfrm>
    </dsp:sp>
    <dsp:sp modelId="{AF8CE034-A9C5-4CC0-915B-D863CEEAD6D0}">
      <dsp:nvSpPr>
        <dsp:cNvPr id="0" name=""/>
        <dsp:cNvSpPr/>
      </dsp:nvSpPr>
      <dsp:spPr>
        <a:xfrm>
          <a:off x="6000535" y="746664"/>
          <a:ext cx="1011626" cy="1011626"/>
        </a:xfrm>
        <a:prstGeom prst="ellipse">
          <a:avLst/>
        </a:prstGeom>
        <a:solidFill>
          <a:srgbClr val="583277"/>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8870" tIns="12700" rIns="78870"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148684" y="894813"/>
        <a:ext cx="715328" cy="715328"/>
      </dsp:txXfrm>
    </dsp:sp>
    <dsp:sp modelId="{EB20578F-67DA-4DF8-92D4-B6AFB82D82C4}">
      <dsp:nvSpPr>
        <dsp:cNvPr id="0" name=""/>
        <dsp:cNvSpPr/>
      </dsp:nvSpPr>
      <dsp:spPr>
        <a:xfrm>
          <a:off x="5302031" y="3781472"/>
          <a:ext cx="2408634"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9F7A6E9-1ABD-4A5E-A1B2-8F4561D91E93}">
      <dsp:nvSpPr>
        <dsp:cNvPr id="0" name=""/>
        <dsp:cNvSpPr/>
      </dsp:nvSpPr>
      <dsp:spPr>
        <a:xfrm>
          <a:off x="7951529" y="409455"/>
          <a:ext cx="2408634" cy="337208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7787" tIns="330200" rIns="187787" bIns="330200" numCol="1" spcCol="1270" anchor="t" anchorCtr="0">
          <a:noAutofit/>
        </a:bodyPr>
        <a:lstStyle/>
        <a:p>
          <a:pPr lvl="0" algn="l" defTabSz="1155700">
            <a:lnSpc>
              <a:spcPct val="90000"/>
            </a:lnSpc>
            <a:spcBef>
              <a:spcPct val="0"/>
            </a:spcBef>
            <a:spcAft>
              <a:spcPct val="35000"/>
            </a:spcAft>
          </a:pPr>
          <a:r>
            <a:rPr lang="en-US" sz="2600" kern="1200"/>
            <a:t>Increase the sustainable longevity of the building</a:t>
          </a:r>
        </a:p>
      </dsp:txBody>
      <dsp:txXfrm>
        <a:off x="7951529" y="1690849"/>
        <a:ext cx="2408634" cy="2023252"/>
      </dsp:txXfrm>
    </dsp:sp>
    <dsp:sp modelId="{3848CC68-4344-4EF3-BC42-792C788175F8}">
      <dsp:nvSpPr>
        <dsp:cNvPr id="0" name=""/>
        <dsp:cNvSpPr/>
      </dsp:nvSpPr>
      <dsp:spPr>
        <a:xfrm>
          <a:off x="8650033" y="746664"/>
          <a:ext cx="1011626" cy="1011626"/>
        </a:xfrm>
        <a:prstGeom prst="ellipse">
          <a:avLst/>
        </a:prstGeom>
        <a:solidFill>
          <a:srgbClr val="583277"/>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8870" tIns="12700" rIns="78870"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8798182" y="894813"/>
        <a:ext cx="715328" cy="715328"/>
      </dsp:txXfrm>
    </dsp:sp>
    <dsp:sp modelId="{F3C06246-0EFB-4858-91D5-BDDA5E8B35A5}">
      <dsp:nvSpPr>
        <dsp:cNvPr id="0" name=""/>
        <dsp:cNvSpPr/>
      </dsp:nvSpPr>
      <dsp:spPr>
        <a:xfrm>
          <a:off x="7951529" y="3781472"/>
          <a:ext cx="2408634" cy="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82271-1C8B-4331-8611-06F7FEB4DF9F}">
      <dsp:nvSpPr>
        <dsp:cNvPr id="0" name=""/>
        <dsp:cNvSpPr/>
      </dsp:nvSpPr>
      <dsp:spPr>
        <a:xfrm>
          <a:off x="0" y="3274"/>
          <a:ext cx="10363200" cy="697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5F3E7-667B-4CF7-987F-7B68B11DB471}">
      <dsp:nvSpPr>
        <dsp:cNvPr id="0" name=""/>
        <dsp:cNvSpPr/>
      </dsp:nvSpPr>
      <dsp:spPr>
        <a:xfrm>
          <a:off x="210966" y="160191"/>
          <a:ext cx="383574" cy="38357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590D57-A167-4299-ABE2-B3953C4100B7}">
      <dsp:nvSpPr>
        <dsp:cNvPr id="0" name=""/>
        <dsp:cNvSpPr/>
      </dsp:nvSpPr>
      <dsp:spPr>
        <a:xfrm>
          <a:off x="805506" y="3274"/>
          <a:ext cx="95576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lvl="0" algn="l" defTabSz="844550">
            <a:lnSpc>
              <a:spcPct val="90000"/>
            </a:lnSpc>
            <a:spcBef>
              <a:spcPct val="0"/>
            </a:spcBef>
            <a:spcAft>
              <a:spcPct val="35000"/>
            </a:spcAft>
          </a:pPr>
          <a:r>
            <a:rPr lang="en-IE" sz="1900" kern="1200"/>
            <a:t>Applications are made to the Building Control Authority</a:t>
          </a:r>
          <a:endParaRPr lang="en-US" sz="1900" kern="1200"/>
        </a:p>
      </dsp:txBody>
      <dsp:txXfrm>
        <a:off x="805506" y="3274"/>
        <a:ext cx="9557693" cy="697408"/>
      </dsp:txXfrm>
    </dsp:sp>
    <dsp:sp modelId="{011C42FF-6AE0-4A4C-98EF-35CF3C84AFC9}">
      <dsp:nvSpPr>
        <dsp:cNvPr id="0" name=""/>
        <dsp:cNvSpPr/>
      </dsp:nvSpPr>
      <dsp:spPr>
        <a:xfrm>
          <a:off x="0" y="875034"/>
          <a:ext cx="10363200" cy="697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4F594-AE9D-4F9D-AC0C-EFCB582E9001}">
      <dsp:nvSpPr>
        <dsp:cNvPr id="0" name=""/>
        <dsp:cNvSpPr/>
      </dsp:nvSpPr>
      <dsp:spPr>
        <a:xfrm>
          <a:off x="210966" y="1031951"/>
          <a:ext cx="383574" cy="38357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5FB406-318F-4701-B50A-FF96B380329B}">
      <dsp:nvSpPr>
        <dsp:cNvPr id="0" name=""/>
        <dsp:cNvSpPr/>
      </dsp:nvSpPr>
      <dsp:spPr>
        <a:xfrm>
          <a:off x="805506" y="875034"/>
          <a:ext cx="95576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lvl="0" algn="l" defTabSz="844550">
            <a:lnSpc>
              <a:spcPct val="90000"/>
            </a:lnSpc>
            <a:spcBef>
              <a:spcPct val="0"/>
            </a:spcBef>
            <a:spcAft>
              <a:spcPct val="35000"/>
            </a:spcAft>
          </a:pPr>
          <a:r>
            <a:rPr lang="en-IE" sz="1900" kern="1200"/>
            <a:t>May be appropriate in buildings of high heritage value that are not protected in terms of Part L and obligations around major renovations</a:t>
          </a:r>
          <a:endParaRPr lang="en-US" sz="1900" kern="1200"/>
        </a:p>
      </dsp:txBody>
      <dsp:txXfrm>
        <a:off x="805506" y="875034"/>
        <a:ext cx="9557693" cy="697408"/>
      </dsp:txXfrm>
    </dsp:sp>
    <dsp:sp modelId="{C338CA77-BBEB-48E4-90AE-0AA45C7F98ED}">
      <dsp:nvSpPr>
        <dsp:cNvPr id="0" name=""/>
        <dsp:cNvSpPr/>
      </dsp:nvSpPr>
      <dsp:spPr>
        <a:xfrm>
          <a:off x="0" y="1746795"/>
          <a:ext cx="10363200" cy="697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4BA96-B57F-4F65-AD88-C5C4DB637F89}">
      <dsp:nvSpPr>
        <dsp:cNvPr id="0" name=""/>
        <dsp:cNvSpPr/>
      </dsp:nvSpPr>
      <dsp:spPr>
        <a:xfrm>
          <a:off x="210966" y="1903712"/>
          <a:ext cx="383574" cy="38357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0BAD85-8D57-49EA-BD03-77362C7119B2}">
      <dsp:nvSpPr>
        <dsp:cNvPr id="0" name=""/>
        <dsp:cNvSpPr/>
      </dsp:nvSpPr>
      <dsp:spPr>
        <a:xfrm>
          <a:off x="805506" y="1746795"/>
          <a:ext cx="95576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lvl="0" algn="l" defTabSz="844550">
            <a:lnSpc>
              <a:spcPct val="90000"/>
            </a:lnSpc>
            <a:spcBef>
              <a:spcPct val="0"/>
            </a:spcBef>
            <a:spcAft>
              <a:spcPct val="35000"/>
            </a:spcAft>
          </a:pPr>
          <a:r>
            <a:rPr lang="en-IE" sz="1900" kern="1200"/>
            <a:t>Dispensation or relaxation of the functional requirements of the Building Requirements, not a section of a Technical Guidance Document</a:t>
          </a:r>
          <a:endParaRPr lang="en-US" sz="1900" kern="1200"/>
        </a:p>
      </dsp:txBody>
      <dsp:txXfrm>
        <a:off x="805506" y="1746795"/>
        <a:ext cx="9557693" cy="697408"/>
      </dsp:txXfrm>
    </dsp:sp>
    <dsp:sp modelId="{FC37942B-942F-469B-AB3E-BEEC4AD0176E}">
      <dsp:nvSpPr>
        <dsp:cNvPr id="0" name=""/>
        <dsp:cNvSpPr/>
      </dsp:nvSpPr>
      <dsp:spPr>
        <a:xfrm>
          <a:off x="0" y="2618556"/>
          <a:ext cx="10363200" cy="697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8ABBC-7CD6-44FF-9195-092383FA1E93}">
      <dsp:nvSpPr>
        <dsp:cNvPr id="0" name=""/>
        <dsp:cNvSpPr/>
      </dsp:nvSpPr>
      <dsp:spPr>
        <a:xfrm>
          <a:off x="210966" y="2775473"/>
          <a:ext cx="383574" cy="38357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29E76A-6468-4669-A9D3-DF0E6B8664E3}">
      <dsp:nvSpPr>
        <dsp:cNvPr id="0" name=""/>
        <dsp:cNvSpPr/>
      </dsp:nvSpPr>
      <dsp:spPr>
        <a:xfrm>
          <a:off x="805506" y="2618556"/>
          <a:ext cx="95576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lvl="0" algn="l" defTabSz="844550">
            <a:lnSpc>
              <a:spcPct val="90000"/>
            </a:lnSpc>
            <a:spcBef>
              <a:spcPct val="0"/>
            </a:spcBef>
            <a:spcAft>
              <a:spcPct val="35000"/>
            </a:spcAft>
          </a:pPr>
          <a:r>
            <a:rPr lang="en-IE" sz="1900" kern="1200"/>
            <a:t>Significant justification required to convince a Building Control Authority to grant.</a:t>
          </a:r>
          <a:endParaRPr lang="en-US" sz="1900" kern="1200"/>
        </a:p>
      </dsp:txBody>
      <dsp:txXfrm>
        <a:off x="805506" y="2618556"/>
        <a:ext cx="9557693" cy="697408"/>
      </dsp:txXfrm>
    </dsp:sp>
    <dsp:sp modelId="{F29E3331-7F03-49F0-859B-1B3EB1432785}">
      <dsp:nvSpPr>
        <dsp:cNvPr id="0" name=""/>
        <dsp:cNvSpPr/>
      </dsp:nvSpPr>
      <dsp:spPr>
        <a:xfrm>
          <a:off x="0" y="3490317"/>
          <a:ext cx="10363200" cy="697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DE32F-CF55-492C-B6E5-F02A7B4C8B87}">
      <dsp:nvSpPr>
        <dsp:cNvPr id="0" name=""/>
        <dsp:cNvSpPr/>
      </dsp:nvSpPr>
      <dsp:spPr>
        <a:xfrm>
          <a:off x="210966" y="3647234"/>
          <a:ext cx="383574" cy="38357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151C82-92BD-4BF7-B0D2-C67EC56A0CF1}">
      <dsp:nvSpPr>
        <dsp:cNvPr id="0" name=""/>
        <dsp:cNvSpPr/>
      </dsp:nvSpPr>
      <dsp:spPr>
        <a:xfrm>
          <a:off x="805506" y="3490317"/>
          <a:ext cx="9557693" cy="697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09" tIns="73809" rIns="73809" bIns="73809" numCol="1" spcCol="1270" anchor="ctr" anchorCtr="0">
          <a:noAutofit/>
        </a:bodyPr>
        <a:lstStyle/>
        <a:p>
          <a:pPr lvl="0" algn="l" defTabSz="844550">
            <a:lnSpc>
              <a:spcPct val="90000"/>
            </a:lnSpc>
            <a:spcBef>
              <a:spcPct val="0"/>
            </a:spcBef>
            <a:spcAft>
              <a:spcPct val="35000"/>
            </a:spcAft>
          </a:pPr>
          <a:r>
            <a:rPr lang="en-IE" sz="1900" kern="1200"/>
            <a:t>A grant may carry conditions and the decision may be appealed</a:t>
          </a:r>
          <a:endParaRPr lang="en-US" sz="1900" kern="1200"/>
        </a:p>
      </dsp:txBody>
      <dsp:txXfrm>
        <a:off x="805506" y="3490317"/>
        <a:ext cx="9557693" cy="6974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71C39-FB4B-4B1E-9EE4-52661F87F8C5}">
      <dsp:nvSpPr>
        <dsp:cNvPr id="0" name=""/>
        <dsp:cNvSpPr/>
      </dsp:nvSpPr>
      <dsp:spPr>
        <a:xfrm>
          <a:off x="0" y="0"/>
          <a:ext cx="8290560" cy="922020"/>
        </a:xfrm>
        <a:prstGeom prst="roundRect">
          <a:avLst>
            <a:gd name="adj" fmla="val 10000"/>
          </a:avLst>
        </a:prstGeom>
        <a:solidFill>
          <a:srgbClr val="502B6E"/>
        </a:solidFill>
        <a:ln w="25400" cap="flat" cmpd="sng" algn="ctr">
          <a:solidFill>
            <a:srgbClr val="502B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Working on traditional buildings requires expertise and experience</a:t>
          </a:r>
        </a:p>
      </dsp:txBody>
      <dsp:txXfrm>
        <a:off x="27005" y="27005"/>
        <a:ext cx="7217717" cy="868010"/>
      </dsp:txXfrm>
    </dsp:sp>
    <dsp:sp modelId="{1A55F3A5-E8B7-40A4-8AEC-14D5A14A64D8}">
      <dsp:nvSpPr>
        <dsp:cNvPr id="0" name=""/>
        <dsp:cNvSpPr/>
      </dsp:nvSpPr>
      <dsp:spPr>
        <a:xfrm>
          <a:off x="694334" y="1089660"/>
          <a:ext cx="8290560" cy="922020"/>
        </a:xfrm>
        <a:prstGeom prst="roundRect">
          <a:avLst>
            <a:gd name="adj" fmla="val 10000"/>
          </a:avLst>
        </a:prstGeom>
        <a:solidFill>
          <a:srgbClr val="502B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Seek further advice where necessary from a Building Conservation Accredited Surveyor or other specialist expert</a:t>
          </a:r>
        </a:p>
      </dsp:txBody>
      <dsp:txXfrm>
        <a:off x="721339" y="1116665"/>
        <a:ext cx="6942902" cy="868010"/>
      </dsp:txXfrm>
    </dsp:sp>
    <dsp:sp modelId="{CD4FDAC6-C46E-4E58-A038-ECA8DDE9F852}">
      <dsp:nvSpPr>
        <dsp:cNvPr id="0" name=""/>
        <dsp:cNvSpPr/>
      </dsp:nvSpPr>
      <dsp:spPr>
        <a:xfrm>
          <a:off x="1378305" y="2179320"/>
          <a:ext cx="8290560" cy="922020"/>
        </a:xfrm>
        <a:prstGeom prst="roundRect">
          <a:avLst>
            <a:gd name="adj" fmla="val 10000"/>
          </a:avLst>
        </a:prstGeom>
        <a:solidFill>
          <a:srgbClr val="502B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Understand the long-term impact of the works on the building </a:t>
          </a:r>
        </a:p>
      </dsp:txBody>
      <dsp:txXfrm>
        <a:off x="1405310" y="2206325"/>
        <a:ext cx="6953265" cy="868010"/>
      </dsp:txXfrm>
    </dsp:sp>
    <dsp:sp modelId="{757AA663-09AD-4A25-9FB2-7EE161EB4279}">
      <dsp:nvSpPr>
        <dsp:cNvPr id="0" name=""/>
        <dsp:cNvSpPr/>
      </dsp:nvSpPr>
      <dsp:spPr>
        <a:xfrm>
          <a:off x="2072639" y="3268980"/>
          <a:ext cx="8290560" cy="922020"/>
        </a:xfrm>
        <a:prstGeom prst="roundRect">
          <a:avLst>
            <a:gd name="adj" fmla="val 10000"/>
          </a:avLst>
        </a:prstGeom>
        <a:solidFill>
          <a:srgbClr val="502B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Works which damage the fabric of the existing building are prohibited</a:t>
          </a:r>
        </a:p>
      </dsp:txBody>
      <dsp:txXfrm>
        <a:off x="2099644" y="3295985"/>
        <a:ext cx="6942902" cy="868010"/>
      </dsp:txXfrm>
    </dsp:sp>
    <dsp:sp modelId="{35330BE9-A75A-486A-B0CE-621960DC7557}">
      <dsp:nvSpPr>
        <dsp:cNvPr id="0" name=""/>
        <dsp:cNvSpPr/>
      </dsp:nvSpPr>
      <dsp:spPr>
        <a:xfrm>
          <a:off x="7691247" y="706183"/>
          <a:ext cx="599313" cy="599313"/>
        </a:xfrm>
        <a:prstGeom prst="downArrow">
          <a:avLst>
            <a:gd name="adj1" fmla="val 55000"/>
            <a:gd name="adj2" fmla="val 45000"/>
          </a:avLst>
        </a:prstGeom>
        <a:solidFill>
          <a:srgbClr val="EF762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826092" y="706183"/>
        <a:ext cx="329623" cy="450983"/>
      </dsp:txXfrm>
    </dsp:sp>
    <dsp:sp modelId="{6CE632A1-79C0-4665-8DA2-B69EADB80FF9}">
      <dsp:nvSpPr>
        <dsp:cNvPr id="0" name=""/>
        <dsp:cNvSpPr/>
      </dsp:nvSpPr>
      <dsp:spPr>
        <a:xfrm>
          <a:off x="8385581" y="1795843"/>
          <a:ext cx="599313" cy="599313"/>
        </a:xfrm>
        <a:prstGeom prst="downArrow">
          <a:avLst>
            <a:gd name="adj1" fmla="val 55000"/>
            <a:gd name="adj2" fmla="val 45000"/>
          </a:avLst>
        </a:prstGeom>
        <a:solidFill>
          <a:srgbClr val="EF762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8520426" y="1795843"/>
        <a:ext cx="329623" cy="450983"/>
      </dsp:txXfrm>
    </dsp:sp>
    <dsp:sp modelId="{0A46A782-B183-4A51-AE25-7FE734C8424B}">
      <dsp:nvSpPr>
        <dsp:cNvPr id="0" name=""/>
        <dsp:cNvSpPr/>
      </dsp:nvSpPr>
      <dsp:spPr>
        <a:xfrm>
          <a:off x="9069552" y="2885503"/>
          <a:ext cx="599313" cy="599313"/>
        </a:xfrm>
        <a:prstGeom prst="downArrow">
          <a:avLst>
            <a:gd name="adj1" fmla="val 55000"/>
            <a:gd name="adj2" fmla="val 45000"/>
          </a:avLst>
        </a:prstGeom>
        <a:solidFill>
          <a:srgbClr val="EF762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9204397" y="2885503"/>
        <a:ext cx="329623" cy="450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9527E-89AE-4B4D-8776-C617D7E581E8}">
      <dsp:nvSpPr>
        <dsp:cNvPr id="0" name=""/>
        <dsp:cNvSpPr/>
      </dsp:nvSpPr>
      <dsp:spPr>
        <a:xfrm>
          <a:off x="0" y="2429"/>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8DF8F-9CA2-4977-A63B-2A47E49F97BE}">
      <dsp:nvSpPr>
        <dsp:cNvPr id="0" name=""/>
        <dsp:cNvSpPr/>
      </dsp:nvSpPr>
      <dsp:spPr>
        <a:xfrm>
          <a:off x="372441" y="279451"/>
          <a:ext cx="677166" cy="67716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39A549-271E-40A9-9759-95521A50FB3A}">
      <dsp:nvSpPr>
        <dsp:cNvPr id="0" name=""/>
        <dsp:cNvSpPr/>
      </dsp:nvSpPr>
      <dsp:spPr>
        <a:xfrm>
          <a:off x="1422049" y="2429"/>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lvl="0" algn="l" defTabSz="977900">
            <a:lnSpc>
              <a:spcPct val="100000"/>
            </a:lnSpc>
            <a:spcBef>
              <a:spcPct val="0"/>
            </a:spcBef>
            <a:spcAft>
              <a:spcPct val="35000"/>
            </a:spcAft>
          </a:pPr>
          <a:r>
            <a:rPr lang="en-IE" sz="2200" kern="1200"/>
            <a:t>SCSI Real Cost of Renovation Report</a:t>
          </a:r>
          <a:endParaRPr lang="en-US" sz="2200" kern="1200"/>
        </a:p>
      </dsp:txBody>
      <dsp:txXfrm>
        <a:off x="1422049" y="2429"/>
        <a:ext cx="5393617" cy="1231211"/>
      </dsp:txXfrm>
    </dsp:sp>
    <dsp:sp modelId="{ABE63CDA-770F-4D2F-A672-FD51712A0ED9}">
      <dsp:nvSpPr>
        <dsp:cNvPr id="0" name=""/>
        <dsp:cNvSpPr/>
      </dsp:nvSpPr>
      <dsp:spPr>
        <a:xfrm>
          <a:off x="0" y="1541443"/>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3E8B4-2DBE-4FDE-8FCE-07C01256F601}">
      <dsp:nvSpPr>
        <dsp:cNvPr id="0" name=""/>
        <dsp:cNvSpPr/>
      </dsp:nvSpPr>
      <dsp:spPr>
        <a:xfrm>
          <a:off x="372441" y="1818466"/>
          <a:ext cx="677166" cy="67716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6CDA26-5299-4BB7-8763-3C12E05639E0}">
      <dsp:nvSpPr>
        <dsp:cNvPr id="0" name=""/>
        <dsp:cNvSpPr/>
      </dsp:nvSpPr>
      <dsp:spPr>
        <a:xfrm>
          <a:off x="1422049" y="1541443"/>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lvl="0" algn="l" defTabSz="977900">
            <a:lnSpc>
              <a:spcPct val="100000"/>
            </a:lnSpc>
            <a:spcBef>
              <a:spcPct val="0"/>
            </a:spcBef>
            <a:spcAft>
              <a:spcPct val="35000"/>
            </a:spcAft>
          </a:pPr>
          <a:r>
            <a:rPr lang="en-IE" sz="2200" kern="1200"/>
            <a:t>Recommendations for further regulatory guidance in relation to existing buildings</a:t>
          </a:r>
          <a:endParaRPr lang="en-US" sz="2200" kern="1200"/>
        </a:p>
      </dsp:txBody>
      <dsp:txXfrm>
        <a:off x="1422049" y="1541443"/>
        <a:ext cx="5393617" cy="1231211"/>
      </dsp:txXfrm>
    </dsp:sp>
    <dsp:sp modelId="{3F3A433C-925B-4D8B-8231-E18175CAEC9A}">
      <dsp:nvSpPr>
        <dsp:cNvPr id="0" name=""/>
        <dsp:cNvSpPr/>
      </dsp:nvSpPr>
      <dsp:spPr>
        <a:xfrm>
          <a:off x="0" y="3080457"/>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12AA7-7A41-4D57-A1F7-03061A22A0EF}">
      <dsp:nvSpPr>
        <dsp:cNvPr id="0" name=""/>
        <dsp:cNvSpPr/>
      </dsp:nvSpPr>
      <dsp:spPr>
        <a:xfrm>
          <a:off x="372441" y="3357480"/>
          <a:ext cx="677166" cy="67716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3715F8-899B-42C3-BC6B-3ECA0841BE8B}">
      <dsp:nvSpPr>
        <dsp:cNvPr id="0" name=""/>
        <dsp:cNvSpPr/>
      </dsp:nvSpPr>
      <dsp:spPr>
        <a:xfrm>
          <a:off x="1422049" y="3080457"/>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lvl="0" algn="l" defTabSz="977900">
            <a:lnSpc>
              <a:spcPct val="100000"/>
            </a:lnSpc>
            <a:spcBef>
              <a:spcPct val="0"/>
            </a:spcBef>
            <a:spcAft>
              <a:spcPct val="35000"/>
            </a:spcAft>
          </a:pPr>
          <a:r>
            <a:rPr lang="en-IE" sz="2200" kern="1200"/>
            <a:t>Ongoing deep energy retrofit scheme for existing buildings</a:t>
          </a:r>
          <a:endParaRPr lang="en-US" sz="2200" kern="1200"/>
        </a:p>
      </dsp:txBody>
      <dsp:txXfrm>
        <a:off x="1422049" y="3080457"/>
        <a:ext cx="5393617" cy="1231211"/>
      </dsp:txXfrm>
    </dsp:sp>
    <dsp:sp modelId="{2F584652-3C6E-496A-8550-1C50B66F8498}">
      <dsp:nvSpPr>
        <dsp:cNvPr id="0" name=""/>
        <dsp:cNvSpPr/>
      </dsp:nvSpPr>
      <dsp:spPr>
        <a:xfrm>
          <a:off x="0" y="4619472"/>
          <a:ext cx="6815667"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862DB-08D4-487C-B562-D0128FCE8BE1}">
      <dsp:nvSpPr>
        <dsp:cNvPr id="0" name=""/>
        <dsp:cNvSpPr/>
      </dsp:nvSpPr>
      <dsp:spPr>
        <a:xfrm>
          <a:off x="372441" y="4896494"/>
          <a:ext cx="677166" cy="677166"/>
        </a:xfrm>
        <a:prstGeom prst="rect">
          <a:avLst/>
        </a:prstGeom>
        <a:blipFill rotWithShape="1">
          <a:blip xmlns:r="http://schemas.openxmlformats.org/officeDocument/2006/relationships" r:embed="rId7"/>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CF692D-46E0-48D9-B4B1-BC3F81AB8EE8}">
      <dsp:nvSpPr>
        <dsp:cNvPr id="0" name=""/>
        <dsp:cNvSpPr/>
      </dsp:nvSpPr>
      <dsp:spPr>
        <a:xfrm>
          <a:off x="1422049" y="4619472"/>
          <a:ext cx="5393617"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lvl="0" algn="l" defTabSz="977900">
            <a:lnSpc>
              <a:spcPct val="100000"/>
            </a:lnSpc>
            <a:spcBef>
              <a:spcPct val="0"/>
            </a:spcBef>
            <a:spcAft>
              <a:spcPct val="35000"/>
            </a:spcAft>
          </a:pPr>
          <a:r>
            <a:rPr lang="en-IE" sz="2200" kern="1200">
              <a:latin typeface="Arial"/>
            </a:rPr>
            <a:t>From the members </a:t>
          </a:r>
          <a:r>
            <a:rPr lang="en-IE" sz="2200" kern="1200"/>
            <a:t>working on existing or traditional buildings</a:t>
          </a:r>
          <a:endParaRPr lang="en-US" sz="2200" kern="1200"/>
        </a:p>
      </dsp:txBody>
      <dsp:txXfrm>
        <a:off x="1422049" y="4619472"/>
        <a:ext cx="5393617" cy="1231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DB0A0-C4E7-4957-B6DA-1171CCB02C5A}">
      <dsp:nvSpPr>
        <dsp:cNvPr id="0" name=""/>
        <dsp:cNvSpPr/>
      </dsp:nvSpPr>
      <dsp:spPr>
        <a:xfrm>
          <a:off x="3036" y="529887"/>
          <a:ext cx="2408634" cy="1445180"/>
        </a:xfrm>
        <a:prstGeom prst="rect">
          <a:avLst/>
        </a:prstGeom>
        <a:solidFill>
          <a:srgbClr val="502B6E"/>
        </a:solidFill>
        <a:ln>
          <a:solidFill>
            <a:srgbClr val="4F2C6D"/>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a:t>Pat Nestor</a:t>
          </a:r>
          <a:endParaRPr lang="en-US" sz="2500" kern="1200"/>
        </a:p>
      </dsp:txBody>
      <dsp:txXfrm>
        <a:off x="3036" y="529887"/>
        <a:ext cx="2408634" cy="1445180"/>
      </dsp:txXfrm>
    </dsp:sp>
    <dsp:sp modelId="{89B00E1F-07C7-4789-A6A2-0E2DDE8A3734}">
      <dsp:nvSpPr>
        <dsp:cNvPr id="0" name=""/>
        <dsp:cNvSpPr/>
      </dsp:nvSpPr>
      <dsp:spPr>
        <a:xfrm>
          <a:off x="2652533" y="529887"/>
          <a:ext cx="2408634" cy="1445180"/>
        </a:xfrm>
        <a:prstGeom prst="rect">
          <a:avLst/>
        </a:prstGeom>
        <a:solidFill>
          <a:srgbClr val="58327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a:t>Alan Isdell</a:t>
          </a:r>
          <a:endParaRPr lang="en-US" sz="2500" kern="1200"/>
        </a:p>
      </dsp:txBody>
      <dsp:txXfrm>
        <a:off x="2652533" y="529887"/>
        <a:ext cx="2408634" cy="1445180"/>
      </dsp:txXfrm>
    </dsp:sp>
    <dsp:sp modelId="{BC690179-0FD6-4C3F-BC68-B397964DD8D0}">
      <dsp:nvSpPr>
        <dsp:cNvPr id="0" name=""/>
        <dsp:cNvSpPr/>
      </dsp:nvSpPr>
      <dsp:spPr>
        <a:xfrm>
          <a:off x="5302031" y="529887"/>
          <a:ext cx="2408634" cy="1445180"/>
        </a:xfrm>
        <a:prstGeom prst="rect">
          <a:avLst/>
        </a:prstGeom>
        <a:solidFill>
          <a:srgbClr val="58327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a:t>David Humphreys</a:t>
          </a:r>
          <a:endParaRPr lang="en-US" sz="2500" kern="1200"/>
        </a:p>
      </dsp:txBody>
      <dsp:txXfrm>
        <a:off x="5302031" y="529887"/>
        <a:ext cx="2408634" cy="1445180"/>
      </dsp:txXfrm>
    </dsp:sp>
    <dsp:sp modelId="{D2F21088-0B3C-47F4-8AD8-488CE290EF16}">
      <dsp:nvSpPr>
        <dsp:cNvPr id="0" name=""/>
        <dsp:cNvSpPr/>
      </dsp:nvSpPr>
      <dsp:spPr>
        <a:xfrm>
          <a:off x="7951529" y="529887"/>
          <a:ext cx="2408634" cy="1445180"/>
        </a:xfrm>
        <a:prstGeom prst="rect">
          <a:avLst/>
        </a:prstGeom>
        <a:solidFill>
          <a:srgbClr val="58327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a:t>Brigid Browne</a:t>
          </a:r>
          <a:endParaRPr lang="en-US" sz="2500" kern="1200"/>
        </a:p>
      </dsp:txBody>
      <dsp:txXfrm>
        <a:off x="7951529" y="529887"/>
        <a:ext cx="2408634" cy="1445180"/>
      </dsp:txXfrm>
    </dsp:sp>
    <dsp:sp modelId="{E31CF558-C833-4230-BF5D-50D0060B43B9}">
      <dsp:nvSpPr>
        <dsp:cNvPr id="0" name=""/>
        <dsp:cNvSpPr/>
      </dsp:nvSpPr>
      <dsp:spPr>
        <a:xfrm>
          <a:off x="1327785" y="2215931"/>
          <a:ext cx="2408634" cy="1445180"/>
        </a:xfrm>
        <a:prstGeom prst="rect">
          <a:avLst/>
        </a:prstGeom>
        <a:solidFill>
          <a:srgbClr val="58327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a:t>Krystyna Rawicz</a:t>
          </a:r>
          <a:endParaRPr lang="en-US" sz="2500" kern="1200"/>
        </a:p>
      </dsp:txBody>
      <dsp:txXfrm>
        <a:off x="1327785" y="2215931"/>
        <a:ext cx="2408634" cy="1445180"/>
      </dsp:txXfrm>
    </dsp:sp>
    <dsp:sp modelId="{AD1BBD54-4B6E-4970-AFDE-3EBFE7FC1A57}">
      <dsp:nvSpPr>
        <dsp:cNvPr id="0" name=""/>
        <dsp:cNvSpPr/>
      </dsp:nvSpPr>
      <dsp:spPr>
        <a:xfrm>
          <a:off x="3977282" y="2215931"/>
          <a:ext cx="2408634" cy="1445180"/>
        </a:xfrm>
        <a:prstGeom prst="rect">
          <a:avLst/>
        </a:prstGeom>
        <a:solidFill>
          <a:srgbClr val="58327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a:t>Sarah Sherlock</a:t>
          </a:r>
          <a:endParaRPr lang="en-US" sz="2500" kern="1200"/>
        </a:p>
      </dsp:txBody>
      <dsp:txXfrm>
        <a:off x="3977282" y="2215931"/>
        <a:ext cx="2408634" cy="1445180"/>
      </dsp:txXfrm>
    </dsp:sp>
    <dsp:sp modelId="{86084716-8099-4018-AE32-50D465C55C6B}">
      <dsp:nvSpPr>
        <dsp:cNvPr id="0" name=""/>
        <dsp:cNvSpPr/>
      </dsp:nvSpPr>
      <dsp:spPr>
        <a:xfrm>
          <a:off x="6626780" y="2215931"/>
          <a:ext cx="2408634" cy="1445180"/>
        </a:xfrm>
        <a:prstGeom prst="rect">
          <a:avLst/>
        </a:prstGeom>
        <a:solidFill>
          <a:srgbClr val="58327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E" sz="2500" kern="1200"/>
            <a:t>SCSI Member Support Officer - Neil Flannery</a:t>
          </a:r>
          <a:endParaRPr lang="en-US" sz="2500" kern="1200"/>
        </a:p>
      </dsp:txBody>
      <dsp:txXfrm>
        <a:off x="6626780" y="2215931"/>
        <a:ext cx="2408634" cy="1445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9309-5A86-460A-AA40-2D21ECCA89E2}">
      <dsp:nvSpPr>
        <dsp:cNvPr id="0" name=""/>
        <dsp:cNvSpPr/>
      </dsp:nvSpPr>
      <dsp:spPr>
        <a:xfrm>
          <a:off x="0" y="19537"/>
          <a:ext cx="10330365" cy="737099"/>
        </a:xfrm>
        <a:prstGeom prst="roundRect">
          <a:avLst/>
        </a:prstGeom>
        <a:solidFill>
          <a:srgbClr val="502C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100000"/>
            </a:lnSpc>
            <a:spcBef>
              <a:spcPct val="0"/>
            </a:spcBef>
            <a:spcAft>
              <a:spcPct val="35000"/>
            </a:spcAft>
          </a:pPr>
          <a:r>
            <a:rPr lang="en-IE" sz="3000" kern="1200"/>
            <a:t>BCAR </a:t>
          </a:r>
          <a:endParaRPr lang="en-US" sz="3000" kern="1200"/>
        </a:p>
      </dsp:txBody>
      <dsp:txXfrm>
        <a:off x="35982" y="55519"/>
        <a:ext cx="10258401" cy="665135"/>
      </dsp:txXfrm>
    </dsp:sp>
    <dsp:sp modelId="{2E0F5BD4-F809-4701-A631-30B0F291FC8F}">
      <dsp:nvSpPr>
        <dsp:cNvPr id="0" name=""/>
        <dsp:cNvSpPr/>
      </dsp:nvSpPr>
      <dsp:spPr>
        <a:xfrm>
          <a:off x="0" y="756637"/>
          <a:ext cx="10330365"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989" tIns="38100" rIns="213360" bIns="38100" numCol="1" spcCol="1270" anchor="t" anchorCtr="0">
          <a:noAutofit/>
        </a:bodyPr>
        <a:lstStyle/>
        <a:p>
          <a:pPr marL="228600" lvl="1" indent="-228600" algn="l" defTabSz="1022350">
            <a:lnSpc>
              <a:spcPct val="100000"/>
            </a:lnSpc>
            <a:spcBef>
              <a:spcPct val="0"/>
            </a:spcBef>
            <a:spcAft>
              <a:spcPct val="20000"/>
            </a:spcAft>
            <a:buChar char="••"/>
          </a:pPr>
          <a:r>
            <a:rPr lang="en-IE" sz="2300" kern="1200"/>
            <a:t>or is it BC(A)R or Building Control (Amendment) Regulations or just Building Control?</a:t>
          </a:r>
          <a:endParaRPr lang="en-US" sz="2300" kern="1200"/>
        </a:p>
      </dsp:txBody>
      <dsp:txXfrm>
        <a:off x="0" y="756637"/>
        <a:ext cx="10330365" cy="729675"/>
      </dsp:txXfrm>
    </dsp:sp>
    <dsp:sp modelId="{64E79EF5-EA37-46DA-A0B6-D293F97B8D9F}">
      <dsp:nvSpPr>
        <dsp:cNvPr id="0" name=""/>
        <dsp:cNvSpPr/>
      </dsp:nvSpPr>
      <dsp:spPr>
        <a:xfrm>
          <a:off x="0" y="1486312"/>
          <a:ext cx="10330365" cy="737099"/>
        </a:xfrm>
        <a:prstGeom prst="roundRect">
          <a:avLst/>
        </a:prstGeom>
        <a:solidFill>
          <a:srgbClr val="502C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100000"/>
            </a:lnSpc>
            <a:spcBef>
              <a:spcPct val="0"/>
            </a:spcBef>
            <a:spcAft>
              <a:spcPct val="35000"/>
            </a:spcAft>
          </a:pPr>
          <a:r>
            <a:rPr lang="en-IE" sz="3000" kern="1200"/>
            <a:t>Traditional Buildings </a:t>
          </a:r>
          <a:endParaRPr lang="en-US" sz="3000" kern="1200"/>
        </a:p>
      </dsp:txBody>
      <dsp:txXfrm>
        <a:off x="35982" y="1522294"/>
        <a:ext cx="10258401" cy="665135"/>
      </dsp:txXfrm>
    </dsp:sp>
    <dsp:sp modelId="{56EBF9B5-A06F-4195-B019-B0D9EFACD58E}">
      <dsp:nvSpPr>
        <dsp:cNvPr id="0" name=""/>
        <dsp:cNvSpPr/>
      </dsp:nvSpPr>
      <dsp:spPr>
        <a:xfrm>
          <a:off x="0" y="2223412"/>
          <a:ext cx="10330365"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989" tIns="38100" rIns="213360" bIns="38100" numCol="1" spcCol="1270" anchor="t" anchorCtr="0">
          <a:noAutofit/>
        </a:bodyPr>
        <a:lstStyle/>
        <a:p>
          <a:pPr marL="228600" lvl="1" indent="-228600" algn="l" defTabSz="1022350">
            <a:lnSpc>
              <a:spcPct val="100000"/>
            </a:lnSpc>
            <a:spcBef>
              <a:spcPct val="0"/>
            </a:spcBef>
            <a:spcAft>
              <a:spcPct val="20000"/>
            </a:spcAft>
            <a:buChar char="••"/>
          </a:pPr>
          <a:r>
            <a:rPr lang="en-IE" sz="2300" kern="1200"/>
            <a:t>High value heritage buildings</a:t>
          </a:r>
          <a:endParaRPr lang="en-US" sz="2300" kern="1200"/>
        </a:p>
        <a:p>
          <a:pPr marL="228600" lvl="1" indent="-228600" algn="l" defTabSz="1022350">
            <a:lnSpc>
              <a:spcPct val="100000"/>
            </a:lnSpc>
            <a:spcBef>
              <a:spcPct val="0"/>
            </a:spcBef>
            <a:spcAft>
              <a:spcPct val="20000"/>
            </a:spcAft>
            <a:buChar char="••"/>
          </a:pPr>
          <a:r>
            <a:rPr lang="en-IE" sz="2300" kern="1200"/>
            <a:t>Protected structures</a:t>
          </a:r>
          <a:endParaRPr lang="en-US" sz="2300" kern="1200"/>
        </a:p>
        <a:p>
          <a:pPr marL="228600" lvl="1" indent="-228600" algn="l" defTabSz="1022350">
            <a:lnSpc>
              <a:spcPct val="100000"/>
            </a:lnSpc>
            <a:spcBef>
              <a:spcPct val="0"/>
            </a:spcBef>
            <a:spcAft>
              <a:spcPct val="20000"/>
            </a:spcAft>
            <a:buChar char="••"/>
          </a:pPr>
          <a:r>
            <a:rPr lang="en-IE" sz="2300" kern="1200"/>
            <a:t>Pre 1919, pre 1945 ?</a:t>
          </a:r>
          <a:endParaRPr lang="en-US" sz="2300" kern="1200"/>
        </a:p>
      </dsp:txBody>
      <dsp:txXfrm>
        <a:off x="0" y="2223412"/>
        <a:ext cx="10330365" cy="1210950"/>
      </dsp:txXfrm>
    </dsp:sp>
    <dsp:sp modelId="{8473AF6E-D8BE-473D-9764-44F753558C08}">
      <dsp:nvSpPr>
        <dsp:cNvPr id="0" name=""/>
        <dsp:cNvSpPr/>
      </dsp:nvSpPr>
      <dsp:spPr>
        <a:xfrm>
          <a:off x="0" y="3434362"/>
          <a:ext cx="10330365" cy="737099"/>
        </a:xfrm>
        <a:prstGeom prst="roundRect">
          <a:avLst/>
        </a:prstGeom>
        <a:solidFill>
          <a:srgbClr val="502C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100000"/>
            </a:lnSpc>
            <a:spcBef>
              <a:spcPct val="0"/>
            </a:spcBef>
            <a:spcAft>
              <a:spcPct val="35000"/>
            </a:spcAft>
          </a:pPr>
          <a:r>
            <a:rPr lang="en-IE" sz="3000" kern="1200"/>
            <a:t>Does a traditional building have to be old?</a:t>
          </a:r>
          <a:endParaRPr lang="en-US" sz="3000" kern="1200"/>
        </a:p>
      </dsp:txBody>
      <dsp:txXfrm>
        <a:off x="35982" y="3470344"/>
        <a:ext cx="10258401" cy="665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252BB-0E38-4CD2-B601-685E4F9F025F}">
      <dsp:nvSpPr>
        <dsp:cNvPr id="0" name=""/>
        <dsp:cNvSpPr/>
      </dsp:nvSpPr>
      <dsp:spPr>
        <a:xfrm>
          <a:off x="0" y="714"/>
          <a:ext cx="6815667"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E0670-C0E0-4B4C-BF05-BE7250257C6E}">
      <dsp:nvSpPr>
        <dsp:cNvPr id="0" name=""/>
        <dsp:cNvSpPr/>
      </dsp:nvSpPr>
      <dsp:spPr>
        <a:xfrm>
          <a:off x="505752" y="376894"/>
          <a:ext cx="919550" cy="9195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0CE006-BEBD-45B4-9DC5-787FE8D6ABA3}">
      <dsp:nvSpPr>
        <dsp:cNvPr id="0" name=""/>
        <dsp:cNvSpPr/>
      </dsp:nvSpPr>
      <dsp:spPr>
        <a:xfrm>
          <a:off x="1931055" y="714"/>
          <a:ext cx="4884611"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lvl="0" algn="l" defTabSz="1111250">
            <a:lnSpc>
              <a:spcPct val="90000"/>
            </a:lnSpc>
            <a:spcBef>
              <a:spcPct val="0"/>
            </a:spcBef>
            <a:spcAft>
              <a:spcPct val="35000"/>
            </a:spcAft>
          </a:pPr>
          <a:r>
            <a:rPr lang="en-IE" sz="2500" kern="1200"/>
            <a:t>To assist the practitioner in applying the Building Control Regulations to their project</a:t>
          </a:r>
          <a:endParaRPr lang="en-US" sz="2500" kern="1200"/>
        </a:p>
      </dsp:txBody>
      <dsp:txXfrm>
        <a:off x="1931055" y="714"/>
        <a:ext cx="4884611" cy="1671909"/>
      </dsp:txXfrm>
    </dsp:sp>
    <dsp:sp modelId="{9F9F425B-0A77-4B4C-9221-11F76B23179B}">
      <dsp:nvSpPr>
        <dsp:cNvPr id="0" name=""/>
        <dsp:cNvSpPr/>
      </dsp:nvSpPr>
      <dsp:spPr>
        <a:xfrm>
          <a:off x="0" y="2090601"/>
          <a:ext cx="6815667"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153BD-2AF2-4BD0-AF5E-BAA27FF318D6}">
      <dsp:nvSpPr>
        <dsp:cNvPr id="0" name=""/>
        <dsp:cNvSpPr/>
      </dsp:nvSpPr>
      <dsp:spPr>
        <a:xfrm>
          <a:off x="505752" y="2466781"/>
          <a:ext cx="919550" cy="91955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2EA05A-FB89-438B-B780-40337B0AEB87}">
      <dsp:nvSpPr>
        <dsp:cNvPr id="0" name=""/>
        <dsp:cNvSpPr/>
      </dsp:nvSpPr>
      <dsp:spPr>
        <a:xfrm>
          <a:off x="1931055" y="2090601"/>
          <a:ext cx="4884611"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lvl="0" algn="l" defTabSz="1111250">
            <a:lnSpc>
              <a:spcPct val="90000"/>
            </a:lnSpc>
            <a:spcBef>
              <a:spcPct val="0"/>
            </a:spcBef>
            <a:spcAft>
              <a:spcPct val="35000"/>
            </a:spcAft>
          </a:pPr>
          <a:r>
            <a:rPr lang="en-IE" sz="2500" kern="1200"/>
            <a:t>Focuses on issues commonly arising on traditional buildings</a:t>
          </a:r>
          <a:endParaRPr lang="en-US" sz="2500" kern="1200"/>
        </a:p>
      </dsp:txBody>
      <dsp:txXfrm>
        <a:off x="1931055" y="2090601"/>
        <a:ext cx="4884611" cy="1671909"/>
      </dsp:txXfrm>
    </dsp:sp>
    <dsp:sp modelId="{97440CAD-805C-4038-889D-86964E5B5943}">
      <dsp:nvSpPr>
        <dsp:cNvPr id="0" name=""/>
        <dsp:cNvSpPr/>
      </dsp:nvSpPr>
      <dsp:spPr>
        <a:xfrm>
          <a:off x="0" y="4180488"/>
          <a:ext cx="6815667"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B2FBE-537E-41B9-9F50-355507DC3410}">
      <dsp:nvSpPr>
        <dsp:cNvPr id="0" name=""/>
        <dsp:cNvSpPr/>
      </dsp:nvSpPr>
      <dsp:spPr>
        <a:xfrm>
          <a:off x="505752" y="4556668"/>
          <a:ext cx="919550" cy="9195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59382F-39FE-4AB9-8564-8AFEE8547DFA}">
      <dsp:nvSpPr>
        <dsp:cNvPr id="0" name=""/>
        <dsp:cNvSpPr/>
      </dsp:nvSpPr>
      <dsp:spPr>
        <a:xfrm>
          <a:off x="1931055" y="4180488"/>
          <a:ext cx="4884611"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lvl="0" algn="l" defTabSz="1111250">
            <a:lnSpc>
              <a:spcPct val="90000"/>
            </a:lnSpc>
            <a:spcBef>
              <a:spcPct val="0"/>
            </a:spcBef>
            <a:spcAft>
              <a:spcPct val="35000"/>
            </a:spcAft>
          </a:pPr>
          <a:r>
            <a:rPr lang="en-IE" sz="2500" kern="1200"/>
            <a:t>Aims to build familiarity with appropriate application of the Building Control Regulations.</a:t>
          </a:r>
          <a:endParaRPr lang="en-US" sz="2500" kern="1200"/>
        </a:p>
      </dsp:txBody>
      <dsp:txXfrm>
        <a:off x="1931055" y="4180488"/>
        <a:ext cx="4884611" cy="1671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045C2-E7B7-48BC-94C4-7FE838FAFB7C}">
      <dsp:nvSpPr>
        <dsp:cNvPr id="0" name=""/>
        <dsp:cNvSpPr/>
      </dsp:nvSpPr>
      <dsp:spPr>
        <a:xfrm>
          <a:off x="0" y="1893"/>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CF1D7-1475-46CE-8A06-BD6A0A7C7638}">
      <dsp:nvSpPr>
        <dsp:cNvPr id="0" name=""/>
        <dsp:cNvSpPr/>
      </dsp:nvSpPr>
      <dsp:spPr>
        <a:xfrm>
          <a:off x="244058" y="183424"/>
          <a:ext cx="443741" cy="44374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4FEC4E-D6AC-478B-826F-B6D61CC85673}">
      <dsp:nvSpPr>
        <dsp:cNvPr id="0" name=""/>
        <dsp:cNvSpPr/>
      </dsp:nvSpPr>
      <dsp:spPr>
        <a:xfrm>
          <a:off x="931858" y="1893"/>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622300">
            <a:lnSpc>
              <a:spcPct val="100000"/>
            </a:lnSpc>
            <a:spcBef>
              <a:spcPct val="0"/>
            </a:spcBef>
            <a:spcAft>
              <a:spcPct val="35000"/>
            </a:spcAft>
          </a:pPr>
          <a:r>
            <a:rPr lang="en-IE" sz="1400" kern="1200" dirty="0"/>
            <a:t>A 'building' includes part of a building </a:t>
          </a:r>
          <a:endParaRPr lang="en-US" sz="1400" kern="1200" dirty="0"/>
        </a:p>
      </dsp:txBody>
      <dsp:txXfrm>
        <a:off x="931858" y="1893"/>
        <a:ext cx="5883808" cy="806803"/>
      </dsp:txXfrm>
    </dsp:sp>
    <dsp:sp modelId="{8E99C350-AEB4-4DC7-B899-A589B060ACEC}">
      <dsp:nvSpPr>
        <dsp:cNvPr id="0" name=""/>
        <dsp:cNvSpPr/>
      </dsp:nvSpPr>
      <dsp:spPr>
        <a:xfrm>
          <a:off x="0" y="1010397"/>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88ED3-D513-412F-887C-7D1481E5D5CB}">
      <dsp:nvSpPr>
        <dsp:cNvPr id="0" name=""/>
        <dsp:cNvSpPr/>
      </dsp:nvSpPr>
      <dsp:spPr>
        <a:xfrm>
          <a:off x="244058" y="1191928"/>
          <a:ext cx="443741" cy="44374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665CBB-E52F-4403-AEB5-63F1D0F6F11A}">
      <dsp:nvSpPr>
        <dsp:cNvPr id="0" name=""/>
        <dsp:cNvSpPr/>
      </dsp:nvSpPr>
      <dsp:spPr>
        <a:xfrm>
          <a:off x="931858" y="1010397"/>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622300">
            <a:lnSpc>
              <a:spcPct val="100000"/>
            </a:lnSpc>
            <a:spcBef>
              <a:spcPct val="0"/>
            </a:spcBef>
            <a:spcAft>
              <a:spcPct val="35000"/>
            </a:spcAft>
          </a:pPr>
          <a:r>
            <a:rPr lang="en-IE" sz="1400" kern="1200" dirty="0"/>
            <a:t>'Material alterations' is work subject to Part A, B or M. </a:t>
          </a:r>
          <a:endParaRPr lang="en-US" sz="1400" kern="1200" dirty="0"/>
        </a:p>
      </dsp:txBody>
      <dsp:txXfrm>
        <a:off x="931858" y="1010397"/>
        <a:ext cx="5883808" cy="806803"/>
      </dsp:txXfrm>
    </dsp:sp>
    <dsp:sp modelId="{2358EEAD-2639-4BB0-A871-B6304EDED14A}">
      <dsp:nvSpPr>
        <dsp:cNvPr id="0" name=""/>
        <dsp:cNvSpPr/>
      </dsp:nvSpPr>
      <dsp:spPr>
        <a:xfrm>
          <a:off x="0" y="2018902"/>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0AD41-CB90-4888-B363-6DB5F76720A3}">
      <dsp:nvSpPr>
        <dsp:cNvPr id="0" name=""/>
        <dsp:cNvSpPr/>
      </dsp:nvSpPr>
      <dsp:spPr>
        <a:xfrm>
          <a:off x="244058" y="2200433"/>
          <a:ext cx="443741" cy="44374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6BA336-9B1F-43C9-B50B-DB670B904BAA}">
      <dsp:nvSpPr>
        <dsp:cNvPr id="0" name=""/>
        <dsp:cNvSpPr/>
      </dsp:nvSpPr>
      <dsp:spPr>
        <a:xfrm>
          <a:off x="931858" y="2018902"/>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622300" rtl="0">
            <a:lnSpc>
              <a:spcPct val="100000"/>
            </a:lnSpc>
            <a:spcBef>
              <a:spcPct val="0"/>
            </a:spcBef>
            <a:spcAft>
              <a:spcPct val="35000"/>
            </a:spcAft>
          </a:pPr>
          <a:r>
            <a:rPr lang="en-IE" sz="1400" kern="1200" dirty="0"/>
            <a:t>'Repair or renewal' are works of a routine nature </a:t>
          </a:r>
          <a:r>
            <a:rPr lang="en-IE" sz="1400" kern="1200" dirty="0">
              <a:solidFill>
                <a:srgbClr val="000000"/>
              </a:solidFill>
              <a:latin typeface="Calibri"/>
              <a:ea typeface="Calibri"/>
              <a:cs typeface="Calibri"/>
            </a:rPr>
            <a:t>and include returning a building to its original condition.  They </a:t>
          </a:r>
          <a:r>
            <a:rPr lang="en-IE" sz="1400" kern="1200" dirty="0">
              <a:latin typeface="Arial"/>
            </a:rPr>
            <a:t>are not 'material alterations' </a:t>
          </a:r>
          <a:endParaRPr lang="en-US" sz="1400" kern="1200" dirty="0">
            <a:latin typeface="Arial"/>
          </a:endParaRPr>
        </a:p>
      </dsp:txBody>
      <dsp:txXfrm>
        <a:off x="931858" y="2018902"/>
        <a:ext cx="5883808" cy="806803"/>
      </dsp:txXfrm>
    </dsp:sp>
    <dsp:sp modelId="{66D88747-771A-46EB-96D3-5F5ECA8FF718}">
      <dsp:nvSpPr>
        <dsp:cNvPr id="0" name=""/>
        <dsp:cNvSpPr/>
      </dsp:nvSpPr>
      <dsp:spPr>
        <a:xfrm>
          <a:off x="0" y="3027406"/>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1E367-ECE3-49DE-9D86-D9FD4B80AFB6}">
      <dsp:nvSpPr>
        <dsp:cNvPr id="0" name=""/>
        <dsp:cNvSpPr/>
      </dsp:nvSpPr>
      <dsp:spPr>
        <a:xfrm>
          <a:off x="244058" y="3208937"/>
          <a:ext cx="443741" cy="4437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06B11-D5AB-413D-B4AC-9BC405167A56}">
      <dsp:nvSpPr>
        <dsp:cNvPr id="0" name=""/>
        <dsp:cNvSpPr/>
      </dsp:nvSpPr>
      <dsp:spPr>
        <a:xfrm>
          <a:off x="931858" y="3027406"/>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622300">
            <a:lnSpc>
              <a:spcPct val="100000"/>
            </a:lnSpc>
            <a:spcBef>
              <a:spcPct val="0"/>
            </a:spcBef>
            <a:spcAft>
              <a:spcPct val="35000"/>
            </a:spcAft>
          </a:pPr>
          <a:r>
            <a:rPr lang="en-IE" sz="1400" kern="1200" dirty="0"/>
            <a:t>'Material change of use' in Building Control differs from Planning </a:t>
          </a:r>
          <a:endParaRPr lang="en-US" sz="1400" kern="1200" dirty="0"/>
        </a:p>
      </dsp:txBody>
      <dsp:txXfrm>
        <a:off x="931858" y="3027406"/>
        <a:ext cx="5883808" cy="806803"/>
      </dsp:txXfrm>
    </dsp:sp>
    <dsp:sp modelId="{3234EF38-F606-4133-9250-DF25D52D8F04}">
      <dsp:nvSpPr>
        <dsp:cNvPr id="0" name=""/>
        <dsp:cNvSpPr/>
      </dsp:nvSpPr>
      <dsp:spPr>
        <a:xfrm>
          <a:off x="0" y="4035911"/>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0F778-2C6B-428C-B3AE-C85CEA582DFC}">
      <dsp:nvSpPr>
        <dsp:cNvPr id="0" name=""/>
        <dsp:cNvSpPr/>
      </dsp:nvSpPr>
      <dsp:spPr>
        <a:xfrm>
          <a:off x="244058" y="4217442"/>
          <a:ext cx="443741" cy="44374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7A06AE-0CF1-4F18-A47F-218C98089A98}">
      <dsp:nvSpPr>
        <dsp:cNvPr id="0" name=""/>
        <dsp:cNvSpPr/>
      </dsp:nvSpPr>
      <dsp:spPr>
        <a:xfrm>
          <a:off x="931858" y="4035911"/>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622300">
            <a:lnSpc>
              <a:spcPct val="100000"/>
            </a:lnSpc>
            <a:spcBef>
              <a:spcPct val="0"/>
            </a:spcBef>
            <a:spcAft>
              <a:spcPct val="35000"/>
            </a:spcAft>
          </a:pPr>
          <a:r>
            <a:rPr lang="en-IE" sz="1400" kern="1200" dirty="0"/>
            <a:t>'Agriculture', 'guest building', 'flat', 'day centre', 'place of assembly', 'party'</a:t>
          </a:r>
          <a:endParaRPr lang="en-US" sz="1400" kern="1200" dirty="0"/>
        </a:p>
      </dsp:txBody>
      <dsp:txXfrm>
        <a:off x="931858" y="4035911"/>
        <a:ext cx="5883808" cy="806803"/>
      </dsp:txXfrm>
    </dsp:sp>
    <dsp:sp modelId="{938F7EA1-6242-4337-B262-AE9A7C4D33F5}">
      <dsp:nvSpPr>
        <dsp:cNvPr id="0" name=""/>
        <dsp:cNvSpPr/>
      </dsp:nvSpPr>
      <dsp:spPr>
        <a:xfrm>
          <a:off x="0" y="5044415"/>
          <a:ext cx="6815667" cy="80680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F61BE-44BB-4BF8-A45D-1416C5E0B81F}">
      <dsp:nvSpPr>
        <dsp:cNvPr id="0" name=""/>
        <dsp:cNvSpPr/>
      </dsp:nvSpPr>
      <dsp:spPr>
        <a:xfrm>
          <a:off x="244058" y="5225946"/>
          <a:ext cx="443741" cy="44374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E92343-3C1D-43A7-A1A7-5A5EDAC2C8EF}">
      <dsp:nvSpPr>
        <dsp:cNvPr id="0" name=""/>
        <dsp:cNvSpPr/>
      </dsp:nvSpPr>
      <dsp:spPr>
        <a:xfrm>
          <a:off x="931858" y="5044415"/>
          <a:ext cx="5883808" cy="806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87" tIns="85387" rIns="85387" bIns="85387" numCol="1" spcCol="1270" anchor="ctr" anchorCtr="0">
          <a:noAutofit/>
        </a:bodyPr>
        <a:lstStyle/>
        <a:p>
          <a:pPr lvl="0" algn="l" defTabSz="622300">
            <a:lnSpc>
              <a:spcPct val="100000"/>
            </a:lnSpc>
            <a:spcBef>
              <a:spcPct val="0"/>
            </a:spcBef>
            <a:spcAft>
              <a:spcPct val="35000"/>
            </a:spcAft>
          </a:pPr>
          <a:r>
            <a:rPr lang="en-IE" sz="1400" kern="1200" dirty="0"/>
            <a:t>Refer to the definitions in the Act and the Regulations.</a:t>
          </a:r>
          <a:endParaRPr lang="en-US" sz="1400" kern="1200" dirty="0"/>
        </a:p>
      </dsp:txBody>
      <dsp:txXfrm>
        <a:off x="931858" y="5044415"/>
        <a:ext cx="5883808" cy="806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C81C7-5B3A-491E-8172-D155A9BB829E}">
      <dsp:nvSpPr>
        <dsp:cNvPr id="0" name=""/>
        <dsp:cNvSpPr/>
      </dsp:nvSpPr>
      <dsp:spPr>
        <a:xfrm>
          <a:off x="0" y="518700"/>
          <a:ext cx="10363200" cy="2419200"/>
        </a:xfrm>
        <a:prstGeom prst="rect">
          <a:avLst/>
        </a:prstGeom>
        <a:solidFill>
          <a:srgbClr val="FFFFFF"/>
        </a:solidFill>
        <a:ln w="25400" cap="flat" cmpd="sng" algn="ctr">
          <a:solidFill>
            <a:srgbClr val="4F2B6B"/>
          </a:solidFill>
          <a:prstDash val="solid"/>
        </a:ln>
        <a:effectLst/>
      </dsp:spPr>
      <dsp:style>
        <a:lnRef idx="2">
          <a:scrgbClr r="0" g="0" b="0"/>
        </a:lnRef>
        <a:fillRef idx="1">
          <a:scrgbClr r="0" g="0" b="0"/>
        </a:fillRef>
        <a:effectRef idx="0">
          <a:scrgbClr r="0" g="0" b="0"/>
        </a:effectRef>
        <a:fontRef idx="minor"/>
      </dsp:style>
      <dsp:txBody>
        <a:bodyPr spcFirstLastPara="0" vert="horz" wrap="square" lIns="804299" tIns="499872" rIns="80429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7 Day </a:t>
          </a:r>
          <a:r>
            <a:rPr lang="en-US" sz="2400" kern="1200" dirty="0"/>
            <a:t>Notice accompanied by a Statutory Declaration and FSC application</a:t>
          </a:r>
        </a:p>
        <a:p>
          <a:pPr marL="228600" lvl="1" indent="-228600" algn="l" defTabSz="1066800">
            <a:lnSpc>
              <a:spcPct val="90000"/>
            </a:lnSpc>
            <a:spcBef>
              <a:spcPct val="0"/>
            </a:spcBef>
            <a:spcAft>
              <a:spcPct val="15000"/>
            </a:spcAft>
            <a:buChar char="••"/>
          </a:pPr>
          <a:r>
            <a:rPr lang="en-US" sz="2400" kern="1200" dirty="0"/>
            <a:t>Commencement Notice with Accompanying Documentation</a:t>
          </a:r>
        </a:p>
        <a:p>
          <a:pPr marL="228600" lvl="1" indent="-228600" algn="l" defTabSz="1066800">
            <a:lnSpc>
              <a:spcPct val="90000"/>
            </a:lnSpc>
            <a:spcBef>
              <a:spcPct val="0"/>
            </a:spcBef>
            <a:spcAft>
              <a:spcPct val="15000"/>
            </a:spcAft>
            <a:buChar char="••"/>
          </a:pPr>
          <a:r>
            <a:rPr lang="en-US" sz="2400" kern="1200" dirty="0"/>
            <a:t>Commencement Notice accompanied by Opt-Out Declaration</a:t>
          </a:r>
        </a:p>
        <a:p>
          <a:pPr marL="228600" lvl="1" indent="-228600" algn="l" defTabSz="1066800">
            <a:lnSpc>
              <a:spcPct val="90000"/>
            </a:lnSpc>
            <a:spcBef>
              <a:spcPct val="0"/>
            </a:spcBef>
            <a:spcAft>
              <a:spcPct val="15000"/>
            </a:spcAft>
            <a:buChar char="••"/>
          </a:pPr>
          <a:r>
            <a:rPr lang="en-US" sz="2400" kern="1200" dirty="0"/>
            <a:t>Commencement Notice without Accompanying Documentation</a:t>
          </a:r>
        </a:p>
      </dsp:txBody>
      <dsp:txXfrm>
        <a:off x="0" y="518700"/>
        <a:ext cx="10363200" cy="2419200"/>
      </dsp:txXfrm>
    </dsp:sp>
    <dsp:sp modelId="{7D20F20A-532A-4FAF-B568-7691AAB157F3}">
      <dsp:nvSpPr>
        <dsp:cNvPr id="0" name=""/>
        <dsp:cNvSpPr/>
      </dsp:nvSpPr>
      <dsp:spPr>
        <a:xfrm>
          <a:off x="518160" y="164460"/>
          <a:ext cx="7254240" cy="708480"/>
        </a:xfrm>
        <a:prstGeom prst="roundRect">
          <a:avLst/>
        </a:prstGeom>
        <a:solidFill>
          <a:srgbClr val="4F2B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lvl="0" algn="l" defTabSz="1066800">
            <a:lnSpc>
              <a:spcPct val="90000"/>
            </a:lnSpc>
            <a:spcBef>
              <a:spcPct val="0"/>
            </a:spcBef>
            <a:spcAft>
              <a:spcPct val="35000"/>
            </a:spcAft>
          </a:pPr>
          <a:r>
            <a:rPr lang="en-US" sz="2400" kern="1200" dirty="0"/>
            <a:t>There are options</a:t>
          </a:r>
        </a:p>
      </dsp:txBody>
      <dsp:txXfrm>
        <a:off x="552745" y="199045"/>
        <a:ext cx="7185070" cy="639310"/>
      </dsp:txXfrm>
    </dsp:sp>
    <dsp:sp modelId="{D52ECCBA-5441-4C2C-85AE-F077EA50F6DF}">
      <dsp:nvSpPr>
        <dsp:cNvPr id="0" name=""/>
        <dsp:cNvSpPr/>
      </dsp:nvSpPr>
      <dsp:spPr>
        <a:xfrm>
          <a:off x="0" y="3421740"/>
          <a:ext cx="10363200" cy="604800"/>
        </a:xfrm>
        <a:prstGeom prst="rect">
          <a:avLst/>
        </a:prstGeom>
        <a:solidFill>
          <a:srgbClr val="FFFFFF"/>
        </a:solidFill>
        <a:ln w="25400" cap="flat" cmpd="sng" algn="ctr">
          <a:solidFill>
            <a:srgbClr val="4F2B6B"/>
          </a:solidFill>
          <a:prstDash val="solid"/>
        </a:ln>
        <a:effectLst/>
      </dsp:spPr>
      <dsp:style>
        <a:lnRef idx="2">
          <a:scrgbClr r="0" g="0" b="0"/>
        </a:lnRef>
        <a:fillRef idx="1">
          <a:scrgbClr r="0" g="0" b="0"/>
        </a:fillRef>
        <a:effectRef idx="0">
          <a:scrgbClr r="0" g="0" b="0"/>
        </a:effectRef>
        <a:fontRef idx="minor"/>
      </dsp:style>
    </dsp:sp>
    <dsp:sp modelId="{EF9814E7-F7CA-488A-89D2-256B1DA156BB}">
      <dsp:nvSpPr>
        <dsp:cNvPr id="0" name=""/>
        <dsp:cNvSpPr/>
      </dsp:nvSpPr>
      <dsp:spPr>
        <a:xfrm>
          <a:off x="518160" y="3067500"/>
          <a:ext cx="7254240" cy="708480"/>
        </a:xfrm>
        <a:prstGeom prst="roundRect">
          <a:avLst/>
        </a:prstGeom>
        <a:solidFill>
          <a:srgbClr val="4F2B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193" tIns="0" rIns="274193" bIns="0" numCol="1" spcCol="1270" anchor="ctr" anchorCtr="0">
          <a:noAutofit/>
        </a:bodyPr>
        <a:lstStyle/>
        <a:p>
          <a:pPr lvl="0" algn="l" defTabSz="1066800">
            <a:lnSpc>
              <a:spcPct val="90000"/>
            </a:lnSpc>
            <a:spcBef>
              <a:spcPct val="0"/>
            </a:spcBef>
            <a:spcAft>
              <a:spcPct val="35000"/>
            </a:spcAft>
          </a:pPr>
          <a:r>
            <a:rPr lang="en-US" sz="2400" kern="1200"/>
            <a:t>Differing levels of documentation, control, oversight and certification.</a:t>
          </a:r>
        </a:p>
      </dsp:txBody>
      <dsp:txXfrm>
        <a:off x="552745" y="3102085"/>
        <a:ext cx="7185070" cy="6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34938-A3E7-4897-A287-271C0FF8773D}">
      <dsp:nvSpPr>
        <dsp:cNvPr id="0" name=""/>
        <dsp:cNvSpPr/>
      </dsp:nvSpPr>
      <dsp:spPr>
        <a:xfrm>
          <a:off x="0" y="0"/>
          <a:ext cx="8808720" cy="1257300"/>
        </a:xfrm>
        <a:prstGeom prst="roundRect">
          <a:avLst>
            <a:gd name="adj" fmla="val 10000"/>
          </a:avLst>
        </a:prstGeom>
        <a:solidFill>
          <a:srgbClr val="502B6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Submit the correct form of commencement notice at the correct time</a:t>
          </a:r>
        </a:p>
      </dsp:txBody>
      <dsp:txXfrm>
        <a:off x="36825" y="36825"/>
        <a:ext cx="7451995" cy="1183650"/>
      </dsp:txXfrm>
    </dsp:sp>
    <dsp:sp modelId="{ABE99175-310B-41B4-9D09-1C1933E17160}">
      <dsp:nvSpPr>
        <dsp:cNvPr id="0" name=""/>
        <dsp:cNvSpPr/>
      </dsp:nvSpPr>
      <dsp:spPr>
        <a:xfrm>
          <a:off x="777239" y="1466850"/>
          <a:ext cx="8808720" cy="1257300"/>
        </a:xfrm>
        <a:prstGeom prst="roundRect">
          <a:avLst>
            <a:gd name="adj" fmla="val 10000"/>
          </a:avLst>
        </a:prstGeom>
        <a:solidFill>
          <a:srgbClr val="502B6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Ensure your client understands the options and implications of the various notices</a:t>
          </a:r>
        </a:p>
      </dsp:txBody>
      <dsp:txXfrm>
        <a:off x="814064" y="1503675"/>
        <a:ext cx="7140585" cy="1183649"/>
      </dsp:txXfrm>
    </dsp:sp>
    <dsp:sp modelId="{3D99432B-6D42-4003-A7CC-052817036606}">
      <dsp:nvSpPr>
        <dsp:cNvPr id="0" name=""/>
        <dsp:cNvSpPr/>
      </dsp:nvSpPr>
      <dsp:spPr>
        <a:xfrm>
          <a:off x="1554479" y="2933700"/>
          <a:ext cx="8808720" cy="1257300"/>
        </a:xfrm>
        <a:prstGeom prst="roundRect">
          <a:avLst>
            <a:gd name="adj" fmla="val 10000"/>
          </a:avLst>
        </a:prstGeom>
        <a:solidFill>
          <a:srgbClr val="502B6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Some clients may want to opt in </a:t>
          </a:r>
        </a:p>
      </dsp:txBody>
      <dsp:txXfrm>
        <a:off x="1591304" y="2970525"/>
        <a:ext cx="7140585" cy="1183649"/>
      </dsp:txXfrm>
    </dsp:sp>
    <dsp:sp modelId="{E5D4ED42-2174-4D98-B13D-120A857BC9FF}">
      <dsp:nvSpPr>
        <dsp:cNvPr id="0" name=""/>
        <dsp:cNvSpPr/>
      </dsp:nvSpPr>
      <dsp:spPr>
        <a:xfrm>
          <a:off x="7991475" y="953452"/>
          <a:ext cx="817245" cy="817245"/>
        </a:xfrm>
        <a:prstGeom prst="downArrow">
          <a:avLst>
            <a:gd name="adj1" fmla="val 55000"/>
            <a:gd name="adj2" fmla="val 45000"/>
          </a:avLst>
        </a:prstGeom>
        <a:solidFill>
          <a:srgbClr val="EF7623">
            <a:alpha val="90000"/>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175355" y="953452"/>
        <a:ext cx="449485" cy="614977"/>
      </dsp:txXfrm>
    </dsp:sp>
    <dsp:sp modelId="{D09031BE-CAF0-4694-8585-A753C6B14C84}">
      <dsp:nvSpPr>
        <dsp:cNvPr id="0" name=""/>
        <dsp:cNvSpPr/>
      </dsp:nvSpPr>
      <dsp:spPr>
        <a:xfrm>
          <a:off x="8768715" y="2411920"/>
          <a:ext cx="817245" cy="817245"/>
        </a:xfrm>
        <a:prstGeom prst="downArrow">
          <a:avLst>
            <a:gd name="adj1" fmla="val 55000"/>
            <a:gd name="adj2" fmla="val 45000"/>
          </a:avLst>
        </a:prstGeom>
        <a:solidFill>
          <a:srgbClr val="EF7623">
            <a:alpha val="90000"/>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952595" y="2411920"/>
        <a:ext cx="449485" cy="6149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973C6-A7C5-454F-AEDB-73948E358A13}">
      <dsp:nvSpPr>
        <dsp:cNvPr id="0" name=""/>
        <dsp:cNvSpPr/>
      </dsp:nvSpPr>
      <dsp:spPr>
        <a:xfrm>
          <a:off x="37178" y="45161"/>
          <a:ext cx="891912" cy="891912"/>
        </a:xfrm>
        <a:prstGeom prst="ellipse">
          <a:avLst/>
        </a:prstGeom>
        <a:solidFill>
          <a:srgbClr val="4F2B6B"/>
        </a:solidFill>
        <a:ln>
          <a:noFill/>
        </a:ln>
        <a:effectLst/>
      </dsp:spPr>
      <dsp:style>
        <a:lnRef idx="0">
          <a:scrgbClr r="0" g="0" b="0"/>
        </a:lnRef>
        <a:fillRef idx="1">
          <a:scrgbClr r="0" g="0" b="0"/>
        </a:fillRef>
        <a:effectRef idx="0">
          <a:scrgbClr r="0" g="0" b="0"/>
        </a:effectRef>
        <a:fontRef idx="minor"/>
      </dsp:style>
    </dsp:sp>
    <dsp:sp modelId="{088C05CA-6C6B-4239-A312-9F3C09907207}">
      <dsp:nvSpPr>
        <dsp:cNvPr id="0" name=""/>
        <dsp:cNvSpPr/>
      </dsp:nvSpPr>
      <dsp:spPr>
        <a:xfrm>
          <a:off x="224480" y="232463"/>
          <a:ext cx="517308" cy="51730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415C07-9BE0-488D-95E8-1FF9435AEAF3}">
      <dsp:nvSpPr>
        <dsp:cNvPr id="0" name=""/>
        <dsp:cNvSpPr/>
      </dsp:nvSpPr>
      <dsp:spPr>
        <a:xfrm>
          <a:off x="1120214" y="45161"/>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US" sz="1600" kern="1200"/>
            <a:t>A complex question working with older buildings</a:t>
          </a:r>
        </a:p>
      </dsp:txBody>
      <dsp:txXfrm>
        <a:off x="1120214" y="45161"/>
        <a:ext cx="2102364" cy="891912"/>
      </dsp:txXfrm>
    </dsp:sp>
    <dsp:sp modelId="{DD3A51E7-5F11-4327-95A1-C567F229FF5D}">
      <dsp:nvSpPr>
        <dsp:cNvPr id="0" name=""/>
        <dsp:cNvSpPr/>
      </dsp:nvSpPr>
      <dsp:spPr>
        <a:xfrm>
          <a:off x="3588900" y="45161"/>
          <a:ext cx="891912" cy="891912"/>
        </a:xfrm>
        <a:prstGeom prst="ellipse">
          <a:avLst/>
        </a:prstGeom>
        <a:solidFill>
          <a:srgbClr val="583277"/>
        </a:solidFill>
        <a:ln>
          <a:noFill/>
        </a:ln>
        <a:effectLst/>
      </dsp:spPr>
      <dsp:style>
        <a:lnRef idx="0">
          <a:scrgbClr r="0" g="0" b="0"/>
        </a:lnRef>
        <a:fillRef idx="1">
          <a:scrgbClr r="0" g="0" b="0"/>
        </a:fillRef>
        <a:effectRef idx="0">
          <a:scrgbClr r="0" g="0" b="0"/>
        </a:effectRef>
        <a:fontRef idx="minor"/>
      </dsp:style>
    </dsp:sp>
    <dsp:sp modelId="{C35472AB-9654-404B-8186-68565A7AD111}">
      <dsp:nvSpPr>
        <dsp:cNvPr id="0" name=""/>
        <dsp:cNvSpPr/>
      </dsp:nvSpPr>
      <dsp:spPr>
        <a:xfrm>
          <a:off x="3776201" y="232463"/>
          <a:ext cx="517308" cy="51730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B73337-7AAD-4886-AB5A-C6FDD02DB488}">
      <dsp:nvSpPr>
        <dsp:cNvPr id="0" name=""/>
        <dsp:cNvSpPr/>
      </dsp:nvSpPr>
      <dsp:spPr>
        <a:xfrm>
          <a:off x="4671936" y="45161"/>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US" sz="1600" kern="1200"/>
            <a:t>Very few projects will be exactly alike</a:t>
          </a:r>
        </a:p>
      </dsp:txBody>
      <dsp:txXfrm>
        <a:off x="4671936" y="45161"/>
        <a:ext cx="2102364" cy="891912"/>
      </dsp:txXfrm>
    </dsp:sp>
    <dsp:sp modelId="{1550ED2C-0335-447B-80F4-7ABAD52297CD}">
      <dsp:nvSpPr>
        <dsp:cNvPr id="0" name=""/>
        <dsp:cNvSpPr/>
      </dsp:nvSpPr>
      <dsp:spPr>
        <a:xfrm>
          <a:off x="7140621" y="45161"/>
          <a:ext cx="891912" cy="891912"/>
        </a:xfrm>
        <a:prstGeom prst="ellipse">
          <a:avLst/>
        </a:prstGeom>
        <a:solidFill>
          <a:srgbClr val="583277"/>
        </a:solidFill>
        <a:ln>
          <a:noFill/>
        </a:ln>
        <a:effectLst/>
      </dsp:spPr>
      <dsp:style>
        <a:lnRef idx="0">
          <a:scrgbClr r="0" g="0" b="0"/>
        </a:lnRef>
        <a:fillRef idx="1">
          <a:scrgbClr r="0" g="0" b="0"/>
        </a:fillRef>
        <a:effectRef idx="0">
          <a:scrgbClr r="0" g="0" b="0"/>
        </a:effectRef>
        <a:fontRef idx="minor"/>
      </dsp:style>
    </dsp:sp>
    <dsp:sp modelId="{2E5FE461-8128-4713-A06C-A333D0DB78FB}">
      <dsp:nvSpPr>
        <dsp:cNvPr id="0" name=""/>
        <dsp:cNvSpPr/>
      </dsp:nvSpPr>
      <dsp:spPr>
        <a:xfrm>
          <a:off x="7327922" y="232463"/>
          <a:ext cx="517308" cy="51730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BD4BD7-A612-4278-8B68-98A60A489773}">
      <dsp:nvSpPr>
        <dsp:cNvPr id="0" name=""/>
        <dsp:cNvSpPr/>
      </dsp:nvSpPr>
      <dsp:spPr>
        <a:xfrm>
          <a:off x="8223657" y="45161"/>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US" sz="1600" kern="1200"/>
            <a:t>The question should be considered based on the unique merits of each project.  </a:t>
          </a:r>
        </a:p>
      </dsp:txBody>
      <dsp:txXfrm>
        <a:off x="8223657" y="45161"/>
        <a:ext cx="2102364" cy="891912"/>
      </dsp:txXfrm>
    </dsp:sp>
    <dsp:sp modelId="{661CB077-97BD-4E91-9E29-B6C95767EF4F}">
      <dsp:nvSpPr>
        <dsp:cNvPr id="0" name=""/>
        <dsp:cNvSpPr/>
      </dsp:nvSpPr>
      <dsp:spPr>
        <a:xfrm>
          <a:off x="37178" y="1649544"/>
          <a:ext cx="891912" cy="891912"/>
        </a:xfrm>
        <a:prstGeom prst="ellipse">
          <a:avLst/>
        </a:prstGeom>
        <a:solidFill>
          <a:srgbClr val="583277"/>
        </a:solidFill>
        <a:ln>
          <a:noFill/>
        </a:ln>
        <a:effectLst/>
      </dsp:spPr>
      <dsp:style>
        <a:lnRef idx="0">
          <a:scrgbClr r="0" g="0" b="0"/>
        </a:lnRef>
        <a:fillRef idx="1">
          <a:scrgbClr r="0" g="0" b="0"/>
        </a:fillRef>
        <a:effectRef idx="0">
          <a:scrgbClr r="0" g="0" b="0"/>
        </a:effectRef>
        <a:fontRef idx="minor"/>
      </dsp:style>
    </dsp:sp>
    <dsp:sp modelId="{C69637F3-3D01-463C-BE74-032C8831FD6D}">
      <dsp:nvSpPr>
        <dsp:cNvPr id="0" name=""/>
        <dsp:cNvSpPr/>
      </dsp:nvSpPr>
      <dsp:spPr>
        <a:xfrm>
          <a:off x="224480" y="1836845"/>
          <a:ext cx="517308" cy="51730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A8F557-488A-4B44-8EAB-431A5E0188DB}">
      <dsp:nvSpPr>
        <dsp:cNvPr id="0" name=""/>
        <dsp:cNvSpPr/>
      </dsp:nvSpPr>
      <dsp:spPr>
        <a:xfrm>
          <a:off x="1120214" y="164954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US" sz="1600" kern="1200"/>
            <a:t>Building Regulations are </a:t>
          </a:r>
          <a:r>
            <a:rPr lang="en-US" sz="1600" u="sng" kern="1200"/>
            <a:t>generally </a:t>
          </a:r>
          <a:r>
            <a:rPr lang="en-US" sz="1600" kern="1200"/>
            <a:t>not retrospective</a:t>
          </a:r>
        </a:p>
      </dsp:txBody>
      <dsp:txXfrm>
        <a:off x="1120214" y="1649544"/>
        <a:ext cx="2102364" cy="891912"/>
      </dsp:txXfrm>
    </dsp:sp>
    <dsp:sp modelId="{9C13FF38-69D0-4588-BD50-36CF25742D22}">
      <dsp:nvSpPr>
        <dsp:cNvPr id="0" name=""/>
        <dsp:cNvSpPr/>
      </dsp:nvSpPr>
      <dsp:spPr>
        <a:xfrm>
          <a:off x="3588900" y="1649544"/>
          <a:ext cx="891912" cy="891912"/>
        </a:xfrm>
        <a:prstGeom prst="ellipse">
          <a:avLst/>
        </a:prstGeom>
        <a:solidFill>
          <a:srgbClr val="583277"/>
        </a:solidFill>
        <a:ln>
          <a:noFill/>
        </a:ln>
        <a:effectLst/>
      </dsp:spPr>
      <dsp:style>
        <a:lnRef idx="0">
          <a:scrgbClr r="0" g="0" b="0"/>
        </a:lnRef>
        <a:fillRef idx="1">
          <a:scrgbClr r="0" g="0" b="0"/>
        </a:fillRef>
        <a:effectRef idx="0">
          <a:scrgbClr r="0" g="0" b="0"/>
        </a:effectRef>
        <a:fontRef idx="minor"/>
      </dsp:style>
    </dsp:sp>
    <dsp:sp modelId="{982F8401-CB41-440E-B4D4-E85406B3E8F5}">
      <dsp:nvSpPr>
        <dsp:cNvPr id="0" name=""/>
        <dsp:cNvSpPr/>
      </dsp:nvSpPr>
      <dsp:spPr>
        <a:xfrm>
          <a:off x="3776201" y="1836845"/>
          <a:ext cx="517308" cy="517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57A71D-5A6F-4F0E-9077-570003743E68}">
      <dsp:nvSpPr>
        <dsp:cNvPr id="0" name=""/>
        <dsp:cNvSpPr/>
      </dsp:nvSpPr>
      <dsp:spPr>
        <a:xfrm>
          <a:off x="4671936" y="164954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US" sz="1600" kern="1200"/>
            <a:t>Exceptions; Major Renovations under Part L</a:t>
          </a:r>
        </a:p>
      </dsp:txBody>
      <dsp:txXfrm>
        <a:off x="4671936" y="1649544"/>
        <a:ext cx="2102364" cy="891912"/>
      </dsp:txXfrm>
    </dsp:sp>
    <dsp:sp modelId="{7F3A901A-B0CA-4432-B654-65F8627A6635}">
      <dsp:nvSpPr>
        <dsp:cNvPr id="0" name=""/>
        <dsp:cNvSpPr/>
      </dsp:nvSpPr>
      <dsp:spPr>
        <a:xfrm>
          <a:off x="7140621" y="1649544"/>
          <a:ext cx="891912" cy="891912"/>
        </a:xfrm>
        <a:prstGeom prst="ellipse">
          <a:avLst/>
        </a:prstGeom>
        <a:solidFill>
          <a:srgbClr val="583277"/>
        </a:solidFill>
        <a:ln>
          <a:noFill/>
        </a:ln>
        <a:effectLst/>
      </dsp:spPr>
      <dsp:style>
        <a:lnRef idx="0">
          <a:scrgbClr r="0" g="0" b="0"/>
        </a:lnRef>
        <a:fillRef idx="1">
          <a:scrgbClr r="0" g="0" b="0"/>
        </a:fillRef>
        <a:effectRef idx="0">
          <a:scrgbClr r="0" g="0" b="0"/>
        </a:effectRef>
        <a:fontRef idx="minor"/>
      </dsp:style>
    </dsp:sp>
    <dsp:sp modelId="{66DEB89F-CED5-49A9-A3C5-04A054EF814F}">
      <dsp:nvSpPr>
        <dsp:cNvPr id="0" name=""/>
        <dsp:cNvSpPr/>
      </dsp:nvSpPr>
      <dsp:spPr>
        <a:xfrm>
          <a:off x="7327922" y="1836845"/>
          <a:ext cx="517308" cy="5173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DD7048-9462-460A-852D-EAF9A5E02B64}">
      <dsp:nvSpPr>
        <dsp:cNvPr id="0" name=""/>
        <dsp:cNvSpPr/>
      </dsp:nvSpPr>
      <dsp:spPr>
        <a:xfrm>
          <a:off x="8223657" y="1649544"/>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US" sz="1600" kern="1200"/>
            <a:t>Parts G, H &amp; J apply to all new or replacement works</a:t>
          </a:r>
        </a:p>
      </dsp:txBody>
      <dsp:txXfrm>
        <a:off x="8223657" y="1649544"/>
        <a:ext cx="2102364" cy="891912"/>
      </dsp:txXfrm>
    </dsp:sp>
    <dsp:sp modelId="{AA0C74EC-2105-491D-975C-7FC643C12BD8}">
      <dsp:nvSpPr>
        <dsp:cNvPr id="0" name=""/>
        <dsp:cNvSpPr/>
      </dsp:nvSpPr>
      <dsp:spPr>
        <a:xfrm>
          <a:off x="37178" y="3253926"/>
          <a:ext cx="891912" cy="891912"/>
        </a:xfrm>
        <a:prstGeom prst="ellipse">
          <a:avLst/>
        </a:prstGeom>
        <a:solidFill>
          <a:srgbClr val="583277"/>
        </a:solidFill>
        <a:ln>
          <a:noFill/>
        </a:ln>
        <a:effectLst/>
      </dsp:spPr>
      <dsp:style>
        <a:lnRef idx="0">
          <a:scrgbClr r="0" g="0" b="0"/>
        </a:lnRef>
        <a:fillRef idx="1">
          <a:scrgbClr r="0" g="0" b="0"/>
        </a:fillRef>
        <a:effectRef idx="0">
          <a:scrgbClr r="0" g="0" b="0"/>
        </a:effectRef>
        <a:fontRef idx="minor"/>
      </dsp:style>
    </dsp:sp>
    <dsp:sp modelId="{C566E0E8-488E-47E1-B3A7-3B2813C5DC56}">
      <dsp:nvSpPr>
        <dsp:cNvPr id="0" name=""/>
        <dsp:cNvSpPr/>
      </dsp:nvSpPr>
      <dsp:spPr>
        <a:xfrm>
          <a:off x="224480" y="3441227"/>
          <a:ext cx="517308" cy="517308"/>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701E95-056A-48C1-B1A6-12A81C1C6910}">
      <dsp:nvSpPr>
        <dsp:cNvPr id="0" name=""/>
        <dsp:cNvSpPr/>
      </dsp:nvSpPr>
      <dsp:spPr>
        <a:xfrm>
          <a:off x="1120214" y="3253926"/>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US" sz="1600" kern="1200"/>
            <a:t>Prohibited to cause a new or greater contravention of building regulations</a:t>
          </a:r>
        </a:p>
      </dsp:txBody>
      <dsp:txXfrm>
        <a:off x="1120214" y="3253926"/>
        <a:ext cx="2102364" cy="891912"/>
      </dsp:txXfrm>
    </dsp:sp>
    <dsp:sp modelId="{2CFC6D82-E8A5-48E9-AD60-F40C53FF022D}">
      <dsp:nvSpPr>
        <dsp:cNvPr id="0" name=""/>
        <dsp:cNvSpPr/>
      </dsp:nvSpPr>
      <dsp:spPr>
        <a:xfrm>
          <a:off x="3588900" y="3253926"/>
          <a:ext cx="891912" cy="891912"/>
        </a:xfrm>
        <a:prstGeom prst="ellipse">
          <a:avLst/>
        </a:prstGeom>
        <a:solidFill>
          <a:srgbClr val="583277"/>
        </a:solidFill>
        <a:ln>
          <a:noFill/>
        </a:ln>
        <a:effectLst/>
      </dsp:spPr>
      <dsp:style>
        <a:lnRef idx="0">
          <a:scrgbClr r="0" g="0" b="0"/>
        </a:lnRef>
        <a:fillRef idx="1">
          <a:scrgbClr r="0" g="0" b="0"/>
        </a:fillRef>
        <a:effectRef idx="0">
          <a:scrgbClr r="0" g="0" b="0"/>
        </a:effectRef>
        <a:fontRef idx="minor"/>
      </dsp:style>
    </dsp:sp>
    <dsp:sp modelId="{8DB29D47-48F3-4B10-8FC4-25E96659B0B4}">
      <dsp:nvSpPr>
        <dsp:cNvPr id="0" name=""/>
        <dsp:cNvSpPr/>
      </dsp:nvSpPr>
      <dsp:spPr>
        <a:xfrm>
          <a:off x="3776201" y="3441227"/>
          <a:ext cx="517308" cy="517308"/>
        </a:xfrm>
        <a:prstGeom prst="rect">
          <a:avLst/>
        </a:prstGeom>
        <a:blipFill rotWithShape="1">
          <a:blip xmlns:r="http://schemas.openxmlformats.org/officeDocument/2006/relationships" r:embed="rId15"/>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446136-B461-45E5-B2BC-720C6828762D}">
      <dsp:nvSpPr>
        <dsp:cNvPr id="0" name=""/>
        <dsp:cNvSpPr/>
      </dsp:nvSpPr>
      <dsp:spPr>
        <a:xfrm>
          <a:off x="4671936" y="3253926"/>
          <a:ext cx="2102364" cy="89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en-US" sz="1600" kern="1200">
              <a:latin typeface="Arial"/>
            </a:rPr>
            <a:t>Works</a:t>
          </a:r>
          <a:r>
            <a:rPr lang="en-US" sz="1600" kern="1200"/>
            <a:t> which may harm the fabric of the building are prohibited.</a:t>
          </a:r>
        </a:p>
      </dsp:txBody>
      <dsp:txXfrm>
        <a:off x="4671936" y="3253926"/>
        <a:ext cx="2102364" cy="8919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7739" cy="513349"/>
          </a:xfrm>
          <a:prstGeom prst="rect">
            <a:avLst/>
          </a:prstGeom>
        </p:spPr>
        <p:txBody>
          <a:bodyPr vert="horz" lIns="94760" tIns="47380" rIns="94760" bIns="47380" rtlCol="0"/>
          <a:lstStyle>
            <a:lvl1pPr algn="l">
              <a:defRPr sz="1200"/>
            </a:lvl1pPr>
          </a:lstStyle>
          <a:p>
            <a:endParaRPr lang="en-IE"/>
          </a:p>
        </p:txBody>
      </p:sp>
      <p:sp>
        <p:nvSpPr>
          <p:cNvPr id="3" name="Date Placeholder 2"/>
          <p:cNvSpPr>
            <a:spLocks noGrp="1"/>
          </p:cNvSpPr>
          <p:nvPr>
            <p:ph type="dt" idx="1"/>
          </p:nvPr>
        </p:nvSpPr>
        <p:spPr>
          <a:xfrm>
            <a:off x="4023094" y="1"/>
            <a:ext cx="3077739" cy="513349"/>
          </a:xfrm>
          <a:prstGeom prst="rect">
            <a:avLst/>
          </a:prstGeom>
        </p:spPr>
        <p:txBody>
          <a:bodyPr vert="horz" lIns="94760" tIns="47380" rIns="94760" bIns="47380" rtlCol="0"/>
          <a:lstStyle>
            <a:lvl1pPr algn="r">
              <a:defRPr sz="1200"/>
            </a:lvl1pPr>
          </a:lstStyle>
          <a:p>
            <a:fld id="{52D86B64-C9AC-4B17-B27A-0F638F0FFEFC}" type="datetimeFigureOut">
              <a:rPr lang="en-IE" smtClean="0"/>
              <a:t>11/07/2023</a:t>
            </a:fld>
            <a:endParaRPr lang="en-IE"/>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4760" tIns="47380" rIns="94760" bIns="47380" rtlCol="0" anchor="ctr"/>
          <a:lstStyle/>
          <a:p>
            <a:endParaRPr lang="en-IE"/>
          </a:p>
        </p:txBody>
      </p:sp>
      <p:sp>
        <p:nvSpPr>
          <p:cNvPr id="5" name="Notes Placeholder 4"/>
          <p:cNvSpPr>
            <a:spLocks noGrp="1"/>
          </p:cNvSpPr>
          <p:nvPr>
            <p:ph type="body" sz="quarter" idx="3"/>
          </p:nvPr>
        </p:nvSpPr>
        <p:spPr>
          <a:xfrm>
            <a:off x="710248" y="4923879"/>
            <a:ext cx="5681980" cy="4028629"/>
          </a:xfrm>
          <a:prstGeom prst="rect">
            <a:avLst/>
          </a:prstGeom>
        </p:spPr>
        <p:txBody>
          <a:bodyPr vert="horz" lIns="94760" tIns="47380" rIns="94760" bIns="473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2" y="9718093"/>
            <a:ext cx="3077739" cy="513348"/>
          </a:xfrm>
          <a:prstGeom prst="rect">
            <a:avLst/>
          </a:prstGeom>
        </p:spPr>
        <p:txBody>
          <a:bodyPr vert="horz" lIns="94760" tIns="47380" rIns="94760" bIns="47380" rtlCol="0" anchor="b"/>
          <a:lstStyle>
            <a:lvl1pPr algn="l">
              <a:defRPr sz="1200"/>
            </a:lvl1pPr>
          </a:lstStyle>
          <a:p>
            <a:endParaRPr lang="en-IE"/>
          </a:p>
        </p:txBody>
      </p:sp>
      <p:sp>
        <p:nvSpPr>
          <p:cNvPr id="7" name="Slide Number Placeholder 6"/>
          <p:cNvSpPr>
            <a:spLocks noGrp="1"/>
          </p:cNvSpPr>
          <p:nvPr>
            <p:ph type="sldNum" sz="quarter" idx="5"/>
          </p:nvPr>
        </p:nvSpPr>
        <p:spPr>
          <a:xfrm>
            <a:off x="4023094" y="9718093"/>
            <a:ext cx="3077739" cy="513348"/>
          </a:xfrm>
          <a:prstGeom prst="rect">
            <a:avLst/>
          </a:prstGeom>
        </p:spPr>
        <p:txBody>
          <a:bodyPr vert="horz" lIns="94760" tIns="47380" rIns="94760" bIns="47380" rtlCol="0" anchor="b"/>
          <a:lstStyle>
            <a:lvl1pPr algn="r">
              <a:defRPr sz="1200"/>
            </a:lvl1pPr>
          </a:lstStyle>
          <a:p>
            <a:fld id="{FD28BA2E-5410-4D56-8974-A27F92C25E34}" type="slidenum">
              <a:rPr lang="en-IE" smtClean="0"/>
              <a:t>‹#›</a:t>
            </a:fld>
            <a:endParaRPr lang="en-IE"/>
          </a:p>
        </p:txBody>
      </p:sp>
    </p:spTree>
    <p:extLst>
      <p:ext uri="{BB962C8B-B14F-4D97-AF65-F5344CB8AC3E}">
        <p14:creationId xmlns:p14="http://schemas.microsoft.com/office/powerpoint/2010/main" val="146776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latin typeface="Arial" panose="020B0604020202020204" pitchFamily="34" charset="0"/>
                <a:ea typeface="ヒラギノ角ゴ Pro W3"/>
              </a:rPr>
              <a:t>Introduction</a:t>
            </a:r>
          </a:p>
          <a:p>
            <a:pPr eaLnBrk="1" hangingPunct="1"/>
            <a:endParaRPr lang="en-US" altLang="en-US">
              <a:latin typeface="Arial" panose="020B0604020202020204" pitchFamily="34" charset="0"/>
              <a:ea typeface="ヒラギノ角ゴ Pro W3"/>
            </a:endParaRPr>
          </a:p>
          <a:p>
            <a:pPr eaLnBrk="1" hangingPunct="1"/>
            <a:r>
              <a:rPr lang="en-US" altLang="en-US">
                <a:latin typeface="Arial" panose="020B0604020202020204" pitchFamily="34" charset="0"/>
                <a:ea typeface="ヒラギノ角ゴ Pro W3"/>
              </a:rPr>
              <a:t>Many thanks for attending today’s session. </a:t>
            </a:r>
            <a:r>
              <a:rPr lang="en-IE" altLang="en-US">
                <a:latin typeface="Arial" panose="020B0604020202020204" pitchFamily="34" charset="0"/>
                <a:ea typeface="ヒラギノ角ゴ Pro W3"/>
              </a:rPr>
              <a:t>Volunteerism plays a large part in the society –as you are aware graduates of accredited courses must undertake an assessment of professional competence, and in order for us to be able to provide this we rely solely on the participation of our members to mentor and assess our potential new members.</a:t>
            </a:r>
          </a:p>
          <a:p>
            <a:pPr eaLnBrk="1" hangingPunct="1"/>
            <a:endParaRPr lang="en-IE" altLang="en-US">
              <a:latin typeface="Arial" panose="020B0604020202020204" pitchFamily="34" charset="0"/>
              <a:ea typeface="ヒラギノ角ゴ Pro W3"/>
            </a:endParaRPr>
          </a:p>
          <a:p>
            <a:pPr eaLnBrk="1" hangingPunct="1"/>
            <a:r>
              <a:rPr lang="en-IE" altLang="en-US">
                <a:latin typeface="Arial" panose="020B0604020202020204" pitchFamily="34" charset="0"/>
                <a:ea typeface="ヒラギノ角ゴ Pro W3"/>
              </a:rPr>
              <a:t>By being here today you are demonstrating your willingness to help us and the APC candidates engaged in this process and for that we are very grateful.</a:t>
            </a:r>
            <a:endParaRPr lang="en-US" altLang="en-US">
              <a:latin typeface="Arial" panose="020B0604020202020204" pitchFamily="34" charset="0"/>
              <a:ea typeface="ヒラギノ角ゴ Pro W3"/>
            </a:endParaRPr>
          </a:p>
          <a:p>
            <a:endParaRPr lang="en-GB"/>
          </a:p>
        </p:txBody>
      </p:sp>
      <p:sp>
        <p:nvSpPr>
          <p:cNvPr id="4" name="Slide Number Placeholder 3"/>
          <p:cNvSpPr>
            <a:spLocks noGrp="1"/>
          </p:cNvSpPr>
          <p:nvPr>
            <p:ph type="sldNum" sz="quarter" idx="5"/>
          </p:nvPr>
        </p:nvSpPr>
        <p:spPr/>
        <p:txBody>
          <a:bodyPr/>
          <a:lstStyle/>
          <a:p>
            <a:fld id="{CA5831D4-CDF3-41A6-8151-CF7F638F049E}" type="slidenum">
              <a:rPr lang="en-GB" smtClean="0"/>
              <a:t>1</a:t>
            </a:fld>
            <a:endParaRPr lang="en-GB"/>
          </a:p>
        </p:txBody>
      </p:sp>
    </p:spTree>
    <p:extLst>
      <p:ext uri="{BB962C8B-B14F-4D97-AF65-F5344CB8AC3E}">
        <p14:creationId xmlns:p14="http://schemas.microsoft.com/office/powerpoint/2010/main" val="281465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11</a:t>
            </a:fld>
            <a:endParaRPr lang="en-IE"/>
          </a:p>
        </p:txBody>
      </p:sp>
    </p:spTree>
    <p:extLst>
      <p:ext uri="{BB962C8B-B14F-4D97-AF65-F5344CB8AC3E}">
        <p14:creationId xmlns:p14="http://schemas.microsoft.com/office/powerpoint/2010/main" val="325696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12</a:t>
            </a:fld>
            <a:endParaRPr lang="en-IE"/>
          </a:p>
        </p:txBody>
      </p:sp>
    </p:spTree>
    <p:extLst>
      <p:ext uri="{BB962C8B-B14F-4D97-AF65-F5344CB8AC3E}">
        <p14:creationId xmlns:p14="http://schemas.microsoft.com/office/powerpoint/2010/main" val="118214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13</a:t>
            </a:fld>
            <a:endParaRPr lang="en-IE"/>
          </a:p>
        </p:txBody>
      </p:sp>
    </p:spTree>
    <p:extLst>
      <p:ext uri="{BB962C8B-B14F-4D97-AF65-F5344CB8AC3E}">
        <p14:creationId xmlns:p14="http://schemas.microsoft.com/office/powerpoint/2010/main" val="229104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14</a:t>
            </a:fld>
            <a:endParaRPr lang="en-IE"/>
          </a:p>
        </p:txBody>
      </p:sp>
    </p:spTree>
    <p:extLst>
      <p:ext uri="{BB962C8B-B14F-4D97-AF65-F5344CB8AC3E}">
        <p14:creationId xmlns:p14="http://schemas.microsoft.com/office/powerpoint/2010/main" val="359499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15</a:t>
            </a:fld>
            <a:endParaRPr lang="en-IE"/>
          </a:p>
        </p:txBody>
      </p:sp>
    </p:spTree>
    <p:extLst>
      <p:ext uri="{BB962C8B-B14F-4D97-AF65-F5344CB8AC3E}">
        <p14:creationId xmlns:p14="http://schemas.microsoft.com/office/powerpoint/2010/main" val="3597470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16</a:t>
            </a:fld>
            <a:endParaRPr lang="en-IE"/>
          </a:p>
        </p:txBody>
      </p:sp>
    </p:spTree>
    <p:extLst>
      <p:ext uri="{BB962C8B-B14F-4D97-AF65-F5344CB8AC3E}">
        <p14:creationId xmlns:p14="http://schemas.microsoft.com/office/powerpoint/2010/main" val="1442055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17</a:t>
            </a:fld>
            <a:endParaRPr lang="en-IE"/>
          </a:p>
        </p:txBody>
      </p:sp>
    </p:spTree>
    <p:extLst>
      <p:ext uri="{BB962C8B-B14F-4D97-AF65-F5344CB8AC3E}">
        <p14:creationId xmlns:p14="http://schemas.microsoft.com/office/powerpoint/2010/main" val="2110314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18</a:t>
            </a:fld>
            <a:endParaRPr lang="en-IE"/>
          </a:p>
        </p:txBody>
      </p:sp>
    </p:spTree>
    <p:extLst>
      <p:ext uri="{BB962C8B-B14F-4D97-AF65-F5344CB8AC3E}">
        <p14:creationId xmlns:p14="http://schemas.microsoft.com/office/powerpoint/2010/main" val="466651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C48A2CD-2ACC-493E-9C67-17A82DB97A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b="1">
                <a:solidFill>
                  <a:schemeClr val="bg1"/>
                </a:solidFill>
                <a:latin typeface="Helvetica" panose="020B0604020202020204" pitchFamily="34" charset="0"/>
                <a:ea typeface="ヒラギノ角ゴ Pro W3"/>
                <a:cs typeface="ヒラギノ角ゴ Pro W3"/>
              </a:defRPr>
            </a:lvl1pPr>
            <a:lvl2pPr marL="769930" indent="-296126" eaLnBrk="0" hangingPunct="0">
              <a:defRPr sz="2900" b="1">
                <a:solidFill>
                  <a:schemeClr val="bg1"/>
                </a:solidFill>
                <a:latin typeface="Helvetica" panose="020B0604020202020204" pitchFamily="34" charset="0"/>
                <a:ea typeface="ヒラギノ角ゴ Pro W3"/>
                <a:cs typeface="ヒラギノ角ゴ Pro W3"/>
              </a:defRPr>
            </a:lvl2pPr>
            <a:lvl3pPr marL="1184509" indent="-236901" eaLnBrk="0" hangingPunct="0">
              <a:defRPr sz="2900" b="1">
                <a:solidFill>
                  <a:schemeClr val="bg1"/>
                </a:solidFill>
                <a:latin typeface="Helvetica" panose="020B0604020202020204" pitchFamily="34" charset="0"/>
                <a:ea typeface="ヒラギノ角ゴ Pro W3"/>
                <a:cs typeface="ヒラギノ角ゴ Pro W3"/>
              </a:defRPr>
            </a:lvl3pPr>
            <a:lvl4pPr marL="1658313" indent="-236901" eaLnBrk="0" hangingPunct="0">
              <a:defRPr sz="2900" b="1">
                <a:solidFill>
                  <a:schemeClr val="bg1"/>
                </a:solidFill>
                <a:latin typeface="Helvetica" panose="020B0604020202020204" pitchFamily="34" charset="0"/>
                <a:ea typeface="ヒラギノ角ゴ Pro W3"/>
                <a:cs typeface="ヒラギノ角ゴ Pro W3"/>
              </a:defRPr>
            </a:lvl4pPr>
            <a:lvl5pPr marL="2132115" indent="-236901" eaLnBrk="0" hangingPunct="0">
              <a:defRPr sz="2900" b="1">
                <a:solidFill>
                  <a:schemeClr val="bg1"/>
                </a:solidFill>
                <a:latin typeface="Helvetica" panose="020B0604020202020204" pitchFamily="34" charset="0"/>
                <a:ea typeface="ヒラギノ角ゴ Pro W3"/>
                <a:cs typeface="ヒラギノ角ゴ Pro W3"/>
              </a:defRPr>
            </a:lvl5pPr>
            <a:lvl6pPr marL="2605919" indent="-236901" eaLnBrk="0" fontAlgn="base" hangingPunct="0">
              <a:spcBef>
                <a:spcPct val="0"/>
              </a:spcBef>
              <a:spcAft>
                <a:spcPct val="0"/>
              </a:spcAft>
              <a:defRPr sz="2900" b="1">
                <a:solidFill>
                  <a:schemeClr val="bg1"/>
                </a:solidFill>
                <a:latin typeface="Helvetica" panose="020B0604020202020204" pitchFamily="34" charset="0"/>
                <a:ea typeface="ヒラギノ角ゴ Pro W3"/>
                <a:cs typeface="ヒラギノ角ゴ Pro W3"/>
              </a:defRPr>
            </a:lvl6pPr>
            <a:lvl7pPr marL="3079724" indent="-236901" eaLnBrk="0" fontAlgn="base" hangingPunct="0">
              <a:spcBef>
                <a:spcPct val="0"/>
              </a:spcBef>
              <a:spcAft>
                <a:spcPct val="0"/>
              </a:spcAft>
              <a:defRPr sz="2900" b="1">
                <a:solidFill>
                  <a:schemeClr val="bg1"/>
                </a:solidFill>
                <a:latin typeface="Helvetica" panose="020B0604020202020204" pitchFamily="34" charset="0"/>
                <a:ea typeface="ヒラギノ角ゴ Pro W3"/>
                <a:cs typeface="ヒラギノ角ゴ Pro W3"/>
              </a:defRPr>
            </a:lvl7pPr>
            <a:lvl8pPr marL="3553527" indent="-236901" eaLnBrk="0" fontAlgn="base" hangingPunct="0">
              <a:spcBef>
                <a:spcPct val="0"/>
              </a:spcBef>
              <a:spcAft>
                <a:spcPct val="0"/>
              </a:spcAft>
              <a:defRPr sz="2900" b="1">
                <a:solidFill>
                  <a:schemeClr val="bg1"/>
                </a:solidFill>
                <a:latin typeface="Helvetica" panose="020B0604020202020204" pitchFamily="34" charset="0"/>
                <a:ea typeface="ヒラギノ角ゴ Pro W3"/>
                <a:cs typeface="ヒラギノ角ゴ Pro W3"/>
              </a:defRPr>
            </a:lvl8pPr>
            <a:lvl9pPr marL="4027330" indent="-236901" eaLnBrk="0" fontAlgn="base" hangingPunct="0">
              <a:spcBef>
                <a:spcPct val="0"/>
              </a:spcBef>
              <a:spcAft>
                <a:spcPct val="0"/>
              </a:spcAft>
              <a:defRPr sz="2900" b="1">
                <a:solidFill>
                  <a:schemeClr val="bg1"/>
                </a:solidFill>
                <a:latin typeface="Helvetica" panose="020B0604020202020204" pitchFamily="34" charset="0"/>
                <a:ea typeface="ヒラギノ角ゴ Pro W3"/>
                <a:cs typeface="ヒラギノ角ゴ Pro W3"/>
              </a:defRPr>
            </a:lvl9pPr>
          </a:lstStyle>
          <a:p>
            <a:pPr eaLnBrk="1" hangingPunct="1"/>
            <a:fld id="{CB036E00-54C4-451A-91AE-911D1623AE72}" type="slidenum">
              <a:rPr lang="en-US" altLang="en-US" sz="1200"/>
              <a:pPr eaLnBrk="1" hangingPunct="1"/>
              <a:t>20</a:t>
            </a:fld>
            <a:endParaRPr lang="en-US" altLang="en-US" sz="1200"/>
          </a:p>
        </p:txBody>
      </p:sp>
      <p:sp>
        <p:nvSpPr>
          <p:cNvPr id="54275" name="Rectangle 2">
            <a:extLst>
              <a:ext uri="{FF2B5EF4-FFF2-40B4-BE49-F238E27FC236}">
                <a16:creationId xmlns:a16="http://schemas.microsoft.com/office/drawing/2014/main" id="{E423ED5F-FFA6-4655-80F8-4164AA36517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507F837-85D0-44C4-8241-917BA77D6A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3</a:t>
            </a:fld>
            <a:endParaRPr lang="en-IE"/>
          </a:p>
        </p:txBody>
      </p:sp>
    </p:spTree>
    <p:extLst>
      <p:ext uri="{BB962C8B-B14F-4D97-AF65-F5344CB8AC3E}">
        <p14:creationId xmlns:p14="http://schemas.microsoft.com/office/powerpoint/2010/main" val="209303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4</a:t>
            </a:fld>
            <a:endParaRPr lang="en-IE"/>
          </a:p>
        </p:txBody>
      </p:sp>
    </p:spTree>
    <p:extLst>
      <p:ext uri="{BB962C8B-B14F-4D97-AF65-F5344CB8AC3E}">
        <p14:creationId xmlns:p14="http://schemas.microsoft.com/office/powerpoint/2010/main" val="15606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5</a:t>
            </a:fld>
            <a:endParaRPr lang="en-IE"/>
          </a:p>
        </p:txBody>
      </p:sp>
    </p:spTree>
    <p:extLst>
      <p:ext uri="{BB962C8B-B14F-4D97-AF65-F5344CB8AC3E}">
        <p14:creationId xmlns:p14="http://schemas.microsoft.com/office/powerpoint/2010/main" val="169935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6</a:t>
            </a:fld>
            <a:endParaRPr lang="en-IE"/>
          </a:p>
        </p:txBody>
      </p:sp>
    </p:spTree>
    <p:extLst>
      <p:ext uri="{BB962C8B-B14F-4D97-AF65-F5344CB8AC3E}">
        <p14:creationId xmlns:p14="http://schemas.microsoft.com/office/powerpoint/2010/main" val="18560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7</a:t>
            </a:fld>
            <a:endParaRPr lang="en-IE"/>
          </a:p>
        </p:txBody>
      </p:sp>
    </p:spTree>
    <p:extLst>
      <p:ext uri="{BB962C8B-B14F-4D97-AF65-F5344CB8AC3E}">
        <p14:creationId xmlns:p14="http://schemas.microsoft.com/office/powerpoint/2010/main" val="288361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8</a:t>
            </a:fld>
            <a:endParaRPr lang="en-IE"/>
          </a:p>
        </p:txBody>
      </p:sp>
    </p:spTree>
    <p:extLst>
      <p:ext uri="{BB962C8B-B14F-4D97-AF65-F5344CB8AC3E}">
        <p14:creationId xmlns:p14="http://schemas.microsoft.com/office/powerpoint/2010/main" val="416680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9</a:t>
            </a:fld>
            <a:endParaRPr lang="en-IE"/>
          </a:p>
        </p:txBody>
      </p:sp>
    </p:spTree>
    <p:extLst>
      <p:ext uri="{BB962C8B-B14F-4D97-AF65-F5344CB8AC3E}">
        <p14:creationId xmlns:p14="http://schemas.microsoft.com/office/powerpoint/2010/main" val="26871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8BA2E-5410-4D56-8974-A27F92C25E34}" type="slidenum">
              <a:rPr lang="en-IE" smtClean="0"/>
              <a:t>10</a:t>
            </a:fld>
            <a:endParaRPr lang="en-IE"/>
          </a:p>
        </p:txBody>
      </p:sp>
    </p:spTree>
    <p:extLst>
      <p:ext uri="{BB962C8B-B14F-4D97-AF65-F5344CB8AC3E}">
        <p14:creationId xmlns:p14="http://schemas.microsoft.com/office/powerpoint/2010/main" val="383115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473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3284" y="0"/>
            <a:ext cx="259080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40884" y="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653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0885" y="0"/>
            <a:ext cx="10339916"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40884" y="16002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24084" y="16002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960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0885" y="0"/>
            <a:ext cx="10339916"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40884" y="16002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424084" y="1600200"/>
            <a:ext cx="50800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424084" y="3771900"/>
            <a:ext cx="5080000"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350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999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40884" y="16002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24084" y="16002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071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997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258" y="171450"/>
            <a:ext cx="10339916" cy="1295400"/>
          </a:xfrm>
        </p:spPr>
        <p:txBody>
          <a:bodyPr/>
          <a:lstStyle/>
          <a:p>
            <a:r>
              <a:rPr lang="en-US"/>
              <a:t>Click to edit Master title style</a:t>
            </a:r>
            <a:endParaRPr lang="en-GB"/>
          </a:p>
        </p:txBody>
      </p:sp>
    </p:spTree>
    <p:extLst>
      <p:ext uri="{BB962C8B-B14F-4D97-AF65-F5344CB8AC3E}">
        <p14:creationId xmlns:p14="http://schemas.microsoft.com/office/powerpoint/2010/main" val="346069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61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907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579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129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2">
            <a:extLst>
              <a:ext uri="{FF2B5EF4-FFF2-40B4-BE49-F238E27FC236}">
                <a16:creationId xmlns:a16="http://schemas.microsoft.com/office/drawing/2014/main" id="{9F9EDE3B-602C-4F6B-B203-8C6BCAE50A94}"/>
              </a:ext>
            </a:extLst>
          </p:cNvPr>
          <p:cNvSpPr>
            <a:spLocks noGrp="1" noChangeArrowheads="1"/>
          </p:cNvSpPr>
          <p:nvPr>
            <p:ph type="title"/>
          </p:nvPr>
        </p:nvSpPr>
        <p:spPr bwMode="auto">
          <a:xfrm>
            <a:off x="1140885" y="0"/>
            <a:ext cx="1033991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0" name="Rectangle 3">
            <a:extLst>
              <a:ext uri="{FF2B5EF4-FFF2-40B4-BE49-F238E27FC236}">
                <a16:creationId xmlns:a16="http://schemas.microsoft.com/office/drawing/2014/main" id="{C2D097DF-92FA-4737-82EA-CA7C42028DF4}"/>
              </a:ext>
            </a:extLst>
          </p:cNvPr>
          <p:cNvSpPr>
            <a:spLocks noGrp="1" noChangeArrowheads="1"/>
          </p:cNvSpPr>
          <p:nvPr>
            <p:ph type="body" idx="1"/>
          </p:nvPr>
        </p:nvSpPr>
        <p:spPr bwMode="auto">
          <a:xfrm>
            <a:off x="1140884" y="16002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descr="Logo&#10;&#10;Description automatically generated">
            <a:extLst>
              <a:ext uri="{FF2B5EF4-FFF2-40B4-BE49-F238E27FC236}">
                <a16:creationId xmlns:a16="http://schemas.microsoft.com/office/drawing/2014/main" id="{7B32D140-1D95-02E2-690F-08E118B45B9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36225" y="6153434"/>
            <a:ext cx="2668816" cy="514743"/>
          </a:xfrm>
          <a:prstGeom prst="rect">
            <a:avLst/>
          </a:prstGeom>
        </p:spPr>
      </p:pic>
    </p:spTree>
    <p:extLst>
      <p:ext uri="{BB962C8B-B14F-4D97-AF65-F5344CB8AC3E}">
        <p14:creationId xmlns:p14="http://schemas.microsoft.com/office/powerpoint/2010/main" val="40350427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3600" b="1">
          <a:solidFill>
            <a:srgbClr val="EE7421"/>
          </a:solidFill>
          <a:latin typeface="Century Gothic" panose="020B0502020202020204" pitchFamily="34" charset="0"/>
          <a:ea typeface="+mj-ea"/>
          <a:cs typeface="Century Gothic" panose="020B0502020202020204" pitchFamily="34" charset="0"/>
        </a:defRPr>
      </a:lvl1pPr>
      <a:lvl2pPr algn="l" rtl="0" eaLnBrk="0" fontAlgn="base" hangingPunct="0">
        <a:spcBef>
          <a:spcPct val="0"/>
        </a:spcBef>
        <a:spcAft>
          <a:spcPct val="0"/>
        </a:spcAft>
        <a:defRPr sz="3200" b="1">
          <a:solidFill>
            <a:schemeClr val="bg1"/>
          </a:solidFill>
          <a:latin typeface="Arial" charset="0"/>
          <a:ea typeface="ヒラギノ角ゴ Pro W3" pitchFamily="16" charset="-128"/>
          <a:cs typeface="ヒラギノ角ゴ Pro W3"/>
        </a:defRPr>
      </a:lvl2pPr>
      <a:lvl3pPr algn="l" rtl="0" eaLnBrk="0" fontAlgn="base" hangingPunct="0">
        <a:spcBef>
          <a:spcPct val="0"/>
        </a:spcBef>
        <a:spcAft>
          <a:spcPct val="0"/>
        </a:spcAft>
        <a:defRPr sz="3200" b="1">
          <a:solidFill>
            <a:schemeClr val="bg1"/>
          </a:solidFill>
          <a:latin typeface="Arial" charset="0"/>
          <a:ea typeface="ヒラギノ角ゴ Pro W3" pitchFamily="16" charset="-128"/>
          <a:cs typeface="ヒラギノ角ゴ Pro W3"/>
        </a:defRPr>
      </a:lvl3pPr>
      <a:lvl4pPr algn="l" rtl="0" eaLnBrk="0" fontAlgn="base" hangingPunct="0">
        <a:spcBef>
          <a:spcPct val="0"/>
        </a:spcBef>
        <a:spcAft>
          <a:spcPct val="0"/>
        </a:spcAft>
        <a:defRPr sz="3200" b="1">
          <a:solidFill>
            <a:schemeClr val="bg1"/>
          </a:solidFill>
          <a:latin typeface="Arial" charset="0"/>
          <a:ea typeface="ヒラギノ角ゴ Pro W3" pitchFamily="16" charset="-128"/>
          <a:cs typeface="ヒラギノ角ゴ Pro W3"/>
        </a:defRPr>
      </a:lvl4pPr>
      <a:lvl5pPr algn="l" rtl="0" eaLnBrk="0" fontAlgn="base" hangingPunct="0">
        <a:spcBef>
          <a:spcPct val="0"/>
        </a:spcBef>
        <a:spcAft>
          <a:spcPct val="0"/>
        </a:spcAft>
        <a:defRPr sz="3200" b="1">
          <a:solidFill>
            <a:schemeClr val="bg1"/>
          </a:solidFill>
          <a:latin typeface="Arial" charset="0"/>
          <a:ea typeface="ヒラギノ角ゴ Pro W3" pitchFamily="16" charset="-128"/>
          <a:cs typeface="ヒラギノ角ゴ Pro W3"/>
        </a:defRPr>
      </a:lvl5pPr>
      <a:lvl6pPr marL="457200" algn="l" rtl="0" fontAlgn="base">
        <a:spcBef>
          <a:spcPct val="0"/>
        </a:spcBef>
        <a:spcAft>
          <a:spcPct val="0"/>
        </a:spcAft>
        <a:defRPr sz="3200" b="1">
          <a:solidFill>
            <a:schemeClr val="bg1"/>
          </a:solidFill>
          <a:latin typeface="Arial" charset="0"/>
          <a:ea typeface="ヒラギノ角ゴ Pro W3" pitchFamily="16" charset="-128"/>
        </a:defRPr>
      </a:lvl6pPr>
      <a:lvl7pPr marL="914400" algn="l" rtl="0" fontAlgn="base">
        <a:spcBef>
          <a:spcPct val="0"/>
        </a:spcBef>
        <a:spcAft>
          <a:spcPct val="0"/>
        </a:spcAft>
        <a:defRPr sz="3200" b="1">
          <a:solidFill>
            <a:schemeClr val="bg1"/>
          </a:solidFill>
          <a:latin typeface="Arial" charset="0"/>
          <a:ea typeface="ヒラギノ角ゴ Pro W3" pitchFamily="16" charset="-128"/>
        </a:defRPr>
      </a:lvl7pPr>
      <a:lvl8pPr marL="1371600" algn="l" rtl="0" fontAlgn="base">
        <a:spcBef>
          <a:spcPct val="0"/>
        </a:spcBef>
        <a:spcAft>
          <a:spcPct val="0"/>
        </a:spcAft>
        <a:defRPr sz="3200" b="1">
          <a:solidFill>
            <a:schemeClr val="bg1"/>
          </a:solidFill>
          <a:latin typeface="Arial" charset="0"/>
          <a:ea typeface="ヒラギノ角ゴ Pro W3" pitchFamily="16" charset="-128"/>
        </a:defRPr>
      </a:lvl8pPr>
      <a:lvl9pPr marL="1828800" algn="l" rtl="0" fontAlgn="base">
        <a:spcBef>
          <a:spcPct val="0"/>
        </a:spcBef>
        <a:spcAft>
          <a:spcPct val="0"/>
        </a:spcAft>
        <a:defRPr sz="3200" b="1">
          <a:solidFill>
            <a:schemeClr val="bg1"/>
          </a:solidFill>
          <a:latin typeface="Arial" charset="0"/>
          <a:ea typeface="ヒラギノ角ゴ Pro W3" pitchFamily="16" charset="-128"/>
        </a:defRPr>
      </a:lvl9pPr>
    </p:titleStyle>
    <p:bodyStyle>
      <a:lvl1pPr marL="342900" indent="-342900" algn="l" rtl="0" eaLnBrk="0" fontAlgn="base" hangingPunct="0">
        <a:spcBef>
          <a:spcPct val="20000"/>
        </a:spcBef>
        <a:spcAft>
          <a:spcPct val="0"/>
        </a:spcAft>
        <a:buChar char="•"/>
        <a:defRPr sz="2400">
          <a:solidFill>
            <a:srgbClr val="4D306A"/>
          </a:solidFill>
          <a:latin typeface="+mn-lt"/>
          <a:ea typeface="+mn-ea"/>
          <a:cs typeface="ヒラギノ角ゴ Pro W3"/>
        </a:defRPr>
      </a:lvl1pPr>
      <a:lvl2pPr marL="742950" indent="-285750" algn="l" rtl="0" eaLnBrk="0" fontAlgn="base" hangingPunct="0">
        <a:spcBef>
          <a:spcPct val="20000"/>
        </a:spcBef>
        <a:spcAft>
          <a:spcPct val="0"/>
        </a:spcAft>
        <a:buChar char="–"/>
        <a:defRPr sz="2400">
          <a:solidFill>
            <a:srgbClr val="4D306A"/>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rgbClr val="4D306A"/>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D306A"/>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D306A"/>
          </a:solidFill>
          <a:latin typeface="+mn-lt"/>
          <a:ea typeface="+mn-ea"/>
          <a:cs typeface="ヒラギノ角ゴ Pro W3"/>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2192000" cy="6858000"/>
          </a:xfrm>
          <a:prstGeom prst="rect">
            <a:avLst/>
          </a:prstGeom>
        </p:spPr>
      </p:pic>
      <p:grpSp>
        <p:nvGrpSpPr>
          <p:cNvPr id="3" name="Group 3"/>
          <p:cNvGrpSpPr/>
          <p:nvPr/>
        </p:nvGrpSpPr>
        <p:grpSpPr>
          <a:xfrm>
            <a:off x="5496182" y="-4740390"/>
            <a:ext cx="8601583" cy="6362859"/>
            <a:chOff x="0" y="0"/>
            <a:chExt cx="7262232" cy="5372100"/>
          </a:xfrm>
        </p:grpSpPr>
        <p:sp>
          <p:nvSpPr>
            <p:cNvPr id="4" name="Freeform 4"/>
            <p:cNvSpPr/>
            <p:nvPr/>
          </p:nvSpPr>
          <p:spPr>
            <a:xfrm>
              <a:off x="0" y="0"/>
              <a:ext cx="7262233" cy="5372100"/>
            </a:xfrm>
            <a:custGeom>
              <a:avLst/>
              <a:gdLst/>
              <a:ahLst/>
              <a:cxnLst/>
              <a:rect l="l" t="t" r="r" b="b"/>
              <a:pathLst>
                <a:path w="7262233" h="5372100">
                  <a:moveTo>
                    <a:pt x="5711562" y="0"/>
                  </a:moveTo>
                  <a:lnTo>
                    <a:pt x="1550670" y="0"/>
                  </a:lnTo>
                  <a:lnTo>
                    <a:pt x="0" y="2686050"/>
                  </a:lnTo>
                  <a:lnTo>
                    <a:pt x="1550670" y="5372100"/>
                  </a:lnTo>
                  <a:lnTo>
                    <a:pt x="5711563" y="5372100"/>
                  </a:lnTo>
                  <a:lnTo>
                    <a:pt x="7262233" y="2686050"/>
                  </a:lnTo>
                  <a:lnTo>
                    <a:pt x="5711562" y="0"/>
                  </a:lnTo>
                  <a:close/>
                </a:path>
              </a:pathLst>
            </a:custGeom>
            <a:solidFill>
              <a:srgbClr val="E37222"/>
            </a:solidFill>
          </p:spPr>
        </p:sp>
      </p:grpSp>
      <p:grpSp>
        <p:nvGrpSpPr>
          <p:cNvPr id="5" name="Group 5"/>
          <p:cNvGrpSpPr/>
          <p:nvPr/>
        </p:nvGrpSpPr>
        <p:grpSpPr>
          <a:xfrm rot="-10800000">
            <a:off x="-2570037" y="2648921"/>
            <a:ext cx="11623917" cy="8771671"/>
            <a:chOff x="0" y="0"/>
            <a:chExt cx="7118922" cy="5372100"/>
          </a:xfrm>
        </p:grpSpPr>
        <p:sp>
          <p:nvSpPr>
            <p:cNvPr id="6" name="Freeform 6"/>
            <p:cNvSpPr/>
            <p:nvPr/>
          </p:nvSpPr>
          <p:spPr>
            <a:xfrm>
              <a:off x="0" y="0"/>
              <a:ext cx="7118922" cy="5372100"/>
            </a:xfrm>
            <a:custGeom>
              <a:avLst/>
              <a:gdLst/>
              <a:ahLst/>
              <a:cxnLst/>
              <a:rect l="l" t="t" r="r" b="b"/>
              <a:pathLst>
                <a:path w="7118922" h="5372100">
                  <a:moveTo>
                    <a:pt x="5568252" y="0"/>
                  </a:moveTo>
                  <a:lnTo>
                    <a:pt x="1550670" y="0"/>
                  </a:lnTo>
                  <a:lnTo>
                    <a:pt x="0" y="2686050"/>
                  </a:lnTo>
                  <a:lnTo>
                    <a:pt x="1550670" y="5372100"/>
                  </a:lnTo>
                  <a:lnTo>
                    <a:pt x="5568252" y="5372100"/>
                  </a:lnTo>
                  <a:lnTo>
                    <a:pt x="7118922" y="2686050"/>
                  </a:lnTo>
                  <a:lnTo>
                    <a:pt x="5568252" y="0"/>
                  </a:lnTo>
                  <a:close/>
                </a:path>
              </a:pathLst>
            </a:custGeom>
            <a:solidFill>
              <a:srgbClr val="4D3069"/>
            </a:solidFill>
          </p:spPr>
        </p:sp>
      </p:grpSp>
      <p:grpSp>
        <p:nvGrpSpPr>
          <p:cNvPr id="7" name="Group 7"/>
          <p:cNvGrpSpPr/>
          <p:nvPr/>
        </p:nvGrpSpPr>
        <p:grpSpPr>
          <a:xfrm>
            <a:off x="-3210492" y="4985700"/>
            <a:ext cx="15173607" cy="11681590"/>
            <a:chOff x="0" y="0"/>
            <a:chExt cx="7262232" cy="5372100"/>
          </a:xfrm>
        </p:grpSpPr>
        <p:sp>
          <p:nvSpPr>
            <p:cNvPr id="8" name="Freeform 8"/>
            <p:cNvSpPr/>
            <p:nvPr/>
          </p:nvSpPr>
          <p:spPr>
            <a:xfrm>
              <a:off x="0" y="0"/>
              <a:ext cx="7262233" cy="5372100"/>
            </a:xfrm>
            <a:custGeom>
              <a:avLst/>
              <a:gdLst/>
              <a:ahLst/>
              <a:cxnLst/>
              <a:rect l="l" t="t" r="r" b="b"/>
              <a:pathLst>
                <a:path w="7262233" h="5372100">
                  <a:moveTo>
                    <a:pt x="5711562" y="0"/>
                  </a:moveTo>
                  <a:lnTo>
                    <a:pt x="1550670" y="0"/>
                  </a:lnTo>
                  <a:lnTo>
                    <a:pt x="0" y="2686050"/>
                  </a:lnTo>
                  <a:lnTo>
                    <a:pt x="1550670" y="5372100"/>
                  </a:lnTo>
                  <a:lnTo>
                    <a:pt x="5711563" y="5372100"/>
                  </a:lnTo>
                  <a:lnTo>
                    <a:pt x="7262233" y="2686050"/>
                  </a:lnTo>
                  <a:lnTo>
                    <a:pt x="5711562" y="0"/>
                  </a:lnTo>
                  <a:close/>
                </a:path>
              </a:pathLst>
            </a:custGeom>
            <a:solidFill>
              <a:srgbClr val="881948"/>
            </a:solidFill>
          </p:spPr>
        </p:sp>
      </p:grpSp>
      <p:pic>
        <p:nvPicPr>
          <p:cNvPr id="9" name="Picture 9"/>
          <p:cNvPicPr>
            <a:picLocks noChangeAspect="1"/>
          </p:cNvPicPr>
          <p:nvPr/>
        </p:nvPicPr>
        <p:blipFill>
          <a:blip r:embed="rId4"/>
          <a:srcRect/>
          <a:stretch>
            <a:fillRect/>
          </a:stretch>
        </p:blipFill>
        <p:spPr>
          <a:xfrm>
            <a:off x="7300272" y="238170"/>
            <a:ext cx="4640070" cy="895261"/>
          </a:xfrm>
          <a:prstGeom prst="rect">
            <a:avLst/>
          </a:prstGeom>
        </p:spPr>
      </p:pic>
      <p:pic>
        <p:nvPicPr>
          <p:cNvPr id="10" name="Picture 10"/>
          <p:cNvPicPr>
            <a:picLocks noChangeAspect="1"/>
          </p:cNvPicPr>
          <p:nvPr/>
        </p:nvPicPr>
        <p:blipFill>
          <a:blip r:embed="rId5"/>
          <a:srcRect/>
          <a:stretch>
            <a:fillRect/>
          </a:stretch>
        </p:blipFill>
        <p:spPr>
          <a:xfrm>
            <a:off x="10129723" y="5869243"/>
            <a:ext cx="1810619" cy="685800"/>
          </a:xfrm>
          <a:prstGeom prst="rect">
            <a:avLst/>
          </a:prstGeom>
        </p:spPr>
      </p:pic>
      <p:grpSp>
        <p:nvGrpSpPr>
          <p:cNvPr id="14" name="Group 14"/>
          <p:cNvGrpSpPr/>
          <p:nvPr/>
        </p:nvGrpSpPr>
        <p:grpSpPr>
          <a:xfrm>
            <a:off x="0" y="3012413"/>
            <a:ext cx="6885661" cy="1716446"/>
            <a:chOff x="-66323" y="0"/>
            <a:chExt cx="12466044" cy="3432895"/>
          </a:xfrm>
        </p:grpSpPr>
        <p:sp>
          <p:nvSpPr>
            <p:cNvPr id="15" name="TextBox 15"/>
            <p:cNvSpPr txBox="1"/>
            <p:nvPr/>
          </p:nvSpPr>
          <p:spPr>
            <a:xfrm>
              <a:off x="1" y="0"/>
              <a:ext cx="12399720" cy="3208573"/>
            </a:xfrm>
            <a:prstGeom prst="rect">
              <a:avLst/>
            </a:prstGeom>
          </p:spPr>
          <p:txBody>
            <a:bodyPr lIns="0" tIns="0" rIns="0" bIns="0" rtlCol="0" anchor="t">
              <a:spAutoFit/>
            </a:bodyPr>
            <a:lstStyle/>
            <a:p>
              <a:pPr>
                <a:lnSpc>
                  <a:spcPts val="4396"/>
                </a:lnSpc>
              </a:pPr>
              <a:r>
                <a:rPr lang="en-US" b="1" cap="all">
                  <a:solidFill>
                    <a:schemeClr val="bg1"/>
                  </a:solidFill>
                  <a:latin typeface="Fira Sans Light"/>
                </a:rPr>
                <a:t>Traditional Buildings – Guide to the Application of Building Control and Building Regulations</a:t>
              </a:r>
              <a:endParaRPr lang="en-US" sz="3663" cap="all" spc="109">
                <a:solidFill>
                  <a:srgbClr val="FFFFFF"/>
                </a:solidFill>
                <a:latin typeface="Fira Sans Light"/>
              </a:endParaRPr>
            </a:p>
          </p:txBody>
        </p:sp>
        <p:sp>
          <p:nvSpPr>
            <p:cNvPr id="16" name="TextBox 16"/>
            <p:cNvSpPr txBox="1"/>
            <p:nvPr/>
          </p:nvSpPr>
          <p:spPr>
            <a:xfrm>
              <a:off x="-66323" y="2639728"/>
              <a:ext cx="12399720" cy="793167"/>
            </a:xfrm>
            <a:prstGeom prst="rect">
              <a:avLst/>
            </a:prstGeom>
          </p:spPr>
          <p:txBody>
            <a:bodyPr lIns="0" tIns="0" rIns="0" bIns="0" rtlCol="0" anchor="t">
              <a:spAutoFit/>
            </a:bodyPr>
            <a:lstStyle/>
            <a:p>
              <a:pPr>
                <a:lnSpc>
                  <a:spcPts val="3264"/>
                </a:lnSpc>
              </a:pPr>
              <a:r>
                <a:rPr lang="en-US" sz="2331" spc="69">
                  <a:solidFill>
                    <a:srgbClr val="FFFFFF"/>
                  </a:solidFill>
                  <a:latin typeface="Fira Sans Light"/>
                </a:rPr>
                <a:t>12</a:t>
              </a:r>
              <a:r>
                <a:rPr lang="en-US" sz="2331" spc="69" baseline="30000">
                  <a:solidFill>
                    <a:srgbClr val="FFFFFF"/>
                  </a:solidFill>
                  <a:latin typeface="Fira Sans Light"/>
                </a:rPr>
                <a:t>th</a:t>
              </a:r>
              <a:r>
                <a:rPr lang="en-US" sz="2331" spc="69">
                  <a:solidFill>
                    <a:srgbClr val="FFFFFF"/>
                  </a:solidFill>
                  <a:latin typeface="Fira Sans Light"/>
                </a:rPr>
                <a:t> July 2023</a:t>
              </a:r>
            </a:p>
          </p:txBody>
        </p:sp>
      </p:grpSp>
      <p:sp>
        <p:nvSpPr>
          <p:cNvPr id="17" name="TextBox 17"/>
          <p:cNvSpPr txBox="1"/>
          <p:nvPr/>
        </p:nvSpPr>
        <p:spPr>
          <a:xfrm>
            <a:off x="118128" y="5160119"/>
            <a:ext cx="8138193" cy="846386"/>
          </a:xfrm>
          <a:prstGeom prst="rect">
            <a:avLst/>
          </a:prstGeom>
        </p:spPr>
        <p:txBody>
          <a:bodyPr wrap="square" lIns="0" tIns="0" rIns="0" bIns="0" rtlCol="0" anchor="t">
            <a:spAutoFit/>
          </a:bodyPr>
          <a:lstStyle/>
          <a:p>
            <a:pPr>
              <a:lnSpc>
                <a:spcPts val="3264"/>
              </a:lnSpc>
            </a:pPr>
            <a:r>
              <a:rPr lang="en-US" sz="2331" spc="69">
                <a:solidFill>
                  <a:srgbClr val="FFFFFF"/>
                </a:solidFill>
                <a:latin typeface="Fira Sans Light Bold"/>
              </a:rPr>
              <a:t>Alan Isdell MSCSI MRICS</a:t>
            </a:r>
          </a:p>
          <a:p>
            <a:pPr>
              <a:lnSpc>
                <a:spcPts val="3264"/>
              </a:lnSpc>
            </a:pPr>
            <a:r>
              <a:rPr lang="en-US" sz="2331" spc="69">
                <a:solidFill>
                  <a:srgbClr val="FFFFFF"/>
                </a:solidFill>
                <a:latin typeface="Fira Sans Light Bold"/>
              </a:rPr>
              <a:t>Pat Nestor MSCSI MRICS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40885" y="0"/>
            <a:ext cx="10339916" cy="1295400"/>
          </a:xfrm>
        </p:spPr>
        <p:txBody>
          <a:bodyPr wrap="square" anchor="ctr">
            <a:normAutofit/>
          </a:bodyPr>
          <a:lstStyle/>
          <a:p>
            <a:r>
              <a:rPr lang="en-IE"/>
              <a:t>Giving Notice to Building Control Authority</a:t>
            </a:r>
            <a:endParaRPr lang="en-US"/>
          </a:p>
        </p:txBody>
      </p:sp>
      <p:graphicFrame>
        <p:nvGraphicFramePr>
          <p:cNvPr id="8" name="Content Placeholder 5">
            <a:extLst>
              <a:ext uri="{FF2B5EF4-FFF2-40B4-BE49-F238E27FC236}">
                <a16:creationId xmlns:a16="http://schemas.microsoft.com/office/drawing/2014/main" id="{CD9034C6-B176-4F92-3047-733A9627DB09}"/>
              </a:ext>
            </a:extLst>
          </p:cNvPr>
          <p:cNvGraphicFramePr>
            <a:graphicFrameLocks noGrp="1"/>
          </p:cNvGraphicFramePr>
          <p:nvPr>
            <p:ph idx="1"/>
            <p:extLst>
              <p:ext uri="{D42A27DB-BD31-4B8C-83A1-F6EECF244321}">
                <p14:modId xmlns:p14="http://schemas.microsoft.com/office/powerpoint/2010/main" val="597866172"/>
              </p:ext>
            </p:extLst>
          </p:nvPr>
        </p:nvGraphicFramePr>
        <p:xfrm>
          <a:off x="1140884" y="1600200"/>
          <a:ext cx="1036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8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7D20F20A-532A-4FAF-B568-7691AAB157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53C81C7-5B3A-491E-8172-D155A9BB829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EF9814E7-F7CA-488A-89D2-256B1DA156B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D52ECCBA-5441-4C2C-85AE-F077EA50F6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79918" y="170"/>
            <a:ext cx="9714491" cy="1309777"/>
          </a:xfrm>
        </p:spPr>
        <p:txBody>
          <a:bodyPr/>
          <a:lstStyle/>
          <a:p>
            <a:r>
              <a:rPr lang="en-IE">
                <a:latin typeface="Century Gothic"/>
              </a:rPr>
              <a:t>Design Stage &amp; Final Statutory Certification</a:t>
            </a:r>
            <a:endParaRPr lang="en-US"/>
          </a:p>
        </p:txBody>
      </p:sp>
      <p:sp>
        <p:nvSpPr>
          <p:cNvPr id="6" name="Content Placeholder 5">
            <a:extLst>
              <a:ext uri="{FF2B5EF4-FFF2-40B4-BE49-F238E27FC236}">
                <a16:creationId xmlns:a16="http://schemas.microsoft.com/office/drawing/2014/main" id="{5254C8B8-E9CF-E48C-C9FE-61A81F039CD2}"/>
              </a:ext>
            </a:extLst>
          </p:cNvPr>
          <p:cNvSpPr>
            <a:spLocks noGrp="1"/>
          </p:cNvSpPr>
          <p:nvPr>
            <p:ph idx="1"/>
          </p:nvPr>
        </p:nvSpPr>
        <p:spPr/>
        <p:txBody>
          <a:bodyPr/>
          <a:lstStyle/>
          <a:p>
            <a:pPr>
              <a:buFont typeface="Arial"/>
              <a:buChar char="•"/>
            </a:pPr>
            <a:r>
              <a:rPr lang="en-US"/>
              <a:t>7 Day Notice </a:t>
            </a:r>
          </a:p>
          <a:p>
            <a:pPr>
              <a:buFont typeface="Arial"/>
              <a:buChar char="•"/>
            </a:pPr>
            <a:r>
              <a:rPr lang="en-US"/>
              <a:t>Commencement Notice with Accompanying Documentation</a:t>
            </a:r>
          </a:p>
          <a:p>
            <a:pPr>
              <a:buFont typeface="Arial"/>
              <a:buChar char="•"/>
            </a:pPr>
            <a:endParaRPr lang="en-US"/>
          </a:p>
          <a:p>
            <a:pPr lvl="1">
              <a:buFont typeface="Courier New"/>
              <a:buChar char="o"/>
            </a:pPr>
            <a:r>
              <a:rPr lang="en-US"/>
              <a:t>Highest level of oversight and professional involvement.</a:t>
            </a:r>
          </a:p>
          <a:p>
            <a:pPr lvl="1">
              <a:buFont typeface="Courier New"/>
              <a:buChar char="o"/>
            </a:pPr>
            <a:r>
              <a:rPr lang="en-US"/>
              <a:t>Design certification, mandatory inspections by the Assigned Certifier, </a:t>
            </a:r>
          </a:p>
          <a:p>
            <a:pPr lvl="1">
              <a:buFont typeface="Courier New"/>
              <a:buChar char="o"/>
            </a:pPr>
            <a:r>
              <a:rPr lang="en-US"/>
              <a:t>Statutory certification by Builder and Assigned Certifier of the works compliance with the requirements of the building regulations.  </a:t>
            </a:r>
          </a:p>
          <a:p>
            <a:pPr>
              <a:buFont typeface="Arial"/>
            </a:pPr>
            <a:endParaRPr lang="en-US"/>
          </a:p>
          <a:p>
            <a:pPr>
              <a:buFont typeface="Arial"/>
              <a:buChar char="•"/>
            </a:pPr>
            <a:endParaRPr lang="en-US"/>
          </a:p>
          <a:p>
            <a:pPr lvl="1">
              <a:buFont typeface="Arial"/>
              <a:buChar char="•"/>
            </a:pPr>
            <a:endParaRPr lang="en-US"/>
          </a:p>
          <a:p>
            <a:pPr>
              <a:buFont typeface="Arial"/>
            </a:pPr>
            <a:endParaRPr lang="en-US"/>
          </a:p>
        </p:txBody>
      </p:sp>
    </p:spTree>
    <p:extLst>
      <p:ext uri="{BB962C8B-B14F-4D97-AF65-F5344CB8AC3E}">
        <p14:creationId xmlns:p14="http://schemas.microsoft.com/office/powerpoint/2010/main" val="3552537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79918" y="170"/>
            <a:ext cx="9714491" cy="1309777"/>
          </a:xfrm>
        </p:spPr>
        <p:txBody>
          <a:bodyPr/>
          <a:lstStyle/>
          <a:p>
            <a:r>
              <a:rPr lang="en-IE">
                <a:latin typeface="Century Gothic"/>
              </a:rPr>
              <a:t>No Statutory Certification</a:t>
            </a:r>
            <a:endParaRPr lang="en-US"/>
          </a:p>
        </p:txBody>
      </p:sp>
      <p:sp>
        <p:nvSpPr>
          <p:cNvPr id="6" name="Content Placeholder 5">
            <a:extLst>
              <a:ext uri="{FF2B5EF4-FFF2-40B4-BE49-F238E27FC236}">
                <a16:creationId xmlns:a16="http://schemas.microsoft.com/office/drawing/2014/main" id="{5254C8B8-E9CF-E48C-C9FE-61A81F039CD2}"/>
              </a:ext>
            </a:extLst>
          </p:cNvPr>
          <p:cNvSpPr>
            <a:spLocks noGrp="1"/>
          </p:cNvSpPr>
          <p:nvPr>
            <p:ph idx="1"/>
          </p:nvPr>
        </p:nvSpPr>
        <p:spPr/>
        <p:txBody>
          <a:bodyPr/>
          <a:lstStyle/>
          <a:p>
            <a:pPr marL="514350">
              <a:buFont typeface="Arial" panose="020B0604020202020204" pitchFamily="34" charset="0"/>
              <a:buChar char="•"/>
            </a:pPr>
            <a:r>
              <a:rPr lang="en-US" dirty="0">
                <a:cs typeface="Helvetica"/>
              </a:rPr>
              <a:t>Commencement Notice accompanied by Opt-Out Declaration</a:t>
            </a:r>
            <a:endParaRPr lang="en-US" dirty="0"/>
          </a:p>
          <a:p>
            <a:pPr marL="514350">
              <a:buFont typeface="Arial" panose="020B0604020202020204" pitchFamily="34" charset="0"/>
              <a:buChar char="•"/>
            </a:pPr>
            <a:r>
              <a:rPr lang="en-US" dirty="0">
                <a:cs typeface="Helvetica"/>
              </a:rPr>
              <a:t>Commencement Notice without Accompanying Documentation</a:t>
            </a:r>
          </a:p>
          <a:p>
            <a:pPr>
              <a:buFont typeface="Arial" panose="020B0604020202020204" pitchFamily="34" charset="0"/>
              <a:buChar char="•"/>
            </a:pPr>
            <a:endParaRPr lang="en-US"/>
          </a:p>
          <a:p>
            <a:pPr lvl="1">
              <a:buFont typeface="Courier New"/>
              <a:buChar char="o"/>
            </a:pPr>
            <a:r>
              <a:rPr lang="en-US" dirty="0"/>
              <a:t>The 'Opt-Out'; no statutory design certification, no mandatory professional involvement, no final certification. The homeowner accepts the risks involved by signing the declaration.</a:t>
            </a:r>
          </a:p>
          <a:p>
            <a:pPr lvl="1">
              <a:buFont typeface="Courier New"/>
              <a:buChar char="o"/>
            </a:pPr>
            <a:r>
              <a:rPr lang="en-US" dirty="0"/>
              <a:t>The 'short' commencement notice. No accompanying documents, simple form, no additional certification for design or completion. Small domestic extensions, alterations, shop/office fit-outs</a:t>
            </a:r>
          </a:p>
          <a:p>
            <a:endParaRPr lang="en-US"/>
          </a:p>
          <a:p>
            <a:pPr>
              <a:buFont typeface="Arial" panose="020B0604020202020204" pitchFamily="34" charset="0"/>
              <a:buChar char="•"/>
            </a:pPr>
            <a:endParaRPr lang="en-US"/>
          </a:p>
          <a:p>
            <a:pPr lvl="1"/>
            <a:endParaRPr lang="en-US"/>
          </a:p>
          <a:p>
            <a:endParaRPr lang="en-US"/>
          </a:p>
        </p:txBody>
      </p:sp>
    </p:spTree>
    <p:extLst>
      <p:ext uri="{BB962C8B-B14F-4D97-AF65-F5344CB8AC3E}">
        <p14:creationId xmlns:p14="http://schemas.microsoft.com/office/powerpoint/2010/main" val="989710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40885" y="0"/>
            <a:ext cx="10339916" cy="1295400"/>
          </a:xfrm>
        </p:spPr>
        <p:txBody>
          <a:bodyPr wrap="square" anchor="ctr">
            <a:normAutofit/>
          </a:bodyPr>
          <a:lstStyle/>
          <a:p>
            <a:r>
              <a:rPr lang="en-IE"/>
              <a:t>Essential</a:t>
            </a:r>
            <a:endParaRPr lang="en-US"/>
          </a:p>
        </p:txBody>
      </p:sp>
      <p:graphicFrame>
        <p:nvGraphicFramePr>
          <p:cNvPr id="25" name="Content Placeholder 5">
            <a:extLst>
              <a:ext uri="{FF2B5EF4-FFF2-40B4-BE49-F238E27FC236}">
                <a16:creationId xmlns:a16="http://schemas.microsoft.com/office/drawing/2014/main" id="{A5244545-F707-018E-7BBA-2B195C25232E}"/>
              </a:ext>
            </a:extLst>
          </p:cNvPr>
          <p:cNvGraphicFramePr>
            <a:graphicFrameLocks noGrp="1"/>
          </p:cNvGraphicFramePr>
          <p:nvPr>
            <p:ph idx="1"/>
            <p:extLst>
              <p:ext uri="{D42A27DB-BD31-4B8C-83A1-F6EECF244321}">
                <p14:modId xmlns:p14="http://schemas.microsoft.com/office/powerpoint/2010/main" val="482694484"/>
              </p:ext>
            </p:extLst>
          </p:nvPr>
        </p:nvGraphicFramePr>
        <p:xfrm>
          <a:off x="1140884" y="1600200"/>
          <a:ext cx="1036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7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graphicEl>
                                              <a:dgm id="{3D334938-A3E7-4897-A287-271C0FF877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graphicEl>
                                              <a:dgm id="{E5D4ED42-2174-4D98-B13D-120A857BC9F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graphicEl>
                                              <a:dgm id="{ABE99175-310B-41B4-9D09-1C1933E1716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graphicEl>
                                              <a:dgm id="{D09031BE-CAF0-4694-8585-A753C6B14C8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graphicEl>
                                              <a:dgm id="{3D99432B-6D42-4003-A7CC-05281703660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40885" y="0"/>
            <a:ext cx="10339916" cy="1295400"/>
          </a:xfrm>
        </p:spPr>
        <p:txBody>
          <a:bodyPr wrap="square" anchor="ctr">
            <a:normAutofit/>
          </a:bodyPr>
          <a:lstStyle/>
          <a:p>
            <a:r>
              <a:rPr lang="en-IE"/>
              <a:t>Do the Building Regulations Apply?</a:t>
            </a:r>
            <a:endParaRPr lang="en-US"/>
          </a:p>
        </p:txBody>
      </p:sp>
      <p:graphicFrame>
        <p:nvGraphicFramePr>
          <p:cNvPr id="8" name="Content Placeholder 5">
            <a:extLst>
              <a:ext uri="{FF2B5EF4-FFF2-40B4-BE49-F238E27FC236}">
                <a16:creationId xmlns:a16="http://schemas.microsoft.com/office/drawing/2014/main" id="{5FFAA215-8767-B7EA-5A78-1112C58741B8}"/>
              </a:ext>
            </a:extLst>
          </p:cNvPr>
          <p:cNvGraphicFramePr>
            <a:graphicFrameLocks noGrp="1"/>
          </p:cNvGraphicFramePr>
          <p:nvPr>
            <p:ph idx="1"/>
            <p:extLst>
              <p:ext uri="{D42A27DB-BD31-4B8C-83A1-F6EECF244321}">
                <p14:modId xmlns:p14="http://schemas.microsoft.com/office/powerpoint/2010/main" val="3572708480"/>
              </p:ext>
            </p:extLst>
          </p:nvPr>
        </p:nvGraphicFramePr>
        <p:xfrm>
          <a:off x="1140884" y="1600200"/>
          <a:ext cx="1036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6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88C05CA-6C6B-4239-A312-9F3C0990720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A3C973C6-A7C5-454F-AEDB-73948E358A1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48415C07-9BE0-488D-95E8-1FF9435AEA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C35472AB-9654-404B-8186-68565A7AD11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DD3A51E7-5F11-4327-95A1-C567F229FF5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EB73337-7AAD-4886-AB5A-C6FDD02DB48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1550ED2C-0335-447B-80F4-7ABAD52297C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2E5FE461-8128-4713-A06C-A333D0DB78F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1ABD4BD7-A612-4278-8B68-98A60A48977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C69637F3-3D01-463C-BE74-032C8831FD6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661CB077-97BD-4E91-9E29-B6C95767EF4F}"/>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F2A8F557-488A-4B44-8EAB-431A5E0188D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9C13FF38-69D0-4588-BD50-36CF25742D2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982F8401-CB41-440E-B4D4-E85406B3E8F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FD57A71D-5A6F-4F0E-9077-570003743E6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7F3A901A-B0CA-4432-B654-65F8627A6635}"/>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graphicEl>
                                              <a:dgm id="{66DEB89F-CED5-49A9-A3C5-04A054EF814F}"/>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graphicEl>
                                              <a:dgm id="{7CDD7048-9462-460A-852D-EAF9A5E02B64}"/>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graphicEl>
                                              <a:dgm id="{AA0C74EC-2105-491D-975C-7FC643C12BD8}"/>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graphicEl>
                                              <a:dgm id="{C566E0E8-488E-47E1-B3A7-3B2813C5DC56}"/>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graphicEl>
                                              <a:dgm id="{48701E95-056A-48C1-B1A6-12A81C1C6910}"/>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dgm id="{2CFC6D82-E8A5-48E9-AD60-F40C53FF022D}"/>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graphicEl>
                                              <a:dgm id="{8DB29D47-48F3-4B10-8FC4-25E96659B0B4}"/>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graphicEl>
                                              <a:dgm id="{03446136-B461-45E5-B2BC-720C682876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40885" y="0"/>
            <a:ext cx="10339916" cy="1295400"/>
          </a:xfrm>
        </p:spPr>
        <p:txBody>
          <a:bodyPr wrap="square" anchor="ctr">
            <a:normAutofit/>
          </a:bodyPr>
          <a:lstStyle/>
          <a:p>
            <a:r>
              <a:rPr lang="en-IE"/>
              <a:t>Structural Changes to a Traditional Building</a:t>
            </a:r>
            <a:endParaRPr lang="en-US"/>
          </a:p>
        </p:txBody>
      </p:sp>
      <p:graphicFrame>
        <p:nvGraphicFramePr>
          <p:cNvPr id="8" name="Content Placeholder 5">
            <a:extLst>
              <a:ext uri="{FF2B5EF4-FFF2-40B4-BE49-F238E27FC236}">
                <a16:creationId xmlns:a16="http://schemas.microsoft.com/office/drawing/2014/main" id="{CF048586-0B02-FB18-4C42-2FC628A88EC3}"/>
              </a:ext>
            </a:extLst>
          </p:cNvPr>
          <p:cNvGraphicFramePr>
            <a:graphicFrameLocks noGrp="1"/>
          </p:cNvGraphicFramePr>
          <p:nvPr>
            <p:ph idx="1"/>
            <p:extLst>
              <p:ext uri="{D42A27DB-BD31-4B8C-83A1-F6EECF244321}">
                <p14:modId xmlns:p14="http://schemas.microsoft.com/office/powerpoint/2010/main" val="3155936641"/>
              </p:ext>
            </p:extLst>
          </p:nvPr>
        </p:nvGraphicFramePr>
        <p:xfrm>
          <a:off x="1140884" y="1600200"/>
          <a:ext cx="1036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1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D1006F3-FAB8-4055-9611-AA02A01E2C8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A936FF3E-3A47-4DA2-8588-6F74C987BE1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EF0FE162-68AC-43AB-8022-CD5BFC525AA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40B61CCD-CF65-45AF-82F4-B859534C5A6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42C70B40-C107-4158-8AC6-9FEAA039335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1EDAAD76-75DB-45D8-AB44-6C070C4CC9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A99AB1C4-103A-4B3D-BE94-FC73EFCF586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CF8D4ACD-9BA0-4132-9A60-5333A0E39B9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98D6E9C3-4F4F-473B-880D-01CBB94FA76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57AEA9B8-1E80-4122-994A-46A8DFD7762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8867FD6B-916B-40C1-87D2-9444EA17836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4E8D700E-587B-4504-8385-C89D64B7327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609601" y="273050"/>
            <a:ext cx="4011084" cy="1162050"/>
          </a:xfrm>
        </p:spPr>
        <p:txBody>
          <a:bodyPr wrap="square" anchor="b">
            <a:normAutofit/>
          </a:bodyPr>
          <a:lstStyle/>
          <a:p>
            <a:r>
              <a:rPr lang="en-IE"/>
              <a:t>Fire Safety</a:t>
            </a:r>
            <a:endParaRPr lang="en-US"/>
          </a:p>
        </p:txBody>
      </p:sp>
      <p:sp>
        <p:nvSpPr>
          <p:cNvPr id="12" name="Text Placeholder 3">
            <a:extLst>
              <a:ext uri="{FF2B5EF4-FFF2-40B4-BE49-F238E27FC236}">
                <a16:creationId xmlns:a16="http://schemas.microsoft.com/office/drawing/2014/main" id="{470DE804-E834-012F-5141-B6120FA05A12}"/>
              </a:ext>
            </a:extLst>
          </p:cNvPr>
          <p:cNvSpPr>
            <a:spLocks noGrp="1"/>
          </p:cNvSpPr>
          <p:nvPr>
            <p:ph type="body" sz="half" idx="2"/>
          </p:nvPr>
        </p:nvSpPr>
        <p:spPr>
          <a:xfrm>
            <a:off x="609601" y="1435101"/>
            <a:ext cx="4011084" cy="4691063"/>
          </a:xfrm>
        </p:spPr>
        <p:txBody>
          <a:bodyPr/>
          <a:lstStyle/>
          <a:p>
            <a:endParaRPr lang="en-US"/>
          </a:p>
          <a:p>
            <a:endParaRPr lang="en-US"/>
          </a:p>
        </p:txBody>
      </p:sp>
      <p:graphicFrame>
        <p:nvGraphicFramePr>
          <p:cNvPr id="10" name="Content Placeholder 5">
            <a:extLst>
              <a:ext uri="{FF2B5EF4-FFF2-40B4-BE49-F238E27FC236}">
                <a16:creationId xmlns:a16="http://schemas.microsoft.com/office/drawing/2014/main" id="{E7CB78EE-748C-8DE5-5428-344283239D5A}"/>
              </a:ext>
            </a:extLst>
          </p:cNvPr>
          <p:cNvGraphicFramePr>
            <a:graphicFrameLocks noGrp="1"/>
          </p:cNvGraphicFramePr>
          <p:nvPr>
            <p:ph idx="1"/>
            <p:extLst>
              <p:ext uri="{D42A27DB-BD31-4B8C-83A1-F6EECF244321}">
                <p14:modId xmlns:p14="http://schemas.microsoft.com/office/powerpoint/2010/main" val="3282479931"/>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137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7547505B-1C36-4CFD-805E-AE563098D09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46905AD7-0707-46DF-9CAF-548C2B96CD9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graphicEl>
                                              <a:dgm id="{62F7A098-AA24-4128-A6AB-F7E0A1E689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C896F33E-3794-43B7-92E3-047FA9C197F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graphicEl>
                                              <a:dgm id="{4A8FED02-3189-4198-A7B6-15FF912EC7B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graphicEl>
                                              <a:dgm id="{9E2117F7-6F9A-4C13-B8CC-DB1439DBFDB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FBBB660A-269E-4D2E-A54F-65DE8CF5D46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graphicEl>
                                              <a:dgm id="{080AA336-0DC2-4840-909C-4FE2EDD328F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graphicEl>
                                              <a:dgm id="{58F5B518-7C80-4F24-935C-B08E6E43687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graphicEl>
                                              <a:dgm id="{FB8B7EAF-7DF0-4E55-826C-916564C1140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graphicEl>
                                              <a:dgm id="{1D89DB1B-131B-4235-9107-EB3BF6FC377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graphicEl>
                                              <a:dgm id="{89B55295-EB6A-4368-9854-EAD1B57B3C9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graphicEl>
                                              <a:dgm id="{7B74C95C-25BF-4A68-9594-A3174A4B080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graphicEl>
                                              <a:dgm id="{F76CD31A-E478-4245-A73F-DFACB0A1FBF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graphicEl>
                                              <a:dgm id="{60071729-C6C6-47D3-B162-064DC946585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graphicEl>
                                              <a:dgm id="{F870F1AD-5E5F-4A32-96B3-17690CDFDA7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graphicEl>
                                              <a:dgm id="{34627AAA-9904-4B9A-A052-4406B8D870AB}"/>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graphicEl>
                                              <a:dgm id="{B1138D79-FE31-4BE2-B015-D3F0AE914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40885" y="0"/>
            <a:ext cx="10339916" cy="1295400"/>
          </a:xfrm>
        </p:spPr>
        <p:txBody>
          <a:bodyPr wrap="square" anchor="ctr">
            <a:normAutofit/>
          </a:bodyPr>
          <a:lstStyle/>
          <a:p>
            <a:r>
              <a:rPr lang="en-IE"/>
              <a:t>Every intervention is an opportunity </a:t>
            </a:r>
            <a:endParaRPr lang="en-US"/>
          </a:p>
        </p:txBody>
      </p:sp>
      <p:graphicFrame>
        <p:nvGraphicFramePr>
          <p:cNvPr id="17" name="Content Placeholder 5">
            <a:extLst>
              <a:ext uri="{FF2B5EF4-FFF2-40B4-BE49-F238E27FC236}">
                <a16:creationId xmlns:a16="http://schemas.microsoft.com/office/drawing/2014/main" id="{78592F89-A095-36F0-08ED-3C68FA497924}"/>
              </a:ext>
            </a:extLst>
          </p:cNvPr>
          <p:cNvGraphicFramePr>
            <a:graphicFrameLocks noGrp="1"/>
          </p:cNvGraphicFramePr>
          <p:nvPr>
            <p:ph idx="1"/>
            <p:extLst>
              <p:ext uri="{D42A27DB-BD31-4B8C-83A1-F6EECF244321}">
                <p14:modId xmlns:p14="http://schemas.microsoft.com/office/powerpoint/2010/main" val="2344626987"/>
              </p:ext>
            </p:extLst>
          </p:nvPr>
        </p:nvGraphicFramePr>
        <p:xfrm>
          <a:off x="1140884" y="1600200"/>
          <a:ext cx="1036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16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46500A9A-D53A-4438-B14C-F1163F085BA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graphicEl>
                                              <a:dgm id="{FA1CBF09-92F8-4B08-BE71-93D23FD5744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graphicEl>
                                              <a:dgm id="{C11EBD39-DEE0-487B-8883-E0500C738FC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dgm id="{27D3DA86-CFC9-47A9-A23A-7ACA56FE097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graphicEl>
                                              <a:dgm id="{88EEB3FE-BEEE-44EF-9043-385F1E93942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DBA113C3-3FAC-40DB-9DED-8D9660948A5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dgm id="{EB20578F-67DA-4DF8-92D4-B6AFB82D82C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graphicEl>
                                              <a:dgm id="{7445777B-1DD4-4B87-9F9F-8273D290479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graphicEl>
                                              <a:dgm id="{AF8CE034-A9C5-4CC0-915B-D863CEEAD6D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graphicEl>
                                              <a:dgm id="{F3C06246-0EFB-4858-91D5-BDDA5E8B35A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graphicEl>
                                              <a:dgm id="{59F7A6E9-1ABD-4A5E-A1B2-8F4561D91E9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graphicEl>
                                              <a:dgm id="{3848CC68-4344-4EF3-BC42-792C788175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40885" y="0"/>
            <a:ext cx="10339916" cy="1295400"/>
          </a:xfrm>
        </p:spPr>
        <p:txBody>
          <a:bodyPr wrap="square" anchor="ctr">
            <a:normAutofit/>
          </a:bodyPr>
          <a:lstStyle/>
          <a:p>
            <a:r>
              <a:rPr lang="en-IE" sz="3300"/>
              <a:t>Part 4 Building Control Act 1990 </a:t>
            </a:r>
            <a:br>
              <a:rPr lang="en-IE" sz="3300"/>
            </a:br>
            <a:r>
              <a:rPr lang="en-IE" sz="3300"/>
              <a:t>Dispensation or relaxation of building regulations</a:t>
            </a:r>
          </a:p>
        </p:txBody>
      </p:sp>
      <p:graphicFrame>
        <p:nvGraphicFramePr>
          <p:cNvPr id="14" name="Content Placeholder 5">
            <a:extLst>
              <a:ext uri="{FF2B5EF4-FFF2-40B4-BE49-F238E27FC236}">
                <a16:creationId xmlns:a16="http://schemas.microsoft.com/office/drawing/2014/main" id="{9E96C4BD-EEF1-4CB6-3F15-58ED0B6645A8}"/>
              </a:ext>
            </a:extLst>
          </p:cNvPr>
          <p:cNvGraphicFramePr>
            <a:graphicFrameLocks noGrp="1"/>
          </p:cNvGraphicFramePr>
          <p:nvPr>
            <p:ph idx="1"/>
            <p:extLst>
              <p:ext uri="{D42A27DB-BD31-4B8C-83A1-F6EECF244321}">
                <p14:modId xmlns:p14="http://schemas.microsoft.com/office/powerpoint/2010/main" val="3387631200"/>
              </p:ext>
            </p:extLst>
          </p:nvPr>
        </p:nvGraphicFramePr>
        <p:xfrm>
          <a:off x="1140884" y="1600200"/>
          <a:ext cx="1036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834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EFB6-8922-EC2C-48A5-B1BD5EE4FBBD}"/>
              </a:ext>
            </a:extLst>
          </p:cNvPr>
          <p:cNvSpPr>
            <a:spLocks noGrp="1"/>
          </p:cNvSpPr>
          <p:nvPr>
            <p:ph type="title"/>
          </p:nvPr>
        </p:nvSpPr>
        <p:spPr>
          <a:xfrm>
            <a:off x="1140885" y="0"/>
            <a:ext cx="10339916" cy="1295400"/>
          </a:xfrm>
        </p:spPr>
        <p:txBody>
          <a:bodyPr wrap="square" anchor="ctr">
            <a:normAutofit/>
          </a:bodyPr>
          <a:lstStyle/>
          <a:p>
            <a:r>
              <a:rPr lang="en-US"/>
              <a:t>Finally</a:t>
            </a:r>
          </a:p>
        </p:txBody>
      </p:sp>
      <p:graphicFrame>
        <p:nvGraphicFramePr>
          <p:cNvPr id="16" name="Content Placeholder 2">
            <a:extLst>
              <a:ext uri="{FF2B5EF4-FFF2-40B4-BE49-F238E27FC236}">
                <a16:creationId xmlns:a16="http://schemas.microsoft.com/office/drawing/2014/main" id="{204C3824-B458-712B-34D8-C33CCC3DB624}"/>
              </a:ext>
            </a:extLst>
          </p:cNvPr>
          <p:cNvGraphicFramePr>
            <a:graphicFrameLocks noGrp="1"/>
          </p:cNvGraphicFramePr>
          <p:nvPr>
            <p:ph idx="1"/>
            <p:extLst>
              <p:ext uri="{D42A27DB-BD31-4B8C-83A1-F6EECF244321}">
                <p14:modId xmlns:p14="http://schemas.microsoft.com/office/powerpoint/2010/main" val="4187381551"/>
              </p:ext>
            </p:extLst>
          </p:nvPr>
        </p:nvGraphicFramePr>
        <p:xfrm>
          <a:off x="1140884" y="1600200"/>
          <a:ext cx="10363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9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71D71C39-FB4B-4B1E-9EE4-52661F87F8C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35330BE9-A75A-486A-B0CE-621960DC755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graphicEl>
                                              <a:dgm id="{1A55F3A5-E8B7-40A4-8AEC-14D5A14A64D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graphicEl>
                                              <a:dgm id="{6CE632A1-79C0-4665-8DA2-B69EADB80FF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graphicEl>
                                              <a:dgm id="{CD4FDAC6-C46E-4E58-A038-ECA8DDE9F85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0A46A782-B183-4A51-AE25-7FE734C8424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graphicEl>
                                              <a:dgm id="{757AA663-09AD-4A25-9FB2-7EE161EB42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1302"/>
            <a:ext cx="12192000" cy="6851650"/>
          </a:xfrm>
          <a:custGeom>
            <a:avLst/>
            <a:gdLst/>
            <a:ahLst/>
            <a:cxnLst/>
            <a:rect l="l" t="t" r="r" b="b"/>
            <a:pathLst>
              <a:path w="12192000" h="6851650">
                <a:moveTo>
                  <a:pt x="12192000" y="0"/>
                </a:moveTo>
                <a:lnTo>
                  <a:pt x="0" y="0"/>
                </a:lnTo>
                <a:lnTo>
                  <a:pt x="0" y="6851142"/>
                </a:lnTo>
                <a:lnTo>
                  <a:pt x="12192000" y="6851142"/>
                </a:lnTo>
                <a:lnTo>
                  <a:pt x="12192000" y="0"/>
                </a:lnTo>
                <a:close/>
              </a:path>
            </a:pathLst>
          </a:custGeom>
          <a:solidFill>
            <a:srgbClr val="4D2E69"/>
          </a:solidFill>
        </p:spPr>
        <p:txBody>
          <a:bodyPr wrap="square" lIns="0" tIns="0" rIns="0" bIns="0" rtlCol="0"/>
          <a:lstStyle/>
          <a:p>
            <a:endParaRPr/>
          </a:p>
        </p:txBody>
      </p:sp>
      <p:grpSp>
        <p:nvGrpSpPr>
          <p:cNvPr id="3" name="object 3"/>
          <p:cNvGrpSpPr/>
          <p:nvPr/>
        </p:nvGrpSpPr>
        <p:grpSpPr>
          <a:xfrm>
            <a:off x="60961" y="0"/>
            <a:ext cx="12131675" cy="2901950"/>
            <a:chOff x="60960" y="0"/>
            <a:chExt cx="12131675" cy="2901950"/>
          </a:xfrm>
        </p:grpSpPr>
        <p:pic>
          <p:nvPicPr>
            <p:cNvPr id="4" name="object 4"/>
            <p:cNvPicPr/>
            <p:nvPr/>
          </p:nvPicPr>
          <p:blipFill>
            <a:blip r:embed="rId2" cstate="print"/>
            <a:stretch>
              <a:fillRect/>
            </a:stretch>
          </p:blipFill>
          <p:spPr>
            <a:xfrm>
              <a:off x="60960" y="0"/>
              <a:ext cx="12131040" cy="2901696"/>
            </a:xfrm>
            <a:prstGeom prst="rect">
              <a:avLst/>
            </a:prstGeom>
          </p:spPr>
        </p:pic>
        <p:sp>
          <p:nvSpPr>
            <p:cNvPr id="5" name="object 5"/>
            <p:cNvSpPr/>
            <p:nvPr/>
          </p:nvSpPr>
          <p:spPr>
            <a:xfrm>
              <a:off x="10376924" y="0"/>
              <a:ext cx="1815464" cy="1814195"/>
            </a:xfrm>
            <a:custGeom>
              <a:avLst/>
              <a:gdLst/>
              <a:ahLst/>
              <a:cxnLst/>
              <a:rect l="l" t="t" r="r" b="b"/>
              <a:pathLst>
                <a:path w="1815465" h="1814195">
                  <a:moveTo>
                    <a:pt x="702424" y="0"/>
                  </a:moveTo>
                  <a:lnTo>
                    <a:pt x="0" y="0"/>
                  </a:lnTo>
                  <a:lnTo>
                    <a:pt x="1815083" y="1813712"/>
                  </a:lnTo>
                  <a:lnTo>
                    <a:pt x="1815083" y="1111834"/>
                  </a:lnTo>
                  <a:lnTo>
                    <a:pt x="702424" y="0"/>
                  </a:lnTo>
                  <a:close/>
                </a:path>
              </a:pathLst>
            </a:custGeom>
            <a:solidFill>
              <a:srgbClr val="E27120">
                <a:alpha val="29803"/>
              </a:srgbClr>
            </a:solidFill>
          </p:spPr>
          <p:txBody>
            <a:bodyPr wrap="square" lIns="0" tIns="0" rIns="0" bIns="0" rtlCol="0"/>
            <a:lstStyle/>
            <a:p>
              <a:endParaRPr/>
            </a:p>
          </p:txBody>
        </p:sp>
        <p:sp>
          <p:nvSpPr>
            <p:cNvPr id="6" name="object 6"/>
            <p:cNvSpPr/>
            <p:nvPr/>
          </p:nvSpPr>
          <p:spPr>
            <a:xfrm>
              <a:off x="11079481" y="0"/>
              <a:ext cx="1112520" cy="1111885"/>
            </a:xfrm>
            <a:custGeom>
              <a:avLst/>
              <a:gdLst/>
              <a:ahLst/>
              <a:cxnLst/>
              <a:rect l="l" t="t" r="r" b="b"/>
              <a:pathLst>
                <a:path w="1112520" h="1111885">
                  <a:moveTo>
                    <a:pt x="702119" y="0"/>
                  </a:moveTo>
                  <a:lnTo>
                    <a:pt x="0" y="0"/>
                  </a:lnTo>
                  <a:lnTo>
                    <a:pt x="1112520" y="1111529"/>
                  </a:lnTo>
                  <a:lnTo>
                    <a:pt x="1112520" y="410032"/>
                  </a:lnTo>
                  <a:lnTo>
                    <a:pt x="702119" y="0"/>
                  </a:lnTo>
                  <a:close/>
                </a:path>
              </a:pathLst>
            </a:custGeom>
            <a:solidFill>
              <a:srgbClr val="E27120">
                <a:alpha val="49804"/>
              </a:srgbClr>
            </a:solidFill>
          </p:spPr>
          <p:txBody>
            <a:bodyPr wrap="square" lIns="0" tIns="0" rIns="0" bIns="0" rtlCol="0"/>
            <a:lstStyle/>
            <a:p>
              <a:endParaRPr/>
            </a:p>
          </p:txBody>
        </p:sp>
        <p:sp>
          <p:nvSpPr>
            <p:cNvPr id="7" name="object 7"/>
            <p:cNvSpPr/>
            <p:nvPr/>
          </p:nvSpPr>
          <p:spPr>
            <a:xfrm>
              <a:off x="11781293" y="0"/>
              <a:ext cx="410845" cy="410209"/>
            </a:xfrm>
            <a:custGeom>
              <a:avLst/>
              <a:gdLst/>
              <a:ahLst/>
              <a:cxnLst/>
              <a:rect l="l" t="t" r="r" b="b"/>
              <a:pathLst>
                <a:path w="410845" h="410209">
                  <a:moveTo>
                    <a:pt x="410705" y="0"/>
                  </a:moveTo>
                  <a:lnTo>
                    <a:pt x="0" y="0"/>
                  </a:lnTo>
                  <a:lnTo>
                    <a:pt x="410705" y="409803"/>
                  </a:lnTo>
                  <a:lnTo>
                    <a:pt x="410705" y="0"/>
                  </a:lnTo>
                  <a:close/>
                </a:path>
              </a:pathLst>
            </a:custGeom>
            <a:solidFill>
              <a:srgbClr val="E27120">
                <a:alpha val="79998"/>
              </a:srgbClr>
            </a:solidFill>
          </p:spPr>
          <p:txBody>
            <a:bodyPr wrap="square" lIns="0" tIns="0" rIns="0" bIns="0" rtlCol="0"/>
            <a:lstStyle/>
            <a:p>
              <a:endParaRPr/>
            </a:p>
          </p:txBody>
        </p:sp>
      </p:grpSp>
      <p:sp>
        <p:nvSpPr>
          <p:cNvPr id="8" name="object 8"/>
          <p:cNvSpPr txBox="1">
            <a:spLocks noGrp="1"/>
          </p:cNvSpPr>
          <p:nvPr>
            <p:ph type="title"/>
          </p:nvPr>
        </p:nvSpPr>
        <p:spPr>
          <a:xfrm>
            <a:off x="412595" y="2598156"/>
            <a:ext cx="11630722" cy="1744773"/>
          </a:xfrm>
          <a:prstGeom prst="rect">
            <a:avLst/>
          </a:prstGeom>
        </p:spPr>
        <p:txBody>
          <a:bodyPr vert="horz" wrap="square" lIns="0" tIns="12065" rIns="0" bIns="0" rtlCol="0" anchor="ctr">
            <a:spAutoFit/>
          </a:bodyPr>
          <a:lstStyle/>
          <a:p>
            <a:pPr>
              <a:lnSpc>
                <a:spcPct val="150000"/>
              </a:lnSpc>
              <a:spcBef>
                <a:spcPts val="1200"/>
              </a:spcBef>
              <a:spcAft>
                <a:spcPts val="1200"/>
              </a:spcAft>
            </a:pPr>
            <a:r>
              <a:rPr lang="en-US" sz="4000">
                <a:solidFill>
                  <a:schemeClr val="bg1"/>
                </a:solidFill>
                <a:latin typeface="Fira Sans Light"/>
              </a:rPr>
              <a:t>Traditional Buildings – Guide to the Application of Building Control and Building Regulations</a:t>
            </a:r>
            <a:endParaRPr lang="en-US" sz="4000" spc="109">
              <a:solidFill>
                <a:srgbClr val="FFFFFF"/>
              </a:solidFill>
              <a:latin typeface="Fira Sans Light"/>
            </a:endParaRPr>
          </a:p>
        </p:txBody>
      </p:sp>
      <p:pic>
        <p:nvPicPr>
          <p:cNvPr id="12" name="object 12"/>
          <p:cNvPicPr/>
          <p:nvPr/>
        </p:nvPicPr>
        <p:blipFill>
          <a:blip r:embed="rId3" cstate="print"/>
          <a:stretch>
            <a:fillRect/>
          </a:stretch>
        </p:blipFill>
        <p:spPr>
          <a:xfrm>
            <a:off x="301753" y="6169915"/>
            <a:ext cx="2219705" cy="35966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a:extLst>
              <a:ext uri="{FF2B5EF4-FFF2-40B4-BE49-F238E27FC236}">
                <a16:creationId xmlns:a16="http://schemas.microsoft.com/office/drawing/2014/main" id="{2EC62D56-82E2-45E2-8B1D-9E4CE77D861D}"/>
              </a:ext>
            </a:extLst>
          </p:cNvPr>
          <p:cNvSpPr>
            <a:spLocks noChangeArrowheads="1"/>
          </p:cNvSpPr>
          <p:nvPr/>
        </p:nvSpPr>
        <p:spPr bwMode="auto">
          <a:xfrm>
            <a:off x="0" y="990598"/>
            <a:ext cx="12192000" cy="4794139"/>
          </a:xfrm>
          <a:prstGeom prst="rect">
            <a:avLst/>
          </a:prstGeom>
          <a:solidFill>
            <a:srgbClr val="4D30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b="1">
                <a:solidFill>
                  <a:schemeClr val="bg1"/>
                </a:solidFill>
                <a:latin typeface="Helvetica" panose="020B0604020202020204" pitchFamily="34" charset="0"/>
                <a:ea typeface="ヒラギノ角ゴ Pro W3"/>
                <a:cs typeface="ヒラギノ角ゴ Pro W3"/>
              </a:defRPr>
            </a:lvl1pPr>
            <a:lvl2pPr marL="742950" indent="-285750" eaLnBrk="0" hangingPunct="0">
              <a:defRPr sz="2800" b="1">
                <a:solidFill>
                  <a:schemeClr val="bg1"/>
                </a:solidFill>
                <a:latin typeface="Helvetica" panose="020B0604020202020204" pitchFamily="34" charset="0"/>
                <a:ea typeface="ヒラギノ角ゴ Pro W3"/>
                <a:cs typeface="ヒラギノ角ゴ Pro W3"/>
              </a:defRPr>
            </a:lvl2pPr>
            <a:lvl3pPr marL="1143000" indent="-228600" eaLnBrk="0" hangingPunct="0">
              <a:defRPr sz="2800" b="1">
                <a:solidFill>
                  <a:schemeClr val="bg1"/>
                </a:solidFill>
                <a:latin typeface="Helvetica" panose="020B0604020202020204" pitchFamily="34" charset="0"/>
                <a:ea typeface="ヒラギノ角ゴ Pro W3"/>
                <a:cs typeface="ヒラギノ角ゴ Pro W3"/>
              </a:defRPr>
            </a:lvl3pPr>
            <a:lvl4pPr marL="1600200" indent="-228600" eaLnBrk="0" hangingPunct="0">
              <a:defRPr sz="2800" b="1">
                <a:solidFill>
                  <a:schemeClr val="bg1"/>
                </a:solidFill>
                <a:latin typeface="Helvetica" panose="020B0604020202020204" pitchFamily="34" charset="0"/>
                <a:ea typeface="ヒラギノ角ゴ Pro W3"/>
                <a:cs typeface="ヒラギノ角ゴ Pro W3"/>
              </a:defRPr>
            </a:lvl4pPr>
            <a:lvl5pPr marL="2057400" indent="-228600" eaLnBrk="0" hangingPunct="0">
              <a:defRPr sz="2800" b="1">
                <a:solidFill>
                  <a:schemeClr val="bg1"/>
                </a:solidFill>
                <a:latin typeface="Helvetica"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9pPr>
          </a:lstStyle>
          <a:p>
            <a:pPr eaLnBrk="1" hangingPunct="1"/>
            <a:endParaRPr lang="en-GB" altLang="en-US"/>
          </a:p>
        </p:txBody>
      </p:sp>
      <p:pic>
        <p:nvPicPr>
          <p:cNvPr id="27651" name="Picture 13" descr="SCSI_logo">
            <a:extLst>
              <a:ext uri="{FF2B5EF4-FFF2-40B4-BE49-F238E27FC236}">
                <a16:creationId xmlns:a16="http://schemas.microsoft.com/office/drawing/2014/main" id="{BB076F50-4B8E-4E2D-998D-34D4E6CF9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28686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Line 16">
            <a:extLst>
              <a:ext uri="{FF2B5EF4-FFF2-40B4-BE49-F238E27FC236}">
                <a16:creationId xmlns:a16="http://schemas.microsoft.com/office/drawing/2014/main" id="{C32CE598-748A-46BA-80BE-66D81E689CF5}"/>
              </a:ext>
            </a:extLst>
          </p:cNvPr>
          <p:cNvSpPr>
            <a:spLocks noChangeShapeType="1"/>
          </p:cNvSpPr>
          <p:nvPr/>
        </p:nvSpPr>
        <p:spPr bwMode="auto">
          <a:xfrm>
            <a:off x="1828800" y="990600"/>
            <a:ext cx="85344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7654" name="Line 17">
            <a:extLst>
              <a:ext uri="{FF2B5EF4-FFF2-40B4-BE49-F238E27FC236}">
                <a16:creationId xmlns:a16="http://schemas.microsoft.com/office/drawing/2014/main" id="{370518BB-D050-4805-BC56-1DF194E73FF9}"/>
              </a:ext>
            </a:extLst>
          </p:cNvPr>
          <p:cNvSpPr>
            <a:spLocks noChangeShapeType="1"/>
          </p:cNvSpPr>
          <p:nvPr/>
        </p:nvSpPr>
        <p:spPr bwMode="auto">
          <a:xfrm>
            <a:off x="1828800" y="5533572"/>
            <a:ext cx="85344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27655" name="Rectangle 18">
            <a:extLst>
              <a:ext uri="{FF2B5EF4-FFF2-40B4-BE49-F238E27FC236}">
                <a16:creationId xmlns:a16="http://schemas.microsoft.com/office/drawing/2014/main" id="{74DB9963-1E63-422E-8E07-94EEB2D29291}"/>
              </a:ext>
            </a:extLst>
          </p:cNvPr>
          <p:cNvSpPr>
            <a:spLocks noChangeArrowheads="1"/>
          </p:cNvSpPr>
          <p:nvPr/>
        </p:nvSpPr>
        <p:spPr bwMode="auto">
          <a:xfrm>
            <a:off x="8610600" y="12192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800" b="1">
                <a:solidFill>
                  <a:schemeClr val="bg1"/>
                </a:solidFill>
                <a:latin typeface="Helvetica" panose="020B0604020202020204" pitchFamily="34" charset="0"/>
                <a:ea typeface="ヒラギノ角ゴ Pro W3"/>
                <a:cs typeface="ヒラギノ角ゴ Pro W3"/>
              </a:defRPr>
            </a:lvl1pPr>
            <a:lvl2pPr marL="742950" indent="-285750" eaLnBrk="0" hangingPunct="0">
              <a:defRPr sz="2800" b="1">
                <a:solidFill>
                  <a:schemeClr val="bg1"/>
                </a:solidFill>
                <a:latin typeface="Helvetica" panose="020B0604020202020204" pitchFamily="34" charset="0"/>
                <a:ea typeface="ヒラギノ角ゴ Pro W3"/>
                <a:cs typeface="ヒラギノ角ゴ Pro W3"/>
              </a:defRPr>
            </a:lvl2pPr>
            <a:lvl3pPr marL="1143000" indent="-228600" eaLnBrk="0" hangingPunct="0">
              <a:defRPr sz="2800" b="1">
                <a:solidFill>
                  <a:schemeClr val="bg1"/>
                </a:solidFill>
                <a:latin typeface="Helvetica" panose="020B0604020202020204" pitchFamily="34" charset="0"/>
                <a:ea typeface="ヒラギノ角ゴ Pro W3"/>
                <a:cs typeface="ヒラギノ角ゴ Pro W3"/>
              </a:defRPr>
            </a:lvl3pPr>
            <a:lvl4pPr marL="1600200" indent="-228600" eaLnBrk="0" hangingPunct="0">
              <a:defRPr sz="2800" b="1">
                <a:solidFill>
                  <a:schemeClr val="bg1"/>
                </a:solidFill>
                <a:latin typeface="Helvetica" panose="020B0604020202020204" pitchFamily="34" charset="0"/>
                <a:ea typeface="ヒラギノ角ゴ Pro W3"/>
                <a:cs typeface="ヒラギノ角ゴ Pro W3"/>
              </a:defRPr>
            </a:lvl4pPr>
            <a:lvl5pPr marL="2057400" indent="-228600" eaLnBrk="0" hangingPunct="0">
              <a:defRPr sz="2800" b="1">
                <a:solidFill>
                  <a:schemeClr val="bg1"/>
                </a:solidFill>
                <a:latin typeface="Helvetica"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9pPr>
          </a:lstStyle>
          <a:p>
            <a:pPr eaLnBrk="1" hangingPunct="1"/>
            <a:r>
              <a:rPr lang="en-US" altLang="en-US" sz="2000"/>
              <a:t>www.scsi.ie</a:t>
            </a:r>
            <a:endParaRPr lang="en-US" altLang="en-US" sz="1400">
              <a:latin typeface="Arial" panose="020B0604020202020204" pitchFamily="34" charset="0"/>
            </a:endParaRPr>
          </a:p>
        </p:txBody>
      </p:sp>
      <p:sp>
        <p:nvSpPr>
          <p:cNvPr id="27656" name="Rectangle 19">
            <a:extLst>
              <a:ext uri="{FF2B5EF4-FFF2-40B4-BE49-F238E27FC236}">
                <a16:creationId xmlns:a16="http://schemas.microsoft.com/office/drawing/2014/main" id="{52FB7AC8-5DE4-405B-B63E-297FF2A06EBB}"/>
              </a:ext>
            </a:extLst>
          </p:cNvPr>
          <p:cNvSpPr>
            <a:spLocks noChangeArrowheads="1"/>
          </p:cNvSpPr>
          <p:nvPr/>
        </p:nvSpPr>
        <p:spPr bwMode="auto">
          <a:xfrm>
            <a:off x="8610600" y="2039938"/>
            <a:ext cx="20574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800" b="1">
                <a:solidFill>
                  <a:schemeClr val="bg1"/>
                </a:solidFill>
                <a:latin typeface="Helvetica" panose="020B0604020202020204" pitchFamily="34" charset="0"/>
                <a:ea typeface="ヒラギノ角ゴ Pro W3"/>
                <a:cs typeface="ヒラギノ角ゴ Pro W3"/>
              </a:defRPr>
            </a:lvl1pPr>
            <a:lvl2pPr marL="742950" indent="-285750" eaLnBrk="0" hangingPunct="0">
              <a:defRPr sz="2800" b="1">
                <a:solidFill>
                  <a:schemeClr val="bg1"/>
                </a:solidFill>
                <a:latin typeface="Helvetica" panose="020B0604020202020204" pitchFamily="34" charset="0"/>
                <a:ea typeface="ヒラギノ角ゴ Pro W3"/>
                <a:cs typeface="ヒラギノ角ゴ Pro W3"/>
              </a:defRPr>
            </a:lvl2pPr>
            <a:lvl3pPr marL="1143000" indent="-228600" eaLnBrk="0" hangingPunct="0">
              <a:defRPr sz="2800" b="1">
                <a:solidFill>
                  <a:schemeClr val="bg1"/>
                </a:solidFill>
                <a:latin typeface="Helvetica" panose="020B0604020202020204" pitchFamily="34" charset="0"/>
                <a:ea typeface="ヒラギノ角ゴ Pro W3"/>
                <a:cs typeface="ヒラギノ角ゴ Pro W3"/>
              </a:defRPr>
            </a:lvl3pPr>
            <a:lvl4pPr marL="1600200" indent="-228600" eaLnBrk="0" hangingPunct="0">
              <a:defRPr sz="2800" b="1">
                <a:solidFill>
                  <a:schemeClr val="bg1"/>
                </a:solidFill>
                <a:latin typeface="Helvetica" panose="020B0604020202020204" pitchFamily="34" charset="0"/>
                <a:ea typeface="ヒラギノ角ゴ Pro W3"/>
                <a:cs typeface="ヒラギノ角ゴ Pro W3"/>
              </a:defRPr>
            </a:lvl4pPr>
            <a:lvl5pPr marL="2057400" indent="-228600" eaLnBrk="0" hangingPunct="0">
              <a:defRPr sz="2800" b="1">
                <a:solidFill>
                  <a:schemeClr val="bg1"/>
                </a:solidFill>
                <a:latin typeface="Helvetica"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9pPr>
          </a:lstStyle>
          <a:p>
            <a:pPr eaLnBrk="1" hangingPunct="1"/>
            <a:r>
              <a:rPr lang="en-US" altLang="en-US" sz="1000" b="0"/>
              <a:t>Society of </a:t>
            </a:r>
            <a:br>
              <a:rPr lang="en-US" altLang="en-US" sz="1000" b="0"/>
            </a:br>
            <a:r>
              <a:rPr lang="en-US" altLang="en-US" sz="1000" b="0"/>
              <a:t>Chartered Surveyors Ireland</a:t>
            </a:r>
            <a:br>
              <a:rPr lang="en-US" altLang="en-US" sz="1000" b="0"/>
            </a:br>
            <a:r>
              <a:rPr lang="en-US" altLang="en-US" sz="1000" b="0"/>
              <a:t>38 Merrion Square,</a:t>
            </a:r>
            <a:br>
              <a:rPr lang="en-US" altLang="en-US" sz="1000" b="0"/>
            </a:br>
            <a:r>
              <a:rPr lang="en-US" altLang="en-US" sz="1000" b="0"/>
              <a:t>Dublin 2, Ireland</a:t>
            </a:r>
            <a:br>
              <a:rPr lang="en-US" altLang="en-US" sz="1000" b="0"/>
            </a:br>
            <a:r>
              <a:rPr lang="en-US" altLang="en-US" sz="1000" b="0"/>
              <a:t>Tel: + 353 (0)1 644 5500</a:t>
            </a:r>
            <a:br>
              <a:rPr lang="en-US" altLang="en-US" sz="1000" b="0"/>
            </a:br>
            <a:r>
              <a:rPr lang="en-US" altLang="en-US" sz="1000" b="0"/>
              <a:t>Email: info@scsi.ie</a:t>
            </a:r>
            <a:endParaRPr lang="en-US" altLang="en-US" sz="800"/>
          </a:p>
        </p:txBody>
      </p:sp>
      <p:sp>
        <p:nvSpPr>
          <p:cNvPr id="27657" name="Rectangle 21">
            <a:extLst>
              <a:ext uri="{FF2B5EF4-FFF2-40B4-BE49-F238E27FC236}">
                <a16:creationId xmlns:a16="http://schemas.microsoft.com/office/drawing/2014/main" id="{513DFC69-FFBB-40C5-8DDD-46A70722BCCA}"/>
              </a:ext>
            </a:extLst>
          </p:cNvPr>
          <p:cNvSpPr>
            <a:spLocks noChangeArrowheads="1"/>
          </p:cNvSpPr>
          <p:nvPr/>
        </p:nvSpPr>
        <p:spPr bwMode="auto">
          <a:xfrm>
            <a:off x="1828800" y="1143000"/>
            <a:ext cx="584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800" b="1">
                <a:solidFill>
                  <a:schemeClr val="bg1"/>
                </a:solidFill>
                <a:latin typeface="Helvetica" panose="020B0604020202020204" pitchFamily="34" charset="0"/>
                <a:ea typeface="ヒラギノ角ゴ Pro W3"/>
                <a:cs typeface="ヒラギノ角ゴ Pro W3"/>
              </a:defRPr>
            </a:lvl1pPr>
            <a:lvl2pPr marL="742950" indent="-285750" eaLnBrk="0" hangingPunct="0">
              <a:defRPr sz="2800" b="1">
                <a:solidFill>
                  <a:schemeClr val="bg1"/>
                </a:solidFill>
                <a:latin typeface="Helvetica" panose="020B0604020202020204" pitchFamily="34" charset="0"/>
                <a:ea typeface="ヒラギノ角ゴ Pro W3"/>
                <a:cs typeface="ヒラギノ角ゴ Pro W3"/>
              </a:defRPr>
            </a:lvl2pPr>
            <a:lvl3pPr marL="1143000" indent="-228600" eaLnBrk="0" hangingPunct="0">
              <a:defRPr sz="2800" b="1">
                <a:solidFill>
                  <a:schemeClr val="bg1"/>
                </a:solidFill>
                <a:latin typeface="Helvetica" panose="020B0604020202020204" pitchFamily="34" charset="0"/>
                <a:ea typeface="ヒラギノ角ゴ Pro W3"/>
                <a:cs typeface="ヒラギノ角ゴ Pro W3"/>
              </a:defRPr>
            </a:lvl3pPr>
            <a:lvl4pPr marL="1600200" indent="-228600" eaLnBrk="0" hangingPunct="0">
              <a:defRPr sz="2800" b="1">
                <a:solidFill>
                  <a:schemeClr val="bg1"/>
                </a:solidFill>
                <a:latin typeface="Helvetica" panose="020B0604020202020204" pitchFamily="34" charset="0"/>
                <a:ea typeface="ヒラギノ角ゴ Pro W3"/>
                <a:cs typeface="ヒラギノ角ゴ Pro W3"/>
              </a:defRPr>
            </a:lvl4pPr>
            <a:lvl5pPr marL="2057400" indent="-228600" eaLnBrk="0" hangingPunct="0">
              <a:defRPr sz="2800" b="1">
                <a:solidFill>
                  <a:schemeClr val="bg1"/>
                </a:solidFill>
                <a:latin typeface="Helvetica"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800" b="1">
                <a:solidFill>
                  <a:schemeClr val="bg1"/>
                </a:solidFill>
                <a:latin typeface="Helvetica" panose="020B0604020202020204" pitchFamily="34" charset="0"/>
                <a:ea typeface="ヒラギノ角ゴ Pro W3"/>
                <a:cs typeface="ヒラギノ角ゴ Pro W3"/>
              </a:defRPr>
            </a:lvl9pPr>
          </a:lstStyle>
          <a:p>
            <a:pPr eaLnBrk="1" hangingPunct="1"/>
            <a:r>
              <a:rPr lang="en-US" altLang="en-US" sz="1000"/>
              <a:t>Dating back to 1895, the Society of Chartered Surveyors Ireland is the independent professional body for Chartered Surveyors working and practicing in Ireland. </a:t>
            </a:r>
            <a:br>
              <a:rPr lang="en-US" altLang="en-US" sz="1000"/>
            </a:br>
            <a:r>
              <a:rPr lang="en-US" altLang="en-US" sz="1000" b="0"/>
              <a:t/>
            </a:r>
            <a:br>
              <a:rPr lang="en-US" altLang="en-US" sz="1000" b="0"/>
            </a:br>
            <a:r>
              <a:rPr lang="en-US" altLang="en-US" sz="1000" b="0"/>
              <a:t>Working in </a:t>
            </a:r>
            <a:r>
              <a:rPr lang="en-US" altLang="en-US" sz="1000"/>
              <a:t>partnership with RICS</a:t>
            </a:r>
            <a:r>
              <a:rPr lang="en-US" altLang="en-US" sz="1000" b="0"/>
              <a:t>, the pre-eminent Chartered professional body for the </a:t>
            </a:r>
            <a:r>
              <a:rPr lang="en-US" altLang="en-US" sz="1000"/>
              <a:t>construction</a:t>
            </a:r>
            <a:r>
              <a:rPr lang="en-US" altLang="en-US" sz="1000" b="0"/>
              <a:t>, </a:t>
            </a:r>
            <a:r>
              <a:rPr lang="en-US" altLang="en-US" sz="1000"/>
              <a:t>land</a:t>
            </a:r>
            <a:r>
              <a:rPr lang="en-US" altLang="en-US" sz="1000" b="0"/>
              <a:t> and </a:t>
            </a:r>
            <a:r>
              <a:rPr lang="en-US" altLang="en-US" sz="1000"/>
              <a:t>property</a:t>
            </a:r>
            <a:r>
              <a:rPr lang="en-US" altLang="en-US" sz="1000" b="0"/>
              <a:t> sectors around the world, the Society and RICS act in the public interest: setting and maintaining the </a:t>
            </a:r>
            <a:r>
              <a:rPr lang="en-US" altLang="en-US" sz="1000"/>
              <a:t>highest standards of competence and integrity</a:t>
            </a:r>
            <a:r>
              <a:rPr lang="en-US" altLang="en-US" sz="1000" b="0"/>
              <a:t> among the profession; and providing </a:t>
            </a:r>
            <a:r>
              <a:rPr lang="en-US" altLang="en-US" sz="1000"/>
              <a:t>impartial</a:t>
            </a:r>
            <a:r>
              <a:rPr lang="en-US" altLang="en-US" sz="1000" b="0"/>
              <a:t>, </a:t>
            </a:r>
            <a:r>
              <a:rPr lang="en-US" altLang="en-US" sz="1000"/>
              <a:t>authoritative</a:t>
            </a:r>
            <a:r>
              <a:rPr lang="en-US" altLang="en-US" sz="1000" b="0"/>
              <a:t> advice on key issues for business, society and governments worldwide. </a:t>
            </a:r>
            <a:br>
              <a:rPr lang="en-US" altLang="en-US" sz="1000" b="0"/>
            </a:br>
            <a:r>
              <a:rPr lang="en-US" altLang="en-US" sz="1000" b="0"/>
              <a:t/>
            </a:r>
            <a:br>
              <a:rPr lang="en-US" altLang="en-US" sz="1000" b="0"/>
            </a:br>
            <a:r>
              <a:rPr lang="en-US" altLang="en-US" sz="1000"/>
              <a:t>Advancing standards</a:t>
            </a:r>
            <a:r>
              <a:rPr lang="en-US" altLang="en-US" sz="1000" b="0"/>
              <a:t> in construction, land and property, the Chartered Surveyor professional qualification is the </a:t>
            </a:r>
            <a:r>
              <a:rPr lang="en-US" altLang="en-US" sz="1000"/>
              <a:t>world’s leading qualification</a:t>
            </a:r>
            <a:r>
              <a:rPr lang="en-US" altLang="en-US" sz="1000" b="0"/>
              <a:t> when it comes to professional standards. In a world where more and more people, governments, banks and commercial </a:t>
            </a:r>
            <a:r>
              <a:rPr lang="en-US" altLang="en-US" sz="1000" b="0" err="1"/>
              <a:t>organisations</a:t>
            </a:r>
            <a:r>
              <a:rPr lang="en-US" altLang="en-US" sz="1000" b="0"/>
              <a:t> demand greater certainty of professional standards and ethics, attaining the Chartered Surveyor qualification is the </a:t>
            </a:r>
            <a:r>
              <a:rPr lang="en-US" altLang="en-US" sz="1000" b="0" err="1"/>
              <a:t>recognised</a:t>
            </a:r>
            <a:r>
              <a:rPr lang="en-US" altLang="en-US" sz="1000" b="0"/>
              <a:t> mark of </a:t>
            </a:r>
            <a:r>
              <a:rPr lang="en-US" altLang="en-US" sz="1000"/>
              <a:t>property professionalism</a:t>
            </a:r>
            <a:r>
              <a:rPr lang="en-US" altLang="en-US" sz="1000" b="0"/>
              <a:t>.</a:t>
            </a:r>
            <a:br>
              <a:rPr lang="en-US" altLang="en-US" sz="1000" b="0"/>
            </a:br>
            <a:r>
              <a:rPr lang="en-US" altLang="en-US" sz="1000" b="0"/>
              <a:t/>
            </a:r>
            <a:br>
              <a:rPr lang="en-US" altLang="en-US" sz="1000" b="0"/>
            </a:br>
            <a:r>
              <a:rPr lang="en-US" altLang="en-US" sz="1000" b="0"/>
              <a:t>Members of the profession are typically employed in the construction, land and property markets through private practice, in central and local government, in state agencies, in academic institutions, </a:t>
            </a:r>
            <a:br>
              <a:rPr lang="en-US" altLang="en-US" sz="1000" b="0"/>
            </a:br>
            <a:r>
              <a:rPr lang="en-US" altLang="en-US" sz="1000" b="0"/>
              <a:t>in business </a:t>
            </a:r>
            <a:r>
              <a:rPr lang="en-US" altLang="en-US" sz="1000" b="0" err="1"/>
              <a:t>organisations</a:t>
            </a:r>
            <a:r>
              <a:rPr lang="en-US" altLang="en-US" sz="1000" b="0"/>
              <a:t> and in non-governmental </a:t>
            </a:r>
            <a:r>
              <a:rPr lang="en-US" altLang="en-US" sz="1000" b="0" err="1"/>
              <a:t>organisations</a:t>
            </a:r>
            <a:r>
              <a:rPr lang="en-US" altLang="en-US" sz="1000" b="0"/>
              <a:t>.</a:t>
            </a:r>
            <a:br>
              <a:rPr lang="en-US" altLang="en-US" sz="1000" b="0"/>
            </a:br>
            <a:r>
              <a:rPr lang="en-US" altLang="en-US" sz="1000" b="0"/>
              <a:t/>
            </a:r>
            <a:br>
              <a:rPr lang="en-US" altLang="en-US" sz="1000" b="0"/>
            </a:br>
            <a:r>
              <a:rPr lang="en-US" altLang="en-US" sz="1000"/>
              <a:t>Members’ services</a:t>
            </a:r>
            <a:r>
              <a:rPr lang="en-US" altLang="en-US" sz="1000" b="0"/>
              <a:t> are diverse and can include offering strategic advice on the economics, valuation, law, technology, finance and management in all aspects of the construction, land and property industry.</a:t>
            </a:r>
            <a:br>
              <a:rPr lang="en-US" altLang="en-US" sz="1000" b="0"/>
            </a:br>
            <a:r>
              <a:rPr lang="en-US" altLang="en-US" sz="1000" b="0"/>
              <a:t/>
            </a:r>
            <a:br>
              <a:rPr lang="en-US" altLang="en-US" sz="1000" b="0"/>
            </a:br>
            <a:r>
              <a:rPr lang="en-US" altLang="en-US" sz="1000" b="0"/>
              <a:t>All aspects of the profession, from </a:t>
            </a:r>
            <a:r>
              <a:rPr lang="en-US" altLang="en-US" sz="1000"/>
              <a:t>education</a:t>
            </a:r>
            <a:r>
              <a:rPr lang="en-US" altLang="en-US" sz="1000" b="0"/>
              <a:t> through to </a:t>
            </a:r>
            <a:r>
              <a:rPr lang="en-US" altLang="en-US" sz="1000"/>
              <a:t>qualification</a:t>
            </a:r>
            <a:r>
              <a:rPr lang="en-US" altLang="en-US" sz="1000" b="0"/>
              <a:t> and the continuing </a:t>
            </a:r>
            <a:r>
              <a:rPr lang="en-US" altLang="en-US" sz="1000"/>
              <a:t>maintenance of the highest professional standards</a:t>
            </a:r>
            <a:r>
              <a:rPr lang="en-US" altLang="en-US" sz="1000" b="0"/>
              <a:t> are </a:t>
            </a:r>
            <a:r>
              <a:rPr lang="en-US" altLang="en-US" sz="1000"/>
              <a:t>regulated</a:t>
            </a:r>
            <a:r>
              <a:rPr lang="en-US" altLang="en-US" sz="1000" b="0"/>
              <a:t> and overseen through the partnership of the Society of Chartered Surveyors Ireland and RICS, </a:t>
            </a:r>
            <a:br>
              <a:rPr lang="en-US" altLang="en-US" sz="1000" b="0"/>
            </a:br>
            <a:r>
              <a:rPr lang="en-US" altLang="en-US" sz="1000" b="0"/>
              <a:t>in the public interest.</a:t>
            </a:r>
            <a:br>
              <a:rPr lang="en-US" altLang="en-US" sz="1000" b="0"/>
            </a:br>
            <a:r>
              <a:rPr lang="en-US" altLang="en-US" sz="1000" b="0"/>
              <a:t/>
            </a:r>
            <a:br>
              <a:rPr lang="en-US" altLang="en-US" sz="1000" b="0"/>
            </a:br>
            <a:r>
              <a:rPr lang="en-US" altLang="en-US" sz="1000" b="0"/>
              <a:t>This valuable partnership with RICS enables access to a worldwide network of </a:t>
            </a:r>
            <a:r>
              <a:rPr lang="en-US" altLang="en-US" sz="1000"/>
              <a:t>research</a:t>
            </a:r>
            <a:r>
              <a:rPr lang="en-US" altLang="en-US" sz="1000" b="0"/>
              <a:t>, </a:t>
            </a:r>
            <a:r>
              <a:rPr lang="en-US" altLang="en-US" sz="1000"/>
              <a:t>experience</a:t>
            </a:r>
            <a:r>
              <a:rPr lang="en-US" altLang="en-US" sz="1000" b="0"/>
              <a:t> and </a:t>
            </a:r>
            <a:r>
              <a:rPr lang="en-US" altLang="en-US" sz="1000"/>
              <a:t>advice</a:t>
            </a:r>
            <a:r>
              <a:rPr lang="en-US" altLang="en-US" sz="1000" b="0"/>
              <a:t>.</a:t>
            </a:r>
            <a:br>
              <a:rPr lang="en-US" altLang="en-US" sz="1000" b="0"/>
            </a:br>
            <a:endParaRPr lang="en-US" altLang="en-US" sz="1000" b="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609601" y="273050"/>
            <a:ext cx="4011084" cy="1162050"/>
          </a:xfrm>
        </p:spPr>
        <p:txBody>
          <a:bodyPr wrap="square" anchor="b">
            <a:normAutofit/>
          </a:bodyPr>
          <a:lstStyle/>
          <a:p>
            <a:r>
              <a:rPr lang="en-IE"/>
              <a:t>Document Status</a:t>
            </a:r>
          </a:p>
        </p:txBody>
      </p:sp>
      <p:sp>
        <p:nvSpPr>
          <p:cNvPr id="9" name="Text Placeholder 3">
            <a:extLst>
              <a:ext uri="{FF2B5EF4-FFF2-40B4-BE49-F238E27FC236}">
                <a16:creationId xmlns:a16="http://schemas.microsoft.com/office/drawing/2014/main" id="{E55FFBAF-170D-DE28-2AF7-2F8497695D95}"/>
              </a:ext>
            </a:extLst>
          </p:cNvPr>
          <p:cNvSpPr>
            <a:spLocks noGrp="1"/>
          </p:cNvSpPr>
          <p:nvPr>
            <p:ph type="body" sz="half" idx="2"/>
          </p:nvPr>
        </p:nvSpPr>
        <p:spPr>
          <a:xfrm>
            <a:off x="609601" y="1435101"/>
            <a:ext cx="4011084" cy="4691063"/>
          </a:xfrm>
        </p:spPr>
        <p:txBody>
          <a:bodyPr/>
          <a:lstStyle/>
          <a:p>
            <a:endParaRPr lang="en-US"/>
          </a:p>
        </p:txBody>
      </p:sp>
      <p:graphicFrame>
        <p:nvGraphicFramePr>
          <p:cNvPr id="5" name="Content Placeholder 2">
            <a:extLst>
              <a:ext uri="{FF2B5EF4-FFF2-40B4-BE49-F238E27FC236}">
                <a16:creationId xmlns:a16="http://schemas.microsoft.com/office/drawing/2014/main" id="{75FDBC0C-2C36-D248-E433-C368BAAAFDC7}"/>
              </a:ext>
            </a:extLst>
          </p:cNvPr>
          <p:cNvGraphicFramePr>
            <a:graphicFrameLocks noGrp="1"/>
          </p:cNvGraphicFramePr>
          <p:nvPr>
            <p:ph idx="1"/>
            <p:extLst>
              <p:ext uri="{D42A27DB-BD31-4B8C-83A1-F6EECF244321}">
                <p14:modId xmlns:p14="http://schemas.microsoft.com/office/powerpoint/2010/main" val="3298919156"/>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81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609601" y="273050"/>
            <a:ext cx="4011084" cy="1162050"/>
          </a:xfrm>
        </p:spPr>
        <p:txBody>
          <a:bodyPr wrap="square" anchor="b">
            <a:normAutofit/>
          </a:bodyPr>
          <a:lstStyle/>
          <a:p>
            <a:r>
              <a:rPr lang="en-IE"/>
              <a:t>Why? </a:t>
            </a:r>
          </a:p>
        </p:txBody>
      </p:sp>
      <p:sp>
        <p:nvSpPr>
          <p:cNvPr id="15" name="Text Placeholder 3">
            <a:extLst>
              <a:ext uri="{FF2B5EF4-FFF2-40B4-BE49-F238E27FC236}">
                <a16:creationId xmlns:a16="http://schemas.microsoft.com/office/drawing/2014/main" id="{A46DBB22-160A-D852-2BEE-46F2057BDF04}"/>
              </a:ext>
            </a:extLst>
          </p:cNvPr>
          <p:cNvSpPr>
            <a:spLocks noGrp="1"/>
          </p:cNvSpPr>
          <p:nvPr>
            <p:ph type="body" sz="half" idx="2"/>
          </p:nvPr>
        </p:nvSpPr>
        <p:spPr>
          <a:xfrm>
            <a:off x="609601" y="1435101"/>
            <a:ext cx="4011084" cy="4691063"/>
          </a:xfrm>
        </p:spPr>
        <p:txBody>
          <a:bodyPr/>
          <a:lstStyle/>
          <a:p>
            <a:endParaRPr lang="en-US"/>
          </a:p>
          <a:p>
            <a:r>
              <a:rPr lang="en-US"/>
              <a:t>Where did the demand for this paper come from.  </a:t>
            </a:r>
          </a:p>
          <a:p>
            <a:endParaRPr lang="en-US"/>
          </a:p>
        </p:txBody>
      </p:sp>
      <p:graphicFrame>
        <p:nvGraphicFramePr>
          <p:cNvPr id="16" name="Content Placeholder 2">
            <a:extLst>
              <a:ext uri="{FF2B5EF4-FFF2-40B4-BE49-F238E27FC236}">
                <a16:creationId xmlns:a16="http://schemas.microsoft.com/office/drawing/2014/main" id="{615F2487-025C-117F-8834-22039318B19C}"/>
              </a:ext>
            </a:extLst>
          </p:cNvPr>
          <p:cNvGraphicFramePr>
            <a:graphicFrameLocks noGrp="1"/>
          </p:cNvGraphicFramePr>
          <p:nvPr>
            <p:ph idx="1"/>
            <p:extLst>
              <p:ext uri="{D42A27DB-BD31-4B8C-83A1-F6EECF244321}">
                <p14:modId xmlns:p14="http://schemas.microsoft.com/office/powerpoint/2010/main" val="2955084337"/>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33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5739527E-89AE-4B4D-8776-C617D7E581E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graphicEl>
                                              <a:dgm id="{5978DF8F-9CA2-4977-A63B-2A47E49F97B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graphicEl>
                                              <a:dgm id="{9E39A549-271E-40A9-9759-95521A50FB3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AED3E8B4-2DBE-4FDE-8FCE-07C01256F60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ABE63CDA-770F-4D2F-A672-FD51712A0ED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graphicEl>
                                              <a:dgm id="{186CDA26-5299-4BB7-8763-3C12E05639E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3F3A433C-925B-4D8B-8231-E18175CAEC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graphicEl>
                                              <a:dgm id="{28F12AA7-7A41-4D57-A1F7-03061A22A0E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graphicEl>
                                              <a:dgm id="{813715F8-899B-42C3-BC6B-3ECA0841BE8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graphicEl>
                                              <a:dgm id="{1DD862DB-08D4-487C-B562-D0128FCE8BE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graphicEl>
                                              <a:dgm id="{2F584652-3C6E-496A-8550-1C50B66F849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graphicEl>
                                              <a:dgm id="{51CF692D-46E0-48D9-B4B1-BC3F81AB8E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40885" y="0"/>
            <a:ext cx="10339916" cy="1295400"/>
          </a:xfrm>
        </p:spPr>
        <p:txBody>
          <a:bodyPr wrap="square" anchor="ctr">
            <a:normAutofit/>
          </a:bodyPr>
          <a:lstStyle/>
          <a:p>
            <a:r>
              <a:rPr lang="en-IE"/>
              <a:t>Working Group</a:t>
            </a:r>
          </a:p>
        </p:txBody>
      </p:sp>
      <p:graphicFrame>
        <p:nvGraphicFramePr>
          <p:cNvPr id="27" name="Content Placeholder 2">
            <a:extLst>
              <a:ext uri="{FF2B5EF4-FFF2-40B4-BE49-F238E27FC236}">
                <a16:creationId xmlns:a16="http://schemas.microsoft.com/office/drawing/2014/main" id="{74CCF294-5318-7DB5-2E6B-A9099103CD1C}"/>
              </a:ext>
            </a:extLst>
          </p:cNvPr>
          <p:cNvGraphicFramePr>
            <a:graphicFrameLocks noGrp="1"/>
          </p:cNvGraphicFramePr>
          <p:nvPr>
            <p:ph idx="1"/>
            <p:extLst>
              <p:ext uri="{D42A27DB-BD31-4B8C-83A1-F6EECF244321}">
                <p14:modId xmlns:p14="http://schemas.microsoft.com/office/powerpoint/2010/main" val="1699001905"/>
              </p:ext>
            </p:extLst>
          </p:nvPr>
        </p:nvGraphicFramePr>
        <p:xfrm>
          <a:off x="1140884" y="1600200"/>
          <a:ext cx="1036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229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40885" y="0"/>
            <a:ext cx="10339916" cy="1295400"/>
          </a:xfrm>
        </p:spPr>
        <p:txBody>
          <a:bodyPr wrap="square" anchor="ctr">
            <a:normAutofit/>
          </a:bodyPr>
          <a:lstStyle/>
          <a:p>
            <a:r>
              <a:rPr lang="en-IE"/>
              <a:t>The Key Issues</a:t>
            </a:r>
          </a:p>
        </p:txBody>
      </p:sp>
      <p:graphicFrame>
        <p:nvGraphicFramePr>
          <p:cNvPr id="5" name="Content Placeholder 2">
            <a:extLst>
              <a:ext uri="{FF2B5EF4-FFF2-40B4-BE49-F238E27FC236}">
                <a16:creationId xmlns:a16="http://schemas.microsoft.com/office/drawing/2014/main" id="{76A43611-45A3-0084-82D9-7D90C37B8F91}"/>
              </a:ext>
            </a:extLst>
          </p:cNvPr>
          <p:cNvGraphicFramePr>
            <a:graphicFrameLocks noGrp="1"/>
          </p:cNvGraphicFramePr>
          <p:nvPr>
            <p:ph sz="half" idx="2"/>
            <p:extLst>
              <p:ext uri="{D42A27DB-BD31-4B8C-83A1-F6EECF244321}">
                <p14:modId xmlns:p14="http://schemas.microsoft.com/office/powerpoint/2010/main" val="3940598841"/>
              </p:ext>
            </p:extLst>
          </p:nvPr>
        </p:nvGraphicFramePr>
        <p:xfrm>
          <a:off x="1173719" y="1600200"/>
          <a:ext cx="10330365"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22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A539309-5A86-460A-AA40-2D21ECCA89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E0F5BD4-F809-4701-A631-30B0F291FC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4E79EF5-EA37-46DA-A0B6-D293F97B8D9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6EBF9B5-A06F-4195-B019-B0D9EFACD58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473AF6E-D8BE-473D-9764-44F753558C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609601" y="273050"/>
            <a:ext cx="4011084" cy="1162050"/>
          </a:xfrm>
        </p:spPr>
        <p:txBody>
          <a:bodyPr wrap="square" anchor="b">
            <a:normAutofit/>
          </a:bodyPr>
          <a:lstStyle/>
          <a:p>
            <a:r>
              <a:rPr lang="en-IE"/>
              <a:t>Aim of the Information Paper</a:t>
            </a:r>
          </a:p>
        </p:txBody>
      </p:sp>
      <p:sp>
        <p:nvSpPr>
          <p:cNvPr id="6" name="Text Placeholder 3">
            <a:extLst>
              <a:ext uri="{FF2B5EF4-FFF2-40B4-BE49-F238E27FC236}">
                <a16:creationId xmlns:a16="http://schemas.microsoft.com/office/drawing/2014/main" id="{7E4FE432-B60F-A0CE-E88A-E3DF6005925E}"/>
              </a:ext>
            </a:extLst>
          </p:cNvPr>
          <p:cNvSpPr>
            <a:spLocks noGrp="1"/>
          </p:cNvSpPr>
          <p:nvPr>
            <p:ph type="body" sz="half" idx="2"/>
          </p:nvPr>
        </p:nvSpPr>
        <p:spPr>
          <a:xfrm>
            <a:off x="609601" y="1435101"/>
            <a:ext cx="4011084" cy="4691063"/>
          </a:xfrm>
        </p:spPr>
        <p:txBody>
          <a:bodyPr/>
          <a:lstStyle/>
          <a:p>
            <a:endParaRPr lang="en-US"/>
          </a:p>
        </p:txBody>
      </p:sp>
      <p:graphicFrame>
        <p:nvGraphicFramePr>
          <p:cNvPr id="7" name="Content Placeholder 2">
            <a:extLst>
              <a:ext uri="{FF2B5EF4-FFF2-40B4-BE49-F238E27FC236}">
                <a16:creationId xmlns:a16="http://schemas.microsoft.com/office/drawing/2014/main" id="{01849CE2-C64E-A595-9DD5-21690F297648}"/>
              </a:ext>
            </a:extLst>
          </p:cNvPr>
          <p:cNvGraphicFramePr>
            <a:graphicFrameLocks noGrp="1"/>
          </p:cNvGraphicFramePr>
          <p:nvPr>
            <p:ph idx="1"/>
            <p:extLst>
              <p:ext uri="{D42A27DB-BD31-4B8C-83A1-F6EECF244321}">
                <p14:modId xmlns:p14="http://schemas.microsoft.com/office/powerpoint/2010/main" val="647397891"/>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3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F3252BB-0E38-4CD2-B601-685E4F9F025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571E0670-C0E0-4B4C-BF05-BE7250257C6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4D0CE006-BEBD-45B4-9DC5-787FE8D6ABA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762153BD-2AF2-4BD0-AF5E-BAA27FF318D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9F9F425B-0A77-4B4C-9221-11F76B23179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92EA05A-FB89-438B-B780-40337B0AEB8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97440CAD-805C-4038-889D-86964E5B594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37FB2FBE-537E-41B9-9F50-355507DC341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1459382F-39FE-4AB9-8564-8AFEE8547D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1179918" y="170"/>
            <a:ext cx="9714491" cy="1309777"/>
          </a:xfrm>
        </p:spPr>
        <p:txBody>
          <a:bodyPr/>
          <a:lstStyle/>
          <a:p>
            <a:r>
              <a:rPr lang="en-IE">
                <a:latin typeface="Century Gothic"/>
              </a:rPr>
              <a:t>Mandatory Requirements and Restrictions</a:t>
            </a:r>
            <a:endParaRPr lang="en-US"/>
          </a:p>
        </p:txBody>
      </p:sp>
      <p:sp>
        <p:nvSpPr>
          <p:cNvPr id="3" name="Content Placeholder 2">
            <a:extLst>
              <a:ext uri="{FF2B5EF4-FFF2-40B4-BE49-F238E27FC236}">
                <a16:creationId xmlns:a16="http://schemas.microsoft.com/office/drawing/2014/main" id="{50C7403B-262F-455F-87F1-CEEB827EF098}"/>
              </a:ext>
            </a:extLst>
          </p:cNvPr>
          <p:cNvSpPr>
            <a:spLocks noGrp="1"/>
          </p:cNvSpPr>
          <p:nvPr>
            <p:ph idx="1"/>
          </p:nvPr>
        </p:nvSpPr>
        <p:spPr>
          <a:xfrm>
            <a:off x="1083426" y="1686701"/>
            <a:ext cx="10363200" cy="4191000"/>
          </a:xfrm>
        </p:spPr>
        <p:txBody>
          <a:bodyPr/>
          <a:lstStyle/>
          <a:p>
            <a:pPr>
              <a:lnSpc>
                <a:spcPct val="150000"/>
              </a:lnSpc>
              <a:spcBef>
                <a:spcPts val="0"/>
              </a:spcBef>
            </a:pPr>
            <a:r>
              <a:rPr lang="en-IE"/>
              <a:t>The Building Control Regulations are statutory requirements which must be complied with</a:t>
            </a:r>
            <a:endParaRPr lang="en-US"/>
          </a:p>
          <a:p>
            <a:pPr>
              <a:lnSpc>
                <a:spcPct val="150000"/>
              </a:lnSpc>
              <a:spcBef>
                <a:spcPts val="0"/>
              </a:spcBef>
            </a:pPr>
            <a:r>
              <a:rPr lang="en-IE"/>
              <a:t>The role of Assigned Certifier is restricted to Registered Building Surveyors, Registered Architects or Chartered Engineers </a:t>
            </a:r>
          </a:p>
          <a:p>
            <a:pPr>
              <a:lnSpc>
                <a:spcPct val="150000"/>
              </a:lnSpc>
              <a:spcBef>
                <a:spcPts val="0"/>
              </a:spcBef>
            </a:pPr>
            <a:r>
              <a:rPr lang="en-IE"/>
              <a:t>Code of Practice for Inspecting and Certifying Buildings and Works </a:t>
            </a:r>
          </a:p>
          <a:p>
            <a:pPr>
              <a:lnSpc>
                <a:spcPct val="150000"/>
              </a:lnSpc>
              <a:spcBef>
                <a:spcPts val="0"/>
              </a:spcBef>
            </a:pPr>
            <a:r>
              <a:rPr lang="en-IE"/>
              <a:t>The age or heritage status of a building does not influence whether BCAR applies or not to the works. </a:t>
            </a:r>
          </a:p>
          <a:p>
            <a:pPr marL="0" indent="0">
              <a:lnSpc>
                <a:spcPct val="150000"/>
              </a:lnSpc>
              <a:spcBef>
                <a:spcPts val="0"/>
              </a:spcBef>
              <a:buNone/>
            </a:pPr>
            <a:endParaRPr lang="en-IE"/>
          </a:p>
          <a:p>
            <a:pPr>
              <a:lnSpc>
                <a:spcPct val="150000"/>
              </a:lnSpc>
              <a:spcBef>
                <a:spcPts val="0"/>
              </a:spcBef>
            </a:pPr>
            <a:endParaRPr lang="en-IE"/>
          </a:p>
        </p:txBody>
      </p:sp>
    </p:spTree>
    <p:extLst>
      <p:ext uri="{BB962C8B-B14F-4D97-AF65-F5344CB8AC3E}">
        <p14:creationId xmlns:p14="http://schemas.microsoft.com/office/powerpoint/2010/main" val="36503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C03B-C58D-494B-A5B8-0E94C825205E}"/>
              </a:ext>
            </a:extLst>
          </p:cNvPr>
          <p:cNvSpPr>
            <a:spLocks noGrp="1"/>
          </p:cNvSpPr>
          <p:nvPr>
            <p:ph type="title"/>
          </p:nvPr>
        </p:nvSpPr>
        <p:spPr>
          <a:xfrm>
            <a:off x="609601" y="273050"/>
            <a:ext cx="4011084" cy="1162050"/>
          </a:xfrm>
        </p:spPr>
        <p:txBody>
          <a:bodyPr wrap="square" anchor="b">
            <a:normAutofit/>
          </a:bodyPr>
          <a:lstStyle/>
          <a:p>
            <a:r>
              <a:rPr lang="en-IE"/>
              <a:t>Essential Terms in Building Control</a:t>
            </a:r>
            <a:endParaRPr lang="en-US"/>
          </a:p>
        </p:txBody>
      </p:sp>
      <p:sp>
        <p:nvSpPr>
          <p:cNvPr id="9" name="Text Placeholder 3">
            <a:extLst>
              <a:ext uri="{FF2B5EF4-FFF2-40B4-BE49-F238E27FC236}">
                <a16:creationId xmlns:a16="http://schemas.microsoft.com/office/drawing/2014/main" id="{6BC8B0E0-7ACF-9AEB-94FC-68637012AAD7}"/>
              </a:ext>
            </a:extLst>
          </p:cNvPr>
          <p:cNvSpPr>
            <a:spLocks noGrp="1"/>
          </p:cNvSpPr>
          <p:nvPr>
            <p:ph type="body" sz="half" idx="2"/>
          </p:nvPr>
        </p:nvSpPr>
        <p:spPr>
          <a:xfrm>
            <a:off x="609601" y="1435101"/>
            <a:ext cx="4011084" cy="4691063"/>
          </a:xfrm>
        </p:spPr>
        <p:txBody>
          <a:bodyPr/>
          <a:lstStyle/>
          <a:p>
            <a:endParaRPr lang="en-US"/>
          </a:p>
          <a:p>
            <a:r>
              <a:rPr lang="en-US"/>
              <a:t>The list in the information paper is not intended to be exhaustive</a:t>
            </a:r>
          </a:p>
        </p:txBody>
      </p:sp>
      <p:graphicFrame>
        <p:nvGraphicFramePr>
          <p:cNvPr id="7" name="Content Placeholder 2">
            <a:extLst>
              <a:ext uri="{FF2B5EF4-FFF2-40B4-BE49-F238E27FC236}">
                <a16:creationId xmlns:a16="http://schemas.microsoft.com/office/drawing/2014/main" id="{2051EAE2-3DEF-8431-3055-B968BA22438A}"/>
              </a:ext>
            </a:extLst>
          </p:cNvPr>
          <p:cNvGraphicFramePr>
            <a:graphicFrameLocks noGrp="1"/>
          </p:cNvGraphicFramePr>
          <p:nvPr>
            <p:ph idx="1"/>
            <p:extLst>
              <p:ext uri="{D42A27DB-BD31-4B8C-83A1-F6EECF244321}">
                <p14:modId xmlns:p14="http://schemas.microsoft.com/office/powerpoint/2010/main" val="2978529872"/>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8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2BCF1D7-1475-46CE-8A06-BD6A0A7C763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04045C2-E7B7-48BC-94C4-7FE838FAFB7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204FEC4E-D6AC-478B-826F-B6D61CC856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E99C350-AEB4-4DC7-B899-A589B060ACE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F3488ED3-D513-412F-887C-7D1481E5D5C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EA665CBB-E52F-4403-AEB5-63F1D0F6F11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0B50AD41-CB90-4888-B363-6DB5F76720A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358EEAD-2639-4BB0-A871-B6304EDED14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7C6BA336-9B1F-43C9-B50B-DB670B904BA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66D88747-771A-46EB-96D3-5F5ECA8FF71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DAE1E367-ECE3-49DE-9D86-D9FD4B80AFB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E1B06B11-D5AB-413D-B4AC-9BC405167A5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3234EF38-F606-4133-9250-DF25D52D8F0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B230F778-2C6B-428C-B3AE-C85CEA582DFC}"/>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F57A06AE-0CF1-4F18-A47F-218C98089A9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DE4F61BE-44BB-4BF8-A45D-1416C5E0B81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938F7EA1-6242-4337-B262-AE9A7C4D33F5}"/>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D3E92343-3C1D-43A7-A1A7-5A5EDAC2C8E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Helvetic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Helvetica" pitchFamily="16" charset="0"/>
            <a:ea typeface="ヒラギノ角ゴ Pro W3" pitchFamily="16"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Helvetica" pitchFamily="16" charset="0"/>
            <a:ea typeface="ヒラギノ角ゴ Pro W3"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bf3b88-bea9-487e-ae1e-91c3a35bd97d">
      <UserInfo>
        <DisplayName>Ruth Comerford-Morris</DisplayName>
        <AccountId>25</AccountId>
        <AccountType/>
      </UserInfo>
    </SharedWithUsers>
    <_activity xmlns="c0053712-e998-4ad1-a77b-7264cade4a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A0CFC3DE4FE343AABEE09C1B080B5D" ma:contentTypeVersion="15" ma:contentTypeDescription="Create a new document." ma:contentTypeScope="" ma:versionID="f6d37e28cb50d936fd7dec0affd0ad27">
  <xsd:schema xmlns:xsd="http://www.w3.org/2001/XMLSchema" xmlns:xs="http://www.w3.org/2001/XMLSchema" xmlns:p="http://schemas.microsoft.com/office/2006/metadata/properties" xmlns:ns3="c0053712-e998-4ad1-a77b-7264cade4a13" xmlns:ns4="ddbf3b88-bea9-487e-ae1e-91c3a35bd97d" targetNamespace="http://schemas.microsoft.com/office/2006/metadata/properties" ma:root="true" ma:fieldsID="8119da3befb7f608ca258523806af2dd" ns3:_="" ns4:_="">
    <xsd:import namespace="c0053712-e998-4ad1-a77b-7264cade4a13"/>
    <xsd:import namespace="ddbf3b88-bea9-487e-ae1e-91c3a35bd9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53712-e998-4ad1-a77b-7264cade4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bf3b88-bea9-487e-ae1e-91c3a35bd97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FC500-D371-4F3F-8646-3478F9C3B322}">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ddbf3b88-bea9-487e-ae1e-91c3a35bd97d"/>
    <ds:schemaRef ds:uri="http://schemas.openxmlformats.org/package/2006/metadata/core-properties"/>
    <ds:schemaRef ds:uri="c0053712-e998-4ad1-a77b-7264cade4a13"/>
    <ds:schemaRef ds:uri="http://www.w3.org/XML/1998/namespace"/>
    <ds:schemaRef ds:uri="http://purl.org/dc/elements/1.1/"/>
  </ds:schemaRefs>
</ds:datastoreItem>
</file>

<file path=customXml/itemProps2.xml><?xml version="1.0" encoding="utf-8"?>
<ds:datastoreItem xmlns:ds="http://schemas.openxmlformats.org/officeDocument/2006/customXml" ds:itemID="{C9016C72-30AF-469A-B96A-A692FB380B78}">
  <ds:schemaRefs>
    <ds:schemaRef ds:uri="http://schemas.microsoft.com/sharepoint/v3/contenttype/forms"/>
  </ds:schemaRefs>
</ds:datastoreItem>
</file>

<file path=customXml/itemProps3.xml><?xml version="1.0" encoding="utf-8"?>
<ds:datastoreItem xmlns:ds="http://schemas.openxmlformats.org/officeDocument/2006/customXml" ds:itemID="{135D5D55-4B84-4F35-88B3-D204F3CB16C9}">
  <ds:schemaRefs>
    <ds:schemaRef ds:uri="c0053712-e998-4ad1-a77b-7264cade4a13"/>
    <ds:schemaRef ds:uri="ddbf3b88-bea9-487e-ae1e-91c3a35bd9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62</TotalTime>
  <Words>1510</Words>
  <Application>Microsoft Office PowerPoint</Application>
  <PresentationFormat>Widescreen</PresentationFormat>
  <Paragraphs>146</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Courier New</vt:lpstr>
      <vt:lpstr>Fira Sans Light</vt:lpstr>
      <vt:lpstr>Fira Sans Light Bold</vt:lpstr>
      <vt:lpstr>Helvetica</vt:lpstr>
      <vt:lpstr>ヒラギノ角ゴ Pro W3</vt:lpstr>
      <vt:lpstr>1_Blank Presentation</vt:lpstr>
      <vt:lpstr>PowerPoint Presentation</vt:lpstr>
      <vt:lpstr>Traditional Buildings – Guide to the Application of Building Control and Building Regulations</vt:lpstr>
      <vt:lpstr>Document Status</vt:lpstr>
      <vt:lpstr>Why? </vt:lpstr>
      <vt:lpstr>Working Group</vt:lpstr>
      <vt:lpstr>The Key Issues</vt:lpstr>
      <vt:lpstr>Aim of the Information Paper</vt:lpstr>
      <vt:lpstr>Mandatory Requirements and Restrictions</vt:lpstr>
      <vt:lpstr>Essential Terms in Building Control</vt:lpstr>
      <vt:lpstr>Giving Notice to Building Control Authority</vt:lpstr>
      <vt:lpstr>Design Stage &amp; Final Statutory Certification</vt:lpstr>
      <vt:lpstr>No Statutory Certification</vt:lpstr>
      <vt:lpstr>Essential</vt:lpstr>
      <vt:lpstr>Do the Building Regulations Apply?</vt:lpstr>
      <vt:lpstr>Structural Changes to a Traditional Building</vt:lpstr>
      <vt:lpstr>Fire Safety</vt:lpstr>
      <vt:lpstr>Every intervention is an opportunity </vt:lpstr>
      <vt:lpstr>Part 4 Building Control Act 1990  Dispensation or relaxation of building regulations</vt:lpstr>
      <vt:lpstr>Finally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APC Counsellor Training</dc:title>
  <dc:creator>Lucy Kinghan</dc:creator>
  <cp:lastModifiedBy>Pat Nestor</cp:lastModifiedBy>
  <cp:revision>22</cp:revision>
  <cp:lastPrinted>2019-05-27T12:16:20Z</cp:lastPrinted>
  <dcterms:created xsi:type="dcterms:W3CDTF">2018-10-11T14:03:34Z</dcterms:created>
  <dcterms:modified xsi:type="dcterms:W3CDTF">2023-07-11T13:26:03Z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0x010100C2A0CFC3DE4FE343AABEE09C1B080B5D</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MediaServiceImageTags">
    <vt:lpwstr/>
  </property>
</Properties>
</file>