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9" r:id="rId1"/>
    <p:sldMasterId id="2147483865" r:id="rId2"/>
  </p:sldMasterIdLst>
  <p:notesMasterIdLst>
    <p:notesMasterId r:id="rId40"/>
  </p:notesMasterIdLst>
  <p:sldIdLst>
    <p:sldId id="256" r:id="rId3"/>
    <p:sldId id="262" r:id="rId4"/>
    <p:sldId id="257" r:id="rId5"/>
    <p:sldId id="302" r:id="rId6"/>
    <p:sldId id="263" r:id="rId7"/>
    <p:sldId id="288" r:id="rId8"/>
    <p:sldId id="264" r:id="rId9"/>
    <p:sldId id="304" r:id="rId10"/>
    <p:sldId id="269" r:id="rId11"/>
    <p:sldId id="270" r:id="rId12"/>
    <p:sldId id="271" r:id="rId13"/>
    <p:sldId id="303" r:id="rId14"/>
    <p:sldId id="291" r:id="rId15"/>
    <p:sldId id="292" r:id="rId16"/>
    <p:sldId id="293" r:id="rId17"/>
    <p:sldId id="268" r:id="rId18"/>
    <p:sldId id="289" r:id="rId19"/>
    <p:sldId id="278" r:id="rId20"/>
    <p:sldId id="279" r:id="rId21"/>
    <p:sldId id="274" r:id="rId22"/>
    <p:sldId id="273" r:id="rId23"/>
    <p:sldId id="275" r:id="rId24"/>
    <p:sldId id="281" r:id="rId25"/>
    <p:sldId id="299" r:id="rId26"/>
    <p:sldId id="294" r:id="rId27"/>
    <p:sldId id="296" r:id="rId28"/>
    <p:sldId id="276" r:id="rId29"/>
    <p:sldId id="295" r:id="rId30"/>
    <p:sldId id="298" r:id="rId31"/>
    <p:sldId id="290" r:id="rId32"/>
    <p:sldId id="267" r:id="rId33"/>
    <p:sldId id="266" r:id="rId34"/>
    <p:sldId id="283" r:id="rId35"/>
    <p:sldId id="282" r:id="rId36"/>
    <p:sldId id="297" r:id="rId37"/>
    <p:sldId id="284" r:id="rId38"/>
    <p:sldId id="287"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9CB44C8-ABD1-46E2-A589-B4D5E9731339}">
          <p14:sldIdLst>
            <p14:sldId id="256"/>
          </p14:sldIdLst>
        </p14:section>
        <p14:section name="Untitled Section" id="{B41A0221-308B-409F-9797-BFCA235D4F14}">
          <p14:sldIdLst>
            <p14:sldId id="262"/>
            <p14:sldId id="257"/>
            <p14:sldId id="302"/>
            <p14:sldId id="263"/>
            <p14:sldId id="288"/>
            <p14:sldId id="264"/>
            <p14:sldId id="304"/>
            <p14:sldId id="269"/>
            <p14:sldId id="270"/>
            <p14:sldId id="271"/>
            <p14:sldId id="303"/>
            <p14:sldId id="291"/>
            <p14:sldId id="292"/>
            <p14:sldId id="293"/>
            <p14:sldId id="268"/>
            <p14:sldId id="289"/>
            <p14:sldId id="278"/>
            <p14:sldId id="279"/>
            <p14:sldId id="274"/>
            <p14:sldId id="273"/>
            <p14:sldId id="275"/>
            <p14:sldId id="281"/>
            <p14:sldId id="299"/>
            <p14:sldId id="294"/>
            <p14:sldId id="296"/>
            <p14:sldId id="276"/>
            <p14:sldId id="295"/>
            <p14:sldId id="298"/>
            <p14:sldId id="290"/>
            <p14:sldId id="267"/>
            <p14:sldId id="266"/>
            <p14:sldId id="283"/>
            <p14:sldId id="282"/>
            <p14:sldId id="297"/>
            <p14:sldId id="284"/>
            <p14:sldId id="28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2047"/>
    <a:srgbClr val="6422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49" autoAdjust="0"/>
  </p:normalViewPr>
  <p:slideViewPr>
    <p:cSldViewPr snapToGrid="0" showGuides="1">
      <p:cViewPr varScale="1">
        <p:scale>
          <a:sx n="101" d="100"/>
          <a:sy n="101" d="100"/>
        </p:scale>
        <p:origin x="138" y="3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3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g"/><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g"/><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4C92FB-4434-4CEE-AD39-540E5A45A312}" type="doc">
      <dgm:prSet loTypeId="urn:microsoft.com/office/officeart/2005/8/layout/pictureOrgChart+Icon" loCatId="hierarchy" qsTypeId="urn:microsoft.com/office/officeart/2005/8/quickstyle/simple1" qsCatId="simple" csTypeId="urn:microsoft.com/office/officeart/2005/8/colors/accent1_2" csCatId="accent1" phldr="1"/>
      <dgm:spPr/>
      <dgm:t>
        <a:bodyPr/>
        <a:lstStyle/>
        <a:p>
          <a:endParaRPr lang="en-IE"/>
        </a:p>
      </dgm:t>
    </dgm:pt>
    <dgm:pt modelId="{4F2D7AA0-80AA-4DD3-9F33-7CAC0C79E28C}">
      <dgm:prSet phldrT="[Text]"/>
      <dgm:spPr>
        <a:solidFill>
          <a:srgbClr val="112047"/>
        </a:solidFill>
      </dgm:spPr>
      <dgm:t>
        <a:bodyPr/>
        <a:lstStyle/>
        <a:p>
          <a:r>
            <a:rPr lang="en-GB" b="1" dirty="0"/>
            <a:t>Emmet English </a:t>
          </a:r>
          <a:r>
            <a:rPr lang="en-GB" b="0" dirty="0"/>
            <a:t>Director</a:t>
          </a:r>
          <a:endParaRPr lang="en-IE" b="0" dirty="0"/>
        </a:p>
      </dgm:t>
    </dgm:pt>
    <dgm:pt modelId="{B0FE1538-0DED-488A-BD80-F737C2B2BF1B}" type="parTrans" cxnId="{2121DF0F-7648-4018-8C4A-75A2C7211D9F}">
      <dgm:prSet/>
      <dgm:spPr/>
      <dgm:t>
        <a:bodyPr/>
        <a:lstStyle/>
        <a:p>
          <a:endParaRPr lang="en-IE"/>
        </a:p>
      </dgm:t>
    </dgm:pt>
    <dgm:pt modelId="{719B959C-84FF-4611-B070-E89684F6653E}" type="sibTrans" cxnId="{2121DF0F-7648-4018-8C4A-75A2C7211D9F}">
      <dgm:prSet/>
      <dgm:spPr/>
      <dgm:t>
        <a:bodyPr/>
        <a:lstStyle/>
        <a:p>
          <a:endParaRPr lang="en-IE"/>
        </a:p>
      </dgm:t>
    </dgm:pt>
    <dgm:pt modelId="{E500F0C5-9521-4B92-80DD-58CF87E2067B}" type="asst">
      <dgm:prSet phldrT="[Text]"/>
      <dgm:spPr>
        <a:solidFill>
          <a:srgbClr val="112047"/>
        </a:solidFill>
      </dgm:spPr>
      <dgm:t>
        <a:bodyPr/>
        <a:lstStyle/>
        <a:p>
          <a:r>
            <a:rPr lang="en-GB" b="1" dirty="0"/>
            <a:t>Dominic Parkinson </a:t>
          </a:r>
          <a:r>
            <a:rPr lang="en-GB" b="0" dirty="0"/>
            <a:t>Associate Director</a:t>
          </a:r>
          <a:endParaRPr lang="en-IE" b="0" dirty="0"/>
        </a:p>
      </dgm:t>
    </dgm:pt>
    <dgm:pt modelId="{2C319D25-A741-49C4-B5AA-C9A5E801B5E0}" type="parTrans" cxnId="{E48C0EF6-5E27-46C3-8988-2A47BCDB68F4}">
      <dgm:prSet/>
      <dgm:spPr>
        <a:ln>
          <a:solidFill>
            <a:srgbClr val="642266"/>
          </a:solidFill>
        </a:ln>
      </dgm:spPr>
      <dgm:t>
        <a:bodyPr/>
        <a:lstStyle/>
        <a:p>
          <a:endParaRPr lang="en-IE"/>
        </a:p>
      </dgm:t>
    </dgm:pt>
    <dgm:pt modelId="{A2C76049-2F0C-410A-A242-4A0948F808E4}" type="sibTrans" cxnId="{E48C0EF6-5E27-46C3-8988-2A47BCDB68F4}">
      <dgm:prSet/>
      <dgm:spPr/>
      <dgm:t>
        <a:bodyPr/>
        <a:lstStyle/>
        <a:p>
          <a:endParaRPr lang="en-IE"/>
        </a:p>
      </dgm:t>
    </dgm:pt>
    <dgm:pt modelId="{8508F0BF-2A16-4E63-93CB-3EDB36AFE02A}" type="asst">
      <dgm:prSet phldrT="[Text]"/>
      <dgm:spPr>
        <a:solidFill>
          <a:srgbClr val="112047"/>
        </a:solidFill>
      </dgm:spPr>
      <dgm:t>
        <a:bodyPr/>
        <a:lstStyle/>
        <a:p>
          <a:r>
            <a:rPr lang="en-GB" b="1" dirty="0"/>
            <a:t>Ronan Murphy </a:t>
          </a:r>
          <a:r>
            <a:rPr lang="en-GB" b="0" dirty="0"/>
            <a:t>Principal Acoustic Consultant</a:t>
          </a:r>
          <a:endParaRPr lang="en-IE" b="0" dirty="0"/>
        </a:p>
      </dgm:t>
    </dgm:pt>
    <dgm:pt modelId="{7478DD15-46C7-4732-95AA-150D2DB474E3}" type="parTrans" cxnId="{2970DEED-F4AA-4C30-B2FA-9ECE5DB3F81B}">
      <dgm:prSet/>
      <dgm:spPr>
        <a:ln>
          <a:solidFill>
            <a:srgbClr val="642266"/>
          </a:solidFill>
        </a:ln>
      </dgm:spPr>
      <dgm:t>
        <a:bodyPr/>
        <a:lstStyle/>
        <a:p>
          <a:endParaRPr lang="en-IE"/>
        </a:p>
      </dgm:t>
    </dgm:pt>
    <dgm:pt modelId="{10D2FE93-C873-4FED-9918-B5D81B4DDBB2}" type="sibTrans" cxnId="{2970DEED-F4AA-4C30-B2FA-9ECE5DB3F81B}">
      <dgm:prSet/>
      <dgm:spPr/>
      <dgm:t>
        <a:bodyPr/>
        <a:lstStyle/>
        <a:p>
          <a:endParaRPr lang="en-IE"/>
        </a:p>
      </dgm:t>
    </dgm:pt>
    <dgm:pt modelId="{A9526872-9429-43D4-B36D-B18169CC6149}">
      <dgm:prSet/>
      <dgm:spPr>
        <a:solidFill>
          <a:srgbClr val="112047"/>
        </a:solidFill>
      </dgm:spPr>
      <dgm:t>
        <a:bodyPr/>
        <a:lstStyle/>
        <a:p>
          <a:r>
            <a:rPr lang="en-GB" b="1" dirty="0"/>
            <a:t>Barry McCann </a:t>
          </a:r>
          <a:r>
            <a:rPr lang="en-GB" dirty="0"/>
            <a:t>Acoustic Consultant</a:t>
          </a:r>
          <a:endParaRPr lang="en-IE" dirty="0"/>
        </a:p>
      </dgm:t>
    </dgm:pt>
    <dgm:pt modelId="{48293D37-A0C3-4CB9-AA0D-305860D63B1A}" type="parTrans" cxnId="{27CD411F-DF58-4597-AAC0-4FC1D356AD21}">
      <dgm:prSet/>
      <dgm:spPr>
        <a:ln>
          <a:solidFill>
            <a:srgbClr val="642266"/>
          </a:solidFill>
        </a:ln>
      </dgm:spPr>
      <dgm:t>
        <a:bodyPr/>
        <a:lstStyle/>
        <a:p>
          <a:endParaRPr lang="en-IE"/>
        </a:p>
      </dgm:t>
    </dgm:pt>
    <dgm:pt modelId="{27B3E647-C0CB-48DD-AFD6-825BB8F5549B}" type="sibTrans" cxnId="{27CD411F-DF58-4597-AAC0-4FC1D356AD21}">
      <dgm:prSet/>
      <dgm:spPr/>
      <dgm:t>
        <a:bodyPr/>
        <a:lstStyle/>
        <a:p>
          <a:endParaRPr lang="en-IE"/>
        </a:p>
      </dgm:t>
    </dgm:pt>
    <dgm:pt modelId="{2427C42B-5B93-4AD3-A5D8-932DDABEA45E}" type="asst">
      <dgm:prSet phldrT="[Text]"/>
      <dgm:spPr>
        <a:solidFill>
          <a:srgbClr val="112047"/>
        </a:solidFill>
      </dgm:spPr>
      <dgm:t>
        <a:bodyPr/>
        <a:lstStyle/>
        <a:p>
          <a:r>
            <a:rPr lang="en-GB" b="1" dirty="0"/>
            <a:t>Tracey Matthews</a:t>
          </a:r>
        </a:p>
        <a:p>
          <a:r>
            <a:rPr lang="en-GB" b="1" dirty="0"/>
            <a:t> </a:t>
          </a:r>
          <a:r>
            <a:rPr lang="en-GB" b="0" dirty="0"/>
            <a:t>Office Manager</a:t>
          </a:r>
          <a:endParaRPr lang="en-IE" b="0" dirty="0"/>
        </a:p>
      </dgm:t>
    </dgm:pt>
    <dgm:pt modelId="{83E6F891-38FE-4BC5-A7BD-5DBCDFD5F1DA}" type="parTrans" cxnId="{F9F4945B-D6DD-4400-B877-4FE838AF984F}">
      <dgm:prSet/>
      <dgm:spPr>
        <a:ln>
          <a:solidFill>
            <a:srgbClr val="642266"/>
          </a:solidFill>
        </a:ln>
      </dgm:spPr>
      <dgm:t>
        <a:bodyPr/>
        <a:lstStyle/>
        <a:p>
          <a:endParaRPr lang="en-IE"/>
        </a:p>
      </dgm:t>
    </dgm:pt>
    <dgm:pt modelId="{ECB6A84A-123E-465F-A026-ACAD619FF1DB}" type="sibTrans" cxnId="{F9F4945B-D6DD-4400-B877-4FE838AF984F}">
      <dgm:prSet/>
      <dgm:spPr/>
      <dgm:t>
        <a:bodyPr/>
        <a:lstStyle/>
        <a:p>
          <a:endParaRPr lang="en-IE"/>
        </a:p>
      </dgm:t>
    </dgm:pt>
    <dgm:pt modelId="{B333D594-666F-4C5B-8EDF-CA8E544262B3}">
      <dgm:prSet/>
      <dgm:spPr>
        <a:solidFill>
          <a:srgbClr val="112047"/>
        </a:solidFill>
      </dgm:spPr>
      <dgm:t>
        <a:bodyPr/>
        <a:lstStyle/>
        <a:p>
          <a:r>
            <a:rPr lang="en-GB" b="1" dirty="0"/>
            <a:t>Miguel Cartuyvels </a:t>
          </a:r>
          <a:r>
            <a:rPr lang="en-GB" dirty="0"/>
            <a:t>Graduate Acoustic Consultant</a:t>
          </a:r>
          <a:endParaRPr lang="en-IE" dirty="0"/>
        </a:p>
      </dgm:t>
    </dgm:pt>
    <dgm:pt modelId="{714FF553-8311-4987-9865-2385B1D9C5C4}" type="parTrans" cxnId="{71F83449-8A93-468F-9CB4-3B2EF70BEA6C}">
      <dgm:prSet/>
      <dgm:spPr>
        <a:ln>
          <a:solidFill>
            <a:srgbClr val="642266"/>
          </a:solidFill>
        </a:ln>
      </dgm:spPr>
      <dgm:t>
        <a:bodyPr/>
        <a:lstStyle/>
        <a:p>
          <a:endParaRPr lang="en-IE"/>
        </a:p>
      </dgm:t>
    </dgm:pt>
    <dgm:pt modelId="{8DE43743-C5F6-4D91-B944-86A9DD460CE1}" type="sibTrans" cxnId="{71F83449-8A93-468F-9CB4-3B2EF70BEA6C}">
      <dgm:prSet/>
      <dgm:spPr/>
      <dgm:t>
        <a:bodyPr/>
        <a:lstStyle/>
        <a:p>
          <a:endParaRPr lang="en-IE"/>
        </a:p>
      </dgm:t>
    </dgm:pt>
    <dgm:pt modelId="{AC918644-7916-422B-9AA5-A29538720961}">
      <dgm:prSet/>
      <dgm:spPr>
        <a:solidFill>
          <a:srgbClr val="112047"/>
        </a:solidFill>
      </dgm:spPr>
      <dgm:t>
        <a:bodyPr/>
        <a:lstStyle/>
        <a:p>
          <a:r>
            <a:rPr lang="en-GB" b="1" dirty="0"/>
            <a:t>Stephen McDonagh </a:t>
          </a:r>
          <a:r>
            <a:rPr lang="en-GB" dirty="0"/>
            <a:t>Acoustic Consultant</a:t>
          </a:r>
          <a:endParaRPr lang="en-IE" dirty="0"/>
        </a:p>
      </dgm:t>
    </dgm:pt>
    <dgm:pt modelId="{536E7DFB-069C-4D9C-B680-93913C04BA0C}" type="parTrans" cxnId="{A81F3CAA-CD82-460A-B4FF-42B554A68748}">
      <dgm:prSet/>
      <dgm:spPr>
        <a:ln>
          <a:solidFill>
            <a:srgbClr val="642266"/>
          </a:solidFill>
        </a:ln>
      </dgm:spPr>
      <dgm:t>
        <a:bodyPr/>
        <a:lstStyle/>
        <a:p>
          <a:endParaRPr lang="en-IE"/>
        </a:p>
      </dgm:t>
    </dgm:pt>
    <dgm:pt modelId="{742FFE31-258F-4AEC-967E-B3ADC6074DBB}" type="sibTrans" cxnId="{A81F3CAA-CD82-460A-B4FF-42B554A68748}">
      <dgm:prSet/>
      <dgm:spPr/>
      <dgm:t>
        <a:bodyPr/>
        <a:lstStyle/>
        <a:p>
          <a:endParaRPr lang="en-IE"/>
        </a:p>
      </dgm:t>
    </dgm:pt>
    <dgm:pt modelId="{B29DFA9B-23EC-4094-90C1-CEA3C7C29132}" type="pres">
      <dgm:prSet presAssocID="{8E4C92FB-4434-4CEE-AD39-540E5A45A312}" presName="hierChild1" presStyleCnt="0">
        <dgm:presLayoutVars>
          <dgm:orgChart val="1"/>
          <dgm:chPref val="1"/>
          <dgm:dir/>
          <dgm:animOne val="branch"/>
          <dgm:animLvl val="lvl"/>
          <dgm:resizeHandles/>
        </dgm:presLayoutVars>
      </dgm:prSet>
      <dgm:spPr/>
    </dgm:pt>
    <dgm:pt modelId="{2237CBAD-7EBF-4F94-9730-562BF81C3059}" type="pres">
      <dgm:prSet presAssocID="{4F2D7AA0-80AA-4DD3-9F33-7CAC0C79E28C}" presName="hierRoot1" presStyleCnt="0">
        <dgm:presLayoutVars>
          <dgm:hierBranch val="init"/>
        </dgm:presLayoutVars>
      </dgm:prSet>
      <dgm:spPr/>
    </dgm:pt>
    <dgm:pt modelId="{15DD5F6F-6729-4761-9592-B6CE6E1DA1DC}" type="pres">
      <dgm:prSet presAssocID="{4F2D7AA0-80AA-4DD3-9F33-7CAC0C79E28C}" presName="rootComposite1" presStyleCnt="0"/>
      <dgm:spPr/>
    </dgm:pt>
    <dgm:pt modelId="{E979C78E-9987-44A5-938E-DE297789F3A9}" type="pres">
      <dgm:prSet presAssocID="{4F2D7AA0-80AA-4DD3-9F33-7CAC0C79E28C}" presName="rootText1" presStyleLbl="node0" presStyleIdx="0" presStyleCnt="1">
        <dgm:presLayoutVars>
          <dgm:chPref val="3"/>
        </dgm:presLayoutVars>
      </dgm:prSet>
      <dgm:spPr/>
    </dgm:pt>
    <dgm:pt modelId="{684E0C54-A771-4D7C-8DE5-7737722EDE7B}" type="pres">
      <dgm:prSet presAssocID="{4F2D7AA0-80AA-4DD3-9F33-7CAC0C79E28C}" presName="rootPict1" presStyleLbl="alignImgPlace1" presStyleIdx="0" presStyleCnt="7"/>
      <dgm:spPr>
        <a:blipFill>
          <a:blip xmlns:r="http://schemas.openxmlformats.org/officeDocument/2006/relationships" r:embed="rId1"/>
          <a:stretch>
            <a:fillRect/>
          </a:stretch>
        </a:blipFill>
      </dgm:spPr>
    </dgm:pt>
    <dgm:pt modelId="{64EE854C-8D63-4066-9868-ED123082454A}" type="pres">
      <dgm:prSet presAssocID="{4F2D7AA0-80AA-4DD3-9F33-7CAC0C79E28C}" presName="rootConnector1" presStyleLbl="node1" presStyleIdx="0" presStyleCnt="0"/>
      <dgm:spPr/>
    </dgm:pt>
    <dgm:pt modelId="{AFCEC3AB-D8CE-48D2-A06E-C3E3A1EEDE54}" type="pres">
      <dgm:prSet presAssocID="{4F2D7AA0-80AA-4DD3-9F33-7CAC0C79E28C}" presName="hierChild2" presStyleCnt="0"/>
      <dgm:spPr/>
    </dgm:pt>
    <dgm:pt modelId="{5C8E976B-DD99-453F-B7E3-3DCEF91059DF}" type="pres">
      <dgm:prSet presAssocID="{48293D37-A0C3-4CB9-AA0D-305860D63B1A}" presName="Name37" presStyleLbl="parChTrans1D2" presStyleIdx="0" presStyleCnt="6"/>
      <dgm:spPr/>
    </dgm:pt>
    <dgm:pt modelId="{425BE6B8-08A9-4BB9-8CD0-215EC3AE8852}" type="pres">
      <dgm:prSet presAssocID="{A9526872-9429-43D4-B36D-B18169CC6149}" presName="hierRoot2" presStyleCnt="0">
        <dgm:presLayoutVars>
          <dgm:hierBranch val="init"/>
        </dgm:presLayoutVars>
      </dgm:prSet>
      <dgm:spPr/>
    </dgm:pt>
    <dgm:pt modelId="{36355C30-E93D-407E-951D-6B4AA3A814F9}" type="pres">
      <dgm:prSet presAssocID="{A9526872-9429-43D4-B36D-B18169CC6149}" presName="rootComposite" presStyleCnt="0"/>
      <dgm:spPr/>
    </dgm:pt>
    <dgm:pt modelId="{FEF49DD7-9040-49E5-B7FE-733B2FCFC78D}" type="pres">
      <dgm:prSet presAssocID="{A9526872-9429-43D4-B36D-B18169CC6149}" presName="rootText" presStyleLbl="node2" presStyleIdx="0" presStyleCnt="3">
        <dgm:presLayoutVars>
          <dgm:chPref val="3"/>
        </dgm:presLayoutVars>
      </dgm:prSet>
      <dgm:spPr/>
    </dgm:pt>
    <dgm:pt modelId="{20C4010D-994B-4E06-A0DF-965467BB8D68}" type="pres">
      <dgm:prSet presAssocID="{A9526872-9429-43D4-B36D-B18169CC6149}" presName="rootPict" presStyleLbl="align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61B73100-9F18-4C9F-980A-864C432C8744}" type="pres">
      <dgm:prSet presAssocID="{A9526872-9429-43D4-B36D-B18169CC6149}" presName="rootConnector" presStyleLbl="node2" presStyleIdx="0" presStyleCnt="3"/>
      <dgm:spPr/>
    </dgm:pt>
    <dgm:pt modelId="{1348D18D-8634-4EDC-9429-1803F2FC0CE7}" type="pres">
      <dgm:prSet presAssocID="{A9526872-9429-43D4-B36D-B18169CC6149}" presName="hierChild4" presStyleCnt="0"/>
      <dgm:spPr/>
    </dgm:pt>
    <dgm:pt modelId="{C7A50EF7-0382-4077-BD58-235F413214BF}" type="pres">
      <dgm:prSet presAssocID="{A9526872-9429-43D4-B36D-B18169CC6149}" presName="hierChild5" presStyleCnt="0"/>
      <dgm:spPr/>
    </dgm:pt>
    <dgm:pt modelId="{8BCE0C89-5E99-4EB1-BCFC-7527F84A626F}" type="pres">
      <dgm:prSet presAssocID="{714FF553-8311-4987-9865-2385B1D9C5C4}" presName="Name37" presStyleLbl="parChTrans1D2" presStyleIdx="1" presStyleCnt="6"/>
      <dgm:spPr/>
    </dgm:pt>
    <dgm:pt modelId="{91FD5B25-B27D-4EC3-839C-2A59D4FED87F}" type="pres">
      <dgm:prSet presAssocID="{B333D594-666F-4C5B-8EDF-CA8E544262B3}" presName="hierRoot2" presStyleCnt="0">
        <dgm:presLayoutVars>
          <dgm:hierBranch val="init"/>
        </dgm:presLayoutVars>
      </dgm:prSet>
      <dgm:spPr/>
    </dgm:pt>
    <dgm:pt modelId="{DC09D59D-981C-4737-B330-E47F545365A4}" type="pres">
      <dgm:prSet presAssocID="{B333D594-666F-4C5B-8EDF-CA8E544262B3}" presName="rootComposite" presStyleCnt="0"/>
      <dgm:spPr/>
    </dgm:pt>
    <dgm:pt modelId="{5DF41EAF-7183-4541-A1EA-686C77F6F8E2}" type="pres">
      <dgm:prSet presAssocID="{B333D594-666F-4C5B-8EDF-CA8E544262B3}" presName="rootText" presStyleLbl="node2" presStyleIdx="1" presStyleCnt="3" custLinFactX="30853" custLinFactNeighborX="100000" custLinFactNeighborY="1584">
        <dgm:presLayoutVars>
          <dgm:chPref val="3"/>
        </dgm:presLayoutVars>
      </dgm:prSet>
      <dgm:spPr/>
    </dgm:pt>
    <dgm:pt modelId="{ADB56C08-A959-4424-8A69-851AAD6ECF76}" type="pres">
      <dgm:prSet presAssocID="{B333D594-666F-4C5B-8EDF-CA8E544262B3}" presName="rootPict" presStyleLbl="alignImgPlace1" presStyleIdx="2" presStyleCnt="7" custLinFactX="200000" custLinFactNeighborX="236175" custLinFactNeighborY="1979"/>
      <dgm:spPr>
        <a:blipFill>
          <a:blip xmlns:r="http://schemas.openxmlformats.org/officeDocument/2006/relationships" r:embed="rId3"/>
          <a:stretch>
            <a:fillRect l="-17000" r="-17000"/>
          </a:stretch>
        </a:blipFill>
      </dgm:spPr>
    </dgm:pt>
    <dgm:pt modelId="{C7C52CBF-9995-4C65-BD7D-6D3275851808}" type="pres">
      <dgm:prSet presAssocID="{B333D594-666F-4C5B-8EDF-CA8E544262B3}" presName="rootConnector" presStyleLbl="node2" presStyleIdx="1" presStyleCnt="3"/>
      <dgm:spPr/>
    </dgm:pt>
    <dgm:pt modelId="{8478A325-A3AF-4044-8507-5DCB2B7B8C92}" type="pres">
      <dgm:prSet presAssocID="{B333D594-666F-4C5B-8EDF-CA8E544262B3}" presName="hierChild4" presStyleCnt="0"/>
      <dgm:spPr/>
    </dgm:pt>
    <dgm:pt modelId="{F182C9EB-47B1-42ED-BACD-9FC1589AC531}" type="pres">
      <dgm:prSet presAssocID="{B333D594-666F-4C5B-8EDF-CA8E544262B3}" presName="hierChild5" presStyleCnt="0"/>
      <dgm:spPr/>
    </dgm:pt>
    <dgm:pt modelId="{355EF6F3-63CA-4C8F-AC96-588EE4C20623}" type="pres">
      <dgm:prSet presAssocID="{536E7DFB-069C-4D9C-B680-93913C04BA0C}" presName="Name37" presStyleLbl="parChTrans1D2" presStyleIdx="2" presStyleCnt="6"/>
      <dgm:spPr/>
    </dgm:pt>
    <dgm:pt modelId="{241E649E-29E1-4A24-863A-D67B1FF3FA47}" type="pres">
      <dgm:prSet presAssocID="{AC918644-7916-422B-9AA5-A29538720961}" presName="hierRoot2" presStyleCnt="0">
        <dgm:presLayoutVars>
          <dgm:hierBranch val="init"/>
        </dgm:presLayoutVars>
      </dgm:prSet>
      <dgm:spPr/>
    </dgm:pt>
    <dgm:pt modelId="{7329B0EE-5F83-4A27-AFA4-DD01DDE85629}" type="pres">
      <dgm:prSet presAssocID="{AC918644-7916-422B-9AA5-A29538720961}" presName="rootComposite" presStyleCnt="0"/>
      <dgm:spPr/>
    </dgm:pt>
    <dgm:pt modelId="{BE062E90-C911-408D-BE2D-4E7CC581CC92}" type="pres">
      <dgm:prSet presAssocID="{AC918644-7916-422B-9AA5-A29538720961}" presName="rootText" presStyleLbl="node2" presStyleIdx="2" presStyleCnt="3" custLinFactX="-13282" custLinFactNeighborX="-100000" custLinFactNeighborY="998">
        <dgm:presLayoutVars>
          <dgm:chPref val="3"/>
        </dgm:presLayoutVars>
      </dgm:prSet>
      <dgm:spPr/>
    </dgm:pt>
    <dgm:pt modelId="{05431644-35DC-42BE-8426-7BD1C22222D1}" type="pres">
      <dgm:prSet presAssocID="{AC918644-7916-422B-9AA5-A29538720961}" presName="rootPict" presStyleLbl="alignImgPlace1" presStyleIdx="3" presStyleCnt="7" custLinFactX="-177605" custLinFactNeighborX="-200000" custLinFactNeighborY="1248"/>
      <dgm:spPr>
        <a:blipFill>
          <a:blip xmlns:r="http://schemas.openxmlformats.org/officeDocument/2006/relationships" r:embed="rId4"/>
          <a:stretch>
            <a:fillRect l="-17000" r="-17000"/>
          </a:stretch>
        </a:blipFill>
      </dgm:spPr>
    </dgm:pt>
    <dgm:pt modelId="{9148E990-892D-4F96-9AB7-2A13EBD14C84}" type="pres">
      <dgm:prSet presAssocID="{AC918644-7916-422B-9AA5-A29538720961}" presName="rootConnector" presStyleLbl="node2" presStyleIdx="2" presStyleCnt="3"/>
      <dgm:spPr/>
    </dgm:pt>
    <dgm:pt modelId="{EC9321A0-C623-4AD5-84DB-501EEA3FEB5E}" type="pres">
      <dgm:prSet presAssocID="{AC918644-7916-422B-9AA5-A29538720961}" presName="hierChild4" presStyleCnt="0"/>
      <dgm:spPr/>
    </dgm:pt>
    <dgm:pt modelId="{97A02A65-0652-4CE2-BD99-0D2C9B429198}" type="pres">
      <dgm:prSet presAssocID="{AC918644-7916-422B-9AA5-A29538720961}" presName="hierChild5" presStyleCnt="0"/>
      <dgm:spPr/>
    </dgm:pt>
    <dgm:pt modelId="{AE5F938D-F683-4B6E-98A3-3A38C527B9F1}" type="pres">
      <dgm:prSet presAssocID="{4F2D7AA0-80AA-4DD3-9F33-7CAC0C79E28C}" presName="hierChild3" presStyleCnt="0"/>
      <dgm:spPr/>
    </dgm:pt>
    <dgm:pt modelId="{F398E73B-E92B-41E1-820D-3B1E934962B6}" type="pres">
      <dgm:prSet presAssocID="{2C319D25-A741-49C4-B5AA-C9A5E801B5E0}" presName="Name111" presStyleLbl="parChTrans1D2" presStyleIdx="3" presStyleCnt="6"/>
      <dgm:spPr/>
    </dgm:pt>
    <dgm:pt modelId="{339312F3-8B96-4D3D-BCC2-01859612050A}" type="pres">
      <dgm:prSet presAssocID="{E500F0C5-9521-4B92-80DD-58CF87E2067B}" presName="hierRoot3" presStyleCnt="0">
        <dgm:presLayoutVars>
          <dgm:hierBranch val="init"/>
        </dgm:presLayoutVars>
      </dgm:prSet>
      <dgm:spPr/>
    </dgm:pt>
    <dgm:pt modelId="{18C93AD9-62F8-471C-9684-E6EA95F76D45}" type="pres">
      <dgm:prSet presAssocID="{E500F0C5-9521-4B92-80DD-58CF87E2067B}" presName="rootComposite3" presStyleCnt="0"/>
      <dgm:spPr/>
    </dgm:pt>
    <dgm:pt modelId="{325E585A-206A-4D06-B2CD-B56A77E94552}" type="pres">
      <dgm:prSet presAssocID="{E500F0C5-9521-4B92-80DD-58CF87E2067B}" presName="rootText3" presStyleLbl="asst1" presStyleIdx="0" presStyleCnt="3">
        <dgm:presLayoutVars>
          <dgm:chPref val="3"/>
        </dgm:presLayoutVars>
      </dgm:prSet>
      <dgm:spPr/>
    </dgm:pt>
    <dgm:pt modelId="{43582C2B-FAC5-470A-97FA-7A1660A1FEF7}" type="pres">
      <dgm:prSet presAssocID="{E500F0C5-9521-4B92-80DD-58CF87E2067B}" presName="rootPict3" presStyleLbl="alignImgPlace1" presStyleIdx="4" presStyleCnt="7"/>
      <dgm:spPr>
        <a:blipFill>
          <a:blip xmlns:r="http://schemas.openxmlformats.org/officeDocument/2006/relationships" r:embed="rId5"/>
          <a:stretch>
            <a:fillRect/>
          </a:stretch>
        </a:blipFill>
      </dgm:spPr>
    </dgm:pt>
    <dgm:pt modelId="{0BDC3C37-BA1D-4490-8B15-D2BFC487C887}" type="pres">
      <dgm:prSet presAssocID="{E500F0C5-9521-4B92-80DD-58CF87E2067B}" presName="rootConnector3" presStyleLbl="asst1" presStyleIdx="0" presStyleCnt="3"/>
      <dgm:spPr/>
    </dgm:pt>
    <dgm:pt modelId="{9A207F07-502E-4711-95EE-D2076FF2D195}" type="pres">
      <dgm:prSet presAssocID="{E500F0C5-9521-4B92-80DD-58CF87E2067B}" presName="hierChild6" presStyleCnt="0"/>
      <dgm:spPr/>
    </dgm:pt>
    <dgm:pt modelId="{3BD6E0E3-3779-4028-94D7-028BE9C3B4D8}" type="pres">
      <dgm:prSet presAssocID="{E500F0C5-9521-4B92-80DD-58CF87E2067B}" presName="hierChild7" presStyleCnt="0"/>
      <dgm:spPr/>
    </dgm:pt>
    <dgm:pt modelId="{B081A581-5C45-4D5C-8888-3CD89F64BA32}" type="pres">
      <dgm:prSet presAssocID="{7478DD15-46C7-4732-95AA-150D2DB474E3}" presName="Name111" presStyleLbl="parChTrans1D2" presStyleIdx="4" presStyleCnt="6"/>
      <dgm:spPr/>
    </dgm:pt>
    <dgm:pt modelId="{558AC58A-89D8-4890-A3FC-A9FC48E24596}" type="pres">
      <dgm:prSet presAssocID="{8508F0BF-2A16-4E63-93CB-3EDB36AFE02A}" presName="hierRoot3" presStyleCnt="0">
        <dgm:presLayoutVars>
          <dgm:hierBranch val="init"/>
        </dgm:presLayoutVars>
      </dgm:prSet>
      <dgm:spPr/>
    </dgm:pt>
    <dgm:pt modelId="{3A7D4F35-81A3-4F9C-B2DD-54A887DA94E3}" type="pres">
      <dgm:prSet presAssocID="{8508F0BF-2A16-4E63-93CB-3EDB36AFE02A}" presName="rootComposite3" presStyleCnt="0"/>
      <dgm:spPr/>
    </dgm:pt>
    <dgm:pt modelId="{49ECE3E2-F21B-41F8-A544-C880367C0B0B}" type="pres">
      <dgm:prSet presAssocID="{8508F0BF-2A16-4E63-93CB-3EDB36AFE02A}" presName="rootText3" presStyleLbl="asst1" presStyleIdx="1" presStyleCnt="3">
        <dgm:presLayoutVars>
          <dgm:chPref val="3"/>
        </dgm:presLayoutVars>
      </dgm:prSet>
      <dgm:spPr/>
    </dgm:pt>
    <dgm:pt modelId="{1DC6CD5A-11F0-4A5D-AE6F-141D7E812358}" type="pres">
      <dgm:prSet presAssocID="{8508F0BF-2A16-4E63-93CB-3EDB36AFE02A}" presName="rootPict3" presStyleLbl="align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l="-17000" r="-17000"/>
          </a:stretch>
        </a:blipFill>
      </dgm:spPr>
    </dgm:pt>
    <dgm:pt modelId="{D9DF0CDE-9B72-4673-8014-00B768DEF301}" type="pres">
      <dgm:prSet presAssocID="{8508F0BF-2A16-4E63-93CB-3EDB36AFE02A}" presName="rootConnector3" presStyleLbl="asst1" presStyleIdx="1" presStyleCnt="3"/>
      <dgm:spPr/>
    </dgm:pt>
    <dgm:pt modelId="{5DEEA246-5BAA-470A-94BF-3E39B2E5A0F9}" type="pres">
      <dgm:prSet presAssocID="{8508F0BF-2A16-4E63-93CB-3EDB36AFE02A}" presName="hierChild6" presStyleCnt="0"/>
      <dgm:spPr/>
    </dgm:pt>
    <dgm:pt modelId="{03893BB5-0E35-4169-AAA3-AB17874FBC53}" type="pres">
      <dgm:prSet presAssocID="{8508F0BF-2A16-4E63-93CB-3EDB36AFE02A}" presName="hierChild7" presStyleCnt="0"/>
      <dgm:spPr/>
    </dgm:pt>
    <dgm:pt modelId="{8D615F16-BF17-4691-B8C3-07D2D6D95790}" type="pres">
      <dgm:prSet presAssocID="{83E6F891-38FE-4BC5-A7BD-5DBCDFD5F1DA}" presName="Name111" presStyleLbl="parChTrans1D2" presStyleIdx="5" presStyleCnt="6"/>
      <dgm:spPr/>
    </dgm:pt>
    <dgm:pt modelId="{985389FB-A9BC-4D3C-961E-999353E05D04}" type="pres">
      <dgm:prSet presAssocID="{2427C42B-5B93-4AD3-A5D8-932DDABEA45E}" presName="hierRoot3" presStyleCnt="0">
        <dgm:presLayoutVars>
          <dgm:hierBranch val="init"/>
        </dgm:presLayoutVars>
      </dgm:prSet>
      <dgm:spPr/>
    </dgm:pt>
    <dgm:pt modelId="{6054E809-380F-4411-B814-BEBFB6556FFB}" type="pres">
      <dgm:prSet presAssocID="{2427C42B-5B93-4AD3-A5D8-932DDABEA45E}" presName="rootComposite3" presStyleCnt="0"/>
      <dgm:spPr/>
    </dgm:pt>
    <dgm:pt modelId="{A1C90645-AC12-40C9-BA86-EAA81E499BA8}" type="pres">
      <dgm:prSet presAssocID="{2427C42B-5B93-4AD3-A5D8-932DDABEA45E}" presName="rootText3" presStyleLbl="asst1" presStyleIdx="2" presStyleCnt="3">
        <dgm:presLayoutVars>
          <dgm:chPref val="3"/>
        </dgm:presLayoutVars>
      </dgm:prSet>
      <dgm:spPr/>
    </dgm:pt>
    <dgm:pt modelId="{15B4749B-03C9-4A93-BFDC-AE603D36A044}" type="pres">
      <dgm:prSet presAssocID="{2427C42B-5B93-4AD3-A5D8-932DDABEA45E}" presName="rootPict3" presStyleLbl="alignImgPlace1" presStyleIdx="6" presStyleCnt="7"/>
      <dgm:spPr>
        <a:blipFill>
          <a:blip xmlns:r="http://schemas.openxmlformats.org/officeDocument/2006/relationships" r:embed="rId7"/>
          <a:stretch>
            <a:fillRect l="-17000" r="-17000"/>
          </a:stretch>
        </a:blipFill>
      </dgm:spPr>
    </dgm:pt>
    <dgm:pt modelId="{4C8D630F-361C-4E59-ABDE-70492684C59B}" type="pres">
      <dgm:prSet presAssocID="{2427C42B-5B93-4AD3-A5D8-932DDABEA45E}" presName="rootConnector3" presStyleLbl="asst1" presStyleIdx="2" presStyleCnt="3"/>
      <dgm:spPr/>
    </dgm:pt>
    <dgm:pt modelId="{EAC46907-1141-4FDA-94C1-8DE1E20804B7}" type="pres">
      <dgm:prSet presAssocID="{2427C42B-5B93-4AD3-A5D8-932DDABEA45E}" presName="hierChild6" presStyleCnt="0"/>
      <dgm:spPr/>
    </dgm:pt>
    <dgm:pt modelId="{12FADB75-6F8D-485E-8038-78D1D5CDFD67}" type="pres">
      <dgm:prSet presAssocID="{2427C42B-5B93-4AD3-A5D8-932DDABEA45E}" presName="hierChild7" presStyleCnt="0"/>
      <dgm:spPr/>
    </dgm:pt>
  </dgm:ptLst>
  <dgm:cxnLst>
    <dgm:cxn modelId="{2121DF0F-7648-4018-8C4A-75A2C7211D9F}" srcId="{8E4C92FB-4434-4CEE-AD39-540E5A45A312}" destId="{4F2D7AA0-80AA-4DD3-9F33-7CAC0C79E28C}" srcOrd="0" destOrd="0" parTransId="{B0FE1538-0DED-488A-BD80-F737C2B2BF1B}" sibTransId="{719B959C-84FF-4611-B070-E89684F6653E}"/>
    <dgm:cxn modelId="{4E82A416-C1B4-4DB0-A94B-11EB88AF5B3B}" type="presOf" srcId="{B333D594-666F-4C5B-8EDF-CA8E544262B3}" destId="{C7C52CBF-9995-4C65-BD7D-6D3275851808}" srcOrd="1" destOrd="0" presId="urn:microsoft.com/office/officeart/2005/8/layout/pictureOrgChart+Icon"/>
    <dgm:cxn modelId="{27CD411F-DF58-4597-AAC0-4FC1D356AD21}" srcId="{4F2D7AA0-80AA-4DD3-9F33-7CAC0C79E28C}" destId="{A9526872-9429-43D4-B36D-B18169CC6149}" srcOrd="3" destOrd="0" parTransId="{48293D37-A0C3-4CB9-AA0D-305860D63B1A}" sibTransId="{27B3E647-C0CB-48DD-AFD6-825BB8F5549B}"/>
    <dgm:cxn modelId="{5B6EC936-2AB5-4E38-A909-254C68EE3A53}" type="presOf" srcId="{A9526872-9429-43D4-B36D-B18169CC6149}" destId="{61B73100-9F18-4C9F-980A-864C432C8744}" srcOrd="1" destOrd="0" presId="urn:microsoft.com/office/officeart/2005/8/layout/pictureOrgChart+Icon"/>
    <dgm:cxn modelId="{BFCE503B-0986-45EC-BA29-97FA7723AAC2}" type="presOf" srcId="{4F2D7AA0-80AA-4DD3-9F33-7CAC0C79E28C}" destId="{64EE854C-8D63-4066-9868-ED123082454A}" srcOrd="1" destOrd="0" presId="urn:microsoft.com/office/officeart/2005/8/layout/pictureOrgChart+Icon"/>
    <dgm:cxn modelId="{F9F4945B-D6DD-4400-B877-4FE838AF984F}" srcId="{4F2D7AA0-80AA-4DD3-9F33-7CAC0C79E28C}" destId="{2427C42B-5B93-4AD3-A5D8-932DDABEA45E}" srcOrd="2" destOrd="0" parTransId="{83E6F891-38FE-4BC5-A7BD-5DBCDFD5F1DA}" sibTransId="{ECB6A84A-123E-465F-A026-ACAD619FF1DB}"/>
    <dgm:cxn modelId="{DFAB8864-55EE-4D8C-B9CC-7F89E1B25869}" type="presOf" srcId="{2427C42B-5B93-4AD3-A5D8-932DDABEA45E}" destId="{4C8D630F-361C-4E59-ABDE-70492684C59B}" srcOrd="1" destOrd="0" presId="urn:microsoft.com/office/officeart/2005/8/layout/pictureOrgChart+Icon"/>
    <dgm:cxn modelId="{71F83449-8A93-468F-9CB4-3B2EF70BEA6C}" srcId="{4F2D7AA0-80AA-4DD3-9F33-7CAC0C79E28C}" destId="{B333D594-666F-4C5B-8EDF-CA8E544262B3}" srcOrd="4" destOrd="0" parTransId="{714FF553-8311-4987-9865-2385B1D9C5C4}" sibTransId="{8DE43743-C5F6-4D91-B944-86A9DD460CE1}"/>
    <dgm:cxn modelId="{D9B95D70-8A05-451D-AF75-1A4C429EC070}" type="presOf" srcId="{AC918644-7916-422B-9AA5-A29538720961}" destId="{9148E990-892D-4F96-9AB7-2A13EBD14C84}" srcOrd="1" destOrd="0" presId="urn:microsoft.com/office/officeart/2005/8/layout/pictureOrgChart+Icon"/>
    <dgm:cxn modelId="{47347950-DDD6-4D5C-B8D9-FDEF4F649F0D}" type="presOf" srcId="{8508F0BF-2A16-4E63-93CB-3EDB36AFE02A}" destId="{49ECE3E2-F21B-41F8-A544-C880367C0B0B}" srcOrd="0" destOrd="0" presId="urn:microsoft.com/office/officeart/2005/8/layout/pictureOrgChart+Icon"/>
    <dgm:cxn modelId="{73619C76-35BC-4184-8703-A92E7BBD91E5}" type="presOf" srcId="{7478DD15-46C7-4732-95AA-150D2DB474E3}" destId="{B081A581-5C45-4D5C-8888-3CD89F64BA32}" srcOrd="0" destOrd="0" presId="urn:microsoft.com/office/officeart/2005/8/layout/pictureOrgChart+Icon"/>
    <dgm:cxn modelId="{5034E388-6A36-4761-BDE2-2B07AB535763}" type="presOf" srcId="{2C319D25-A741-49C4-B5AA-C9A5E801B5E0}" destId="{F398E73B-E92B-41E1-820D-3B1E934962B6}" srcOrd="0" destOrd="0" presId="urn:microsoft.com/office/officeart/2005/8/layout/pictureOrgChart+Icon"/>
    <dgm:cxn modelId="{3FE0418F-AFD8-432D-A78E-12EE69D2236F}" type="presOf" srcId="{83E6F891-38FE-4BC5-A7BD-5DBCDFD5F1DA}" destId="{8D615F16-BF17-4691-B8C3-07D2D6D95790}" srcOrd="0" destOrd="0" presId="urn:microsoft.com/office/officeart/2005/8/layout/pictureOrgChart+Icon"/>
    <dgm:cxn modelId="{98E3E097-239B-4877-8316-F908A163AC91}" type="presOf" srcId="{E500F0C5-9521-4B92-80DD-58CF87E2067B}" destId="{325E585A-206A-4D06-B2CD-B56A77E94552}" srcOrd="0" destOrd="0" presId="urn:microsoft.com/office/officeart/2005/8/layout/pictureOrgChart+Icon"/>
    <dgm:cxn modelId="{2D1816A6-6027-471F-A95C-4B438FD854F6}" type="presOf" srcId="{48293D37-A0C3-4CB9-AA0D-305860D63B1A}" destId="{5C8E976B-DD99-453F-B7E3-3DCEF91059DF}" srcOrd="0" destOrd="0" presId="urn:microsoft.com/office/officeart/2005/8/layout/pictureOrgChart+Icon"/>
    <dgm:cxn modelId="{C50B29A8-F3B8-4270-971E-F304EEFE60FD}" type="presOf" srcId="{536E7DFB-069C-4D9C-B680-93913C04BA0C}" destId="{355EF6F3-63CA-4C8F-AC96-588EE4C20623}" srcOrd="0" destOrd="0" presId="urn:microsoft.com/office/officeart/2005/8/layout/pictureOrgChart+Icon"/>
    <dgm:cxn modelId="{A81F3CAA-CD82-460A-B4FF-42B554A68748}" srcId="{4F2D7AA0-80AA-4DD3-9F33-7CAC0C79E28C}" destId="{AC918644-7916-422B-9AA5-A29538720961}" srcOrd="5" destOrd="0" parTransId="{536E7DFB-069C-4D9C-B680-93913C04BA0C}" sibTransId="{742FFE31-258F-4AEC-967E-B3ADC6074DBB}"/>
    <dgm:cxn modelId="{B5F6B7BE-9DFE-4371-AD9F-79B7981292BB}" type="presOf" srcId="{8508F0BF-2A16-4E63-93CB-3EDB36AFE02A}" destId="{D9DF0CDE-9B72-4673-8014-00B768DEF301}" srcOrd="1" destOrd="0" presId="urn:microsoft.com/office/officeart/2005/8/layout/pictureOrgChart+Icon"/>
    <dgm:cxn modelId="{111B91C8-D786-4451-99DE-53795802EC49}" type="presOf" srcId="{B333D594-666F-4C5B-8EDF-CA8E544262B3}" destId="{5DF41EAF-7183-4541-A1EA-686C77F6F8E2}" srcOrd="0" destOrd="0" presId="urn:microsoft.com/office/officeart/2005/8/layout/pictureOrgChart+Icon"/>
    <dgm:cxn modelId="{5F6FB6CB-BF31-4C45-B089-17203836257B}" type="presOf" srcId="{714FF553-8311-4987-9865-2385B1D9C5C4}" destId="{8BCE0C89-5E99-4EB1-BCFC-7527F84A626F}" srcOrd="0" destOrd="0" presId="urn:microsoft.com/office/officeart/2005/8/layout/pictureOrgChart+Icon"/>
    <dgm:cxn modelId="{7411A1DB-68B6-4B00-88B3-C5BD2D3CCCF3}" type="presOf" srcId="{8E4C92FB-4434-4CEE-AD39-540E5A45A312}" destId="{B29DFA9B-23EC-4094-90C1-CEA3C7C29132}" srcOrd="0" destOrd="0" presId="urn:microsoft.com/office/officeart/2005/8/layout/pictureOrgChart+Icon"/>
    <dgm:cxn modelId="{4F8B7ADD-99CC-423F-AB07-662425632946}" type="presOf" srcId="{A9526872-9429-43D4-B36D-B18169CC6149}" destId="{FEF49DD7-9040-49E5-B7FE-733B2FCFC78D}" srcOrd="0" destOrd="0" presId="urn:microsoft.com/office/officeart/2005/8/layout/pictureOrgChart+Icon"/>
    <dgm:cxn modelId="{2A4B4FEC-77AF-4418-A174-007F963641FF}" type="presOf" srcId="{E500F0C5-9521-4B92-80DD-58CF87E2067B}" destId="{0BDC3C37-BA1D-4490-8B15-D2BFC487C887}" srcOrd="1" destOrd="0" presId="urn:microsoft.com/office/officeart/2005/8/layout/pictureOrgChart+Icon"/>
    <dgm:cxn modelId="{2970DEED-F4AA-4C30-B2FA-9ECE5DB3F81B}" srcId="{4F2D7AA0-80AA-4DD3-9F33-7CAC0C79E28C}" destId="{8508F0BF-2A16-4E63-93CB-3EDB36AFE02A}" srcOrd="1" destOrd="0" parTransId="{7478DD15-46C7-4732-95AA-150D2DB474E3}" sibTransId="{10D2FE93-C873-4FED-9918-B5D81B4DDBB2}"/>
    <dgm:cxn modelId="{DD9404F0-64B2-4DF4-84D3-9CD2D0F05310}" type="presOf" srcId="{4F2D7AA0-80AA-4DD3-9F33-7CAC0C79E28C}" destId="{E979C78E-9987-44A5-938E-DE297789F3A9}" srcOrd="0" destOrd="0" presId="urn:microsoft.com/office/officeart/2005/8/layout/pictureOrgChart+Icon"/>
    <dgm:cxn modelId="{E48C0EF6-5E27-46C3-8988-2A47BCDB68F4}" srcId="{4F2D7AA0-80AA-4DD3-9F33-7CAC0C79E28C}" destId="{E500F0C5-9521-4B92-80DD-58CF87E2067B}" srcOrd="0" destOrd="0" parTransId="{2C319D25-A741-49C4-B5AA-C9A5E801B5E0}" sibTransId="{A2C76049-2F0C-410A-A242-4A0948F808E4}"/>
    <dgm:cxn modelId="{A345C4F9-9D9F-4658-947C-F13FC829A5DA}" type="presOf" srcId="{AC918644-7916-422B-9AA5-A29538720961}" destId="{BE062E90-C911-408D-BE2D-4E7CC581CC92}" srcOrd="0" destOrd="0" presId="urn:microsoft.com/office/officeart/2005/8/layout/pictureOrgChart+Icon"/>
    <dgm:cxn modelId="{B25CA2FC-FAA0-46E6-94DE-151C78F8830E}" type="presOf" srcId="{2427C42B-5B93-4AD3-A5D8-932DDABEA45E}" destId="{A1C90645-AC12-40C9-BA86-EAA81E499BA8}" srcOrd="0" destOrd="0" presId="urn:microsoft.com/office/officeart/2005/8/layout/pictureOrgChart+Icon"/>
    <dgm:cxn modelId="{808F0B98-0E5F-4B07-B18B-DA40202D5E54}" type="presParOf" srcId="{B29DFA9B-23EC-4094-90C1-CEA3C7C29132}" destId="{2237CBAD-7EBF-4F94-9730-562BF81C3059}" srcOrd="0" destOrd="0" presId="urn:microsoft.com/office/officeart/2005/8/layout/pictureOrgChart+Icon"/>
    <dgm:cxn modelId="{043C8877-5091-45CA-951E-05811CFBEAA0}" type="presParOf" srcId="{2237CBAD-7EBF-4F94-9730-562BF81C3059}" destId="{15DD5F6F-6729-4761-9592-B6CE6E1DA1DC}" srcOrd="0" destOrd="0" presId="urn:microsoft.com/office/officeart/2005/8/layout/pictureOrgChart+Icon"/>
    <dgm:cxn modelId="{7FA76033-341A-41C0-89AF-76355622B978}" type="presParOf" srcId="{15DD5F6F-6729-4761-9592-B6CE6E1DA1DC}" destId="{E979C78E-9987-44A5-938E-DE297789F3A9}" srcOrd="0" destOrd="0" presId="urn:microsoft.com/office/officeart/2005/8/layout/pictureOrgChart+Icon"/>
    <dgm:cxn modelId="{3566A4ED-00BF-480E-A496-416537366E10}" type="presParOf" srcId="{15DD5F6F-6729-4761-9592-B6CE6E1DA1DC}" destId="{684E0C54-A771-4D7C-8DE5-7737722EDE7B}" srcOrd="1" destOrd="0" presId="urn:microsoft.com/office/officeart/2005/8/layout/pictureOrgChart+Icon"/>
    <dgm:cxn modelId="{C5981872-F6EE-4025-BE34-46C0B1D36F65}" type="presParOf" srcId="{15DD5F6F-6729-4761-9592-B6CE6E1DA1DC}" destId="{64EE854C-8D63-4066-9868-ED123082454A}" srcOrd="2" destOrd="0" presId="urn:microsoft.com/office/officeart/2005/8/layout/pictureOrgChart+Icon"/>
    <dgm:cxn modelId="{60AB4F83-F74D-4F5D-B082-B61A37E67810}" type="presParOf" srcId="{2237CBAD-7EBF-4F94-9730-562BF81C3059}" destId="{AFCEC3AB-D8CE-48D2-A06E-C3E3A1EEDE54}" srcOrd="1" destOrd="0" presId="urn:microsoft.com/office/officeart/2005/8/layout/pictureOrgChart+Icon"/>
    <dgm:cxn modelId="{05A51147-704B-4BB2-895A-31966F615B50}" type="presParOf" srcId="{AFCEC3AB-D8CE-48D2-A06E-C3E3A1EEDE54}" destId="{5C8E976B-DD99-453F-B7E3-3DCEF91059DF}" srcOrd="0" destOrd="0" presId="urn:microsoft.com/office/officeart/2005/8/layout/pictureOrgChart+Icon"/>
    <dgm:cxn modelId="{59D39695-E20D-4B9B-8E43-2F7754247363}" type="presParOf" srcId="{AFCEC3AB-D8CE-48D2-A06E-C3E3A1EEDE54}" destId="{425BE6B8-08A9-4BB9-8CD0-215EC3AE8852}" srcOrd="1" destOrd="0" presId="urn:microsoft.com/office/officeart/2005/8/layout/pictureOrgChart+Icon"/>
    <dgm:cxn modelId="{53C16E59-3246-4120-A3C9-039F3DA33347}" type="presParOf" srcId="{425BE6B8-08A9-4BB9-8CD0-215EC3AE8852}" destId="{36355C30-E93D-407E-951D-6B4AA3A814F9}" srcOrd="0" destOrd="0" presId="urn:microsoft.com/office/officeart/2005/8/layout/pictureOrgChart+Icon"/>
    <dgm:cxn modelId="{2F5D8E1B-C881-4959-9167-B25C1F3A40BD}" type="presParOf" srcId="{36355C30-E93D-407E-951D-6B4AA3A814F9}" destId="{FEF49DD7-9040-49E5-B7FE-733B2FCFC78D}" srcOrd="0" destOrd="0" presId="urn:microsoft.com/office/officeart/2005/8/layout/pictureOrgChart+Icon"/>
    <dgm:cxn modelId="{EDA2FBE9-D56C-4C64-AF16-A509D69C3AF4}" type="presParOf" srcId="{36355C30-E93D-407E-951D-6B4AA3A814F9}" destId="{20C4010D-994B-4E06-A0DF-965467BB8D68}" srcOrd="1" destOrd="0" presId="urn:microsoft.com/office/officeart/2005/8/layout/pictureOrgChart+Icon"/>
    <dgm:cxn modelId="{FD7B8BF4-6C3A-4D4E-A85A-2066305A2675}" type="presParOf" srcId="{36355C30-E93D-407E-951D-6B4AA3A814F9}" destId="{61B73100-9F18-4C9F-980A-864C432C8744}" srcOrd="2" destOrd="0" presId="urn:microsoft.com/office/officeart/2005/8/layout/pictureOrgChart+Icon"/>
    <dgm:cxn modelId="{AC3113B6-0A68-4AA0-99D1-72581E28AFE6}" type="presParOf" srcId="{425BE6B8-08A9-4BB9-8CD0-215EC3AE8852}" destId="{1348D18D-8634-4EDC-9429-1803F2FC0CE7}" srcOrd="1" destOrd="0" presId="urn:microsoft.com/office/officeart/2005/8/layout/pictureOrgChart+Icon"/>
    <dgm:cxn modelId="{B70A1220-E4FD-4E46-A2EA-6BB847AC9D64}" type="presParOf" srcId="{425BE6B8-08A9-4BB9-8CD0-215EC3AE8852}" destId="{C7A50EF7-0382-4077-BD58-235F413214BF}" srcOrd="2" destOrd="0" presId="urn:microsoft.com/office/officeart/2005/8/layout/pictureOrgChart+Icon"/>
    <dgm:cxn modelId="{59E1F5B2-CF4D-4AB7-ABD2-B6D76E4FDEE0}" type="presParOf" srcId="{AFCEC3AB-D8CE-48D2-A06E-C3E3A1EEDE54}" destId="{8BCE0C89-5E99-4EB1-BCFC-7527F84A626F}" srcOrd="2" destOrd="0" presId="urn:microsoft.com/office/officeart/2005/8/layout/pictureOrgChart+Icon"/>
    <dgm:cxn modelId="{63667FFC-0ACF-47FA-9808-DAAFF16DB135}" type="presParOf" srcId="{AFCEC3AB-D8CE-48D2-A06E-C3E3A1EEDE54}" destId="{91FD5B25-B27D-4EC3-839C-2A59D4FED87F}" srcOrd="3" destOrd="0" presId="urn:microsoft.com/office/officeart/2005/8/layout/pictureOrgChart+Icon"/>
    <dgm:cxn modelId="{D4E7CABC-2EF1-4473-83AE-42D8EDBC2968}" type="presParOf" srcId="{91FD5B25-B27D-4EC3-839C-2A59D4FED87F}" destId="{DC09D59D-981C-4737-B330-E47F545365A4}" srcOrd="0" destOrd="0" presId="urn:microsoft.com/office/officeart/2005/8/layout/pictureOrgChart+Icon"/>
    <dgm:cxn modelId="{C94FED30-55D0-462B-BE0B-D14DEA0A9F62}" type="presParOf" srcId="{DC09D59D-981C-4737-B330-E47F545365A4}" destId="{5DF41EAF-7183-4541-A1EA-686C77F6F8E2}" srcOrd="0" destOrd="0" presId="urn:microsoft.com/office/officeart/2005/8/layout/pictureOrgChart+Icon"/>
    <dgm:cxn modelId="{582880E7-CFA0-45D2-97A5-70A9E9896A2D}" type="presParOf" srcId="{DC09D59D-981C-4737-B330-E47F545365A4}" destId="{ADB56C08-A959-4424-8A69-851AAD6ECF76}" srcOrd="1" destOrd="0" presId="urn:microsoft.com/office/officeart/2005/8/layout/pictureOrgChart+Icon"/>
    <dgm:cxn modelId="{69FD6890-9519-4B73-93A6-366F794ED28A}" type="presParOf" srcId="{DC09D59D-981C-4737-B330-E47F545365A4}" destId="{C7C52CBF-9995-4C65-BD7D-6D3275851808}" srcOrd="2" destOrd="0" presId="urn:microsoft.com/office/officeart/2005/8/layout/pictureOrgChart+Icon"/>
    <dgm:cxn modelId="{4723197F-0360-479E-B092-45C618242C6B}" type="presParOf" srcId="{91FD5B25-B27D-4EC3-839C-2A59D4FED87F}" destId="{8478A325-A3AF-4044-8507-5DCB2B7B8C92}" srcOrd="1" destOrd="0" presId="urn:microsoft.com/office/officeart/2005/8/layout/pictureOrgChart+Icon"/>
    <dgm:cxn modelId="{65E7CBA6-C54A-4373-9BA9-2114C597F4F6}" type="presParOf" srcId="{91FD5B25-B27D-4EC3-839C-2A59D4FED87F}" destId="{F182C9EB-47B1-42ED-BACD-9FC1589AC531}" srcOrd="2" destOrd="0" presId="urn:microsoft.com/office/officeart/2005/8/layout/pictureOrgChart+Icon"/>
    <dgm:cxn modelId="{98458737-6312-452F-B75A-0626A53B019F}" type="presParOf" srcId="{AFCEC3AB-D8CE-48D2-A06E-C3E3A1EEDE54}" destId="{355EF6F3-63CA-4C8F-AC96-588EE4C20623}" srcOrd="4" destOrd="0" presId="urn:microsoft.com/office/officeart/2005/8/layout/pictureOrgChart+Icon"/>
    <dgm:cxn modelId="{976001CC-1A8D-4E4C-9104-A3AC468F3666}" type="presParOf" srcId="{AFCEC3AB-D8CE-48D2-A06E-C3E3A1EEDE54}" destId="{241E649E-29E1-4A24-863A-D67B1FF3FA47}" srcOrd="5" destOrd="0" presId="urn:microsoft.com/office/officeart/2005/8/layout/pictureOrgChart+Icon"/>
    <dgm:cxn modelId="{9A5B4007-C9D0-4C13-807F-F4B7902F5C1E}" type="presParOf" srcId="{241E649E-29E1-4A24-863A-D67B1FF3FA47}" destId="{7329B0EE-5F83-4A27-AFA4-DD01DDE85629}" srcOrd="0" destOrd="0" presId="urn:microsoft.com/office/officeart/2005/8/layout/pictureOrgChart+Icon"/>
    <dgm:cxn modelId="{152BC90F-6773-4835-BCE9-8922E5A7FADC}" type="presParOf" srcId="{7329B0EE-5F83-4A27-AFA4-DD01DDE85629}" destId="{BE062E90-C911-408D-BE2D-4E7CC581CC92}" srcOrd="0" destOrd="0" presId="urn:microsoft.com/office/officeart/2005/8/layout/pictureOrgChart+Icon"/>
    <dgm:cxn modelId="{38446BF7-548E-448F-BD61-87ED4C3E5397}" type="presParOf" srcId="{7329B0EE-5F83-4A27-AFA4-DD01DDE85629}" destId="{05431644-35DC-42BE-8426-7BD1C22222D1}" srcOrd="1" destOrd="0" presId="urn:microsoft.com/office/officeart/2005/8/layout/pictureOrgChart+Icon"/>
    <dgm:cxn modelId="{163E4771-6570-47B8-A348-689F0E16F203}" type="presParOf" srcId="{7329B0EE-5F83-4A27-AFA4-DD01DDE85629}" destId="{9148E990-892D-4F96-9AB7-2A13EBD14C84}" srcOrd="2" destOrd="0" presId="urn:microsoft.com/office/officeart/2005/8/layout/pictureOrgChart+Icon"/>
    <dgm:cxn modelId="{3E11DD6F-DC8D-42A8-BBE3-D1E038B98602}" type="presParOf" srcId="{241E649E-29E1-4A24-863A-D67B1FF3FA47}" destId="{EC9321A0-C623-4AD5-84DB-501EEA3FEB5E}" srcOrd="1" destOrd="0" presId="urn:microsoft.com/office/officeart/2005/8/layout/pictureOrgChart+Icon"/>
    <dgm:cxn modelId="{D270736D-20A0-425B-8405-0809C89C25C4}" type="presParOf" srcId="{241E649E-29E1-4A24-863A-D67B1FF3FA47}" destId="{97A02A65-0652-4CE2-BD99-0D2C9B429198}" srcOrd="2" destOrd="0" presId="urn:microsoft.com/office/officeart/2005/8/layout/pictureOrgChart+Icon"/>
    <dgm:cxn modelId="{37E5E9FC-ABC9-4409-8458-83886F6393F5}" type="presParOf" srcId="{2237CBAD-7EBF-4F94-9730-562BF81C3059}" destId="{AE5F938D-F683-4B6E-98A3-3A38C527B9F1}" srcOrd="2" destOrd="0" presId="urn:microsoft.com/office/officeart/2005/8/layout/pictureOrgChart+Icon"/>
    <dgm:cxn modelId="{F8ED4132-0FEC-40F9-A813-556D1940E875}" type="presParOf" srcId="{AE5F938D-F683-4B6E-98A3-3A38C527B9F1}" destId="{F398E73B-E92B-41E1-820D-3B1E934962B6}" srcOrd="0" destOrd="0" presId="urn:microsoft.com/office/officeart/2005/8/layout/pictureOrgChart+Icon"/>
    <dgm:cxn modelId="{4610510C-735E-43B5-81A3-42CF2CAAD397}" type="presParOf" srcId="{AE5F938D-F683-4B6E-98A3-3A38C527B9F1}" destId="{339312F3-8B96-4D3D-BCC2-01859612050A}" srcOrd="1" destOrd="0" presId="urn:microsoft.com/office/officeart/2005/8/layout/pictureOrgChart+Icon"/>
    <dgm:cxn modelId="{667EB44F-A2A3-486C-A01B-24180A34E856}" type="presParOf" srcId="{339312F3-8B96-4D3D-BCC2-01859612050A}" destId="{18C93AD9-62F8-471C-9684-E6EA95F76D45}" srcOrd="0" destOrd="0" presId="urn:microsoft.com/office/officeart/2005/8/layout/pictureOrgChart+Icon"/>
    <dgm:cxn modelId="{67F82C0F-43A1-4B11-8D99-341F66EBF065}" type="presParOf" srcId="{18C93AD9-62F8-471C-9684-E6EA95F76D45}" destId="{325E585A-206A-4D06-B2CD-B56A77E94552}" srcOrd="0" destOrd="0" presId="urn:microsoft.com/office/officeart/2005/8/layout/pictureOrgChart+Icon"/>
    <dgm:cxn modelId="{1B4CD017-7935-4F71-ACCF-4A5D9ADBED43}" type="presParOf" srcId="{18C93AD9-62F8-471C-9684-E6EA95F76D45}" destId="{43582C2B-FAC5-470A-97FA-7A1660A1FEF7}" srcOrd="1" destOrd="0" presId="urn:microsoft.com/office/officeart/2005/8/layout/pictureOrgChart+Icon"/>
    <dgm:cxn modelId="{139112BC-FE6B-4333-B5AD-BD9867DA3157}" type="presParOf" srcId="{18C93AD9-62F8-471C-9684-E6EA95F76D45}" destId="{0BDC3C37-BA1D-4490-8B15-D2BFC487C887}" srcOrd="2" destOrd="0" presId="urn:microsoft.com/office/officeart/2005/8/layout/pictureOrgChart+Icon"/>
    <dgm:cxn modelId="{15E1FAFF-BEB4-46E7-A367-D892D8A15D1C}" type="presParOf" srcId="{339312F3-8B96-4D3D-BCC2-01859612050A}" destId="{9A207F07-502E-4711-95EE-D2076FF2D195}" srcOrd="1" destOrd="0" presId="urn:microsoft.com/office/officeart/2005/8/layout/pictureOrgChart+Icon"/>
    <dgm:cxn modelId="{E1C11214-517B-4F87-8BAF-F7887E9BF1BA}" type="presParOf" srcId="{339312F3-8B96-4D3D-BCC2-01859612050A}" destId="{3BD6E0E3-3779-4028-94D7-028BE9C3B4D8}" srcOrd="2" destOrd="0" presId="urn:microsoft.com/office/officeart/2005/8/layout/pictureOrgChart+Icon"/>
    <dgm:cxn modelId="{0879C4CB-132B-4BBC-A1CC-AE2F0A4F065B}" type="presParOf" srcId="{AE5F938D-F683-4B6E-98A3-3A38C527B9F1}" destId="{B081A581-5C45-4D5C-8888-3CD89F64BA32}" srcOrd="2" destOrd="0" presId="urn:microsoft.com/office/officeart/2005/8/layout/pictureOrgChart+Icon"/>
    <dgm:cxn modelId="{7F416476-A099-4031-BE86-3BEAAF956DCB}" type="presParOf" srcId="{AE5F938D-F683-4B6E-98A3-3A38C527B9F1}" destId="{558AC58A-89D8-4890-A3FC-A9FC48E24596}" srcOrd="3" destOrd="0" presId="urn:microsoft.com/office/officeart/2005/8/layout/pictureOrgChart+Icon"/>
    <dgm:cxn modelId="{DF44240D-6E67-4413-B24A-101575F44547}" type="presParOf" srcId="{558AC58A-89D8-4890-A3FC-A9FC48E24596}" destId="{3A7D4F35-81A3-4F9C-B2DD-54A887DA94E3}" srcOrd="0" destOrd="0" presId="urn:microsoft.com/office/officeart/2005/8/layout/pictureOrgChart+Icon"/>
    <dgm:cxn modelId="{297D5BB0-24D7-48E4-9F6C-829693E08CB7}" type="presParOf" srcId="{3A7D4F35-81A3-4F9C-B2DD-54A887DA94E3}" destId="{49ECE3E2-F21B-41F8-A544-C880367C0B0B}" srcOrd="0" destOrd="0" presId="urn:microsoft.com/office/officeart/2005/8/layout/pictureOrgChart+Icon"/>
    <dgm:cxn modelId="{2661CD27-83FB-40C5-AF23-F0E965074C70}" type="presParOf" srcId="{3A7D4F35-81A3-4F9C-B2DD-54A887DA94E3}" destId="{1DC6CD5A-11F0-4A5D-AE6F-141D7E812358}" srcOrd="1" destOrd="0" presId="urn:microsoft.com/office/officeart/2005/8/layout/pictureOrgChart+Icon"/>
    <dgm:cxn modelId="{BF749BF3-E6D6-434B-AFF9-7D37A2EAE899}" type="presParOf" srcId="{3A7D4F35-81A3-4F9C-B2DD-54A887DA94E3}" destId="{D9DF0CDE-9B72-4673-8014-00B768DEF301}" srcOrd="2" destOrd="0" presId="urn:microsoft.com/office/officeart/2005/8/layout/pictureOrgChart+Icon"/>
    <dgm:cxn modelId="{78EAEA19-D1A1-4D34-9EC5-41FC38167DC0}" type="presParOf" srcId="{558AC58A-89D8-4890-A3FC-A9FC48E24596}" destId="{5DEEA246-5BAA-470A-94BF-3E39B2E5A0F9}" srcOrd="1" destOrd="0" presId="urn:microsoft.com/office/officeart/2005/8/layout/pictureOrgChart+Icon"/>
    <dgm:cxn modelId="{6A9BA1D1-0CE6-413C-9B34-E512886455E8}" type="presParOf" srcId="{558AC58A-89D8-4890-A3FC-A9FC48E24596}" destId="{03893BB5-0E35-4169-AAA3-AB17874FBC53}" srcOrd="2" destOrd="0" presId="urn:microsoft.com/office/officeart/2005/8/layout/pictureOrgChart+Icon"/>
    <dgm:cxn modelId="{59E5E4A6-0733-4598-9E05-3CB7DAAE0C8A}" type="presParOf" srcId="{AE5F938D-F683-4B6E-98A3-3A38C527B9F1}" destId="{8D615F16-BF17-4691-B8C3-07D2D6D95790}" srcOrd="4" destOrd="0" presId="urn:microsoft.com/office/officeart/2005/8/layout/pictureOrgChart+Icon"/>
    <dgm:cxn modelId="{A14AA1C6-9CD4-4CEB-8912-3E4A89FF15AA}" type="presParOf" srcId="{AE5F938D-F683-4B6E-98A3-3A38C527B9F1}" destId="{985389FB-A9BC-4D3C-961E-999353E05D04}" srcOrd="5" destOrd="0" presId="urn:microsoft.com/office/officeart/2005/8/layout/pictureOrgChart+Icon"/>
    <dgm:cxn modelId="{9A32B4F8-5C55-4B8A-8B5A-4258721B23C2}" type="presParOf" srcId="{985389FB-A9BC-4D3C-961E-999353E05D04}" destId="{6054E809-380F-4411-B814-BEBFB6556FFB}" srcOrd="0" destOrd="0" presId="urn:microsoft.com/office/officeart/2005/8/layout/pictureOrgChart+Icon"/>
    <dgm:cxn modelId="{2B763F55-FF68-449A-8761-6EC0D13E3378}" type="presParOf" srcId="{6054E809-380F-4411-B814-BEBFB6556FFB}" destId="{A1C90645-AC12-40C9-BA86-EAA81E499BA8}" srcOrd="0" destOrd="0" presId="urn:microsoft.com/office/officeart/2005/8/layout/pictureOrgChart+Icon"/>
    <dgm:cxn modelId="{ADF645C6-1A13-49C2-8968-B1B072BCDE9A}" type="presParOf" srcId="{6054E809-380F-4411-B814-BEBFB6556FFB}" destId="{15B4749B-03C9-4A93-BFDC-AE603D36A044}" srcOrd="1" destOrd="0" presId="urn:microsoft.com/office/officeart/2005/8/layout/pictureOrgChart+Icon"/>
    <dgm:cxn modelId="{55F7CFCD-3163-40AE-852A-6DBA84ADFB17}" type="presParOf" srcId="{6054E809-380F-4411-B814-BEBFB6556FFB}" destId="{4C8D630F-361C-4E59-ABDE-70492684C59B}" srcOrd="2" destOrd="0" presId="urn:microsoft.com/office/officeart/2005/8/layout/pictureOrgChart+Icon"/>
    <dgm:cxn modelId="{ADE8225C-5961-449D-8C88-8D79A4C784ED}" type="presParOf" srcId="{985389FB-A9BC-4D3C-961E-999353E05D04}" destId="{EAC46907-1141-4FDA-94C1-8DE1E20804B7}" srcOrd="1" destOrd="0" presId="urn:microsoft.com/office/officeart/2005/8/layout/pictureOrgChart+Icon"/>
    <dgm:cxn modelId="{D51F9568-CF97-4DA8-8813-B2211F88A222}" type="presParOf" srcId="{985389FB-A9BC-4D3C-961E-999353E05D04}" destId="{12FADB75-6F8D-485E-8038-78D1D5CDFD67}" srcOrd="2" destOrd="0" presId="urn:microsoft.com/office/officeart/2005/8/layout/pictureOrgChar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15F16-BF17-4691-B8C3-07D2D6D95790}">
      <dsp:nvSpPr>
        <dsp:cNvPr id="0" name=""/>
        <dsp:cNvSpPr/>
      </dsp:nvSpPr>
      <dsp:spPr>
        <a:xfrm>
          <a:off x="4781843" y="965211"/>
          <a:ext cx="202520" cy="2256653"/>
        </a:xfrm>
        <a:custGeom>
          <a:avLst/>
          <a:gdLst/>
          <a:ahLst/>
          <a:cxnLst/>
          <a:rect l="0" t="0" r="0" b="0"/>
          <a:pathLst>
            <a:path>
              <a:moveTo>
                <a:pt x="202520" y="0"/>
              </a:moveTo>
              <a:lnTo>
                <a:pt x="202520" y="2256653"/>
              </a:lnTo>
              <a:lnTo>
                <a:pt x="0" y="2256653"/>
              </a:lnTo>
            </a:path>
          </a:pathLst>
        </a:custGeom>
        <a:noFill/>
        <a:ln w="12700" cap="flat" cmpd="sng" algn="ctr">
          <a:solidFill>
            <a:srgbClr val="642266"/>
          </a:solidFill>
          <a:prstDash val="solid"/>
          <a:miter lim="800000"/>
        </a:ln>
        <a:effectLst/>
      </dsp:spPr>
      <dsp:style>
        <a:lnRef idx="2">
          <a:scrgbClr r="0" g="0" b="0"/>
        </a:lnRef>
        <a:fillRef idx="0">
          <a:scrgbClr r="0" g="0" b="0"/>
        </a:fillRef>
        <a:effectRef idx="0">
          <a:scrgbClr r="0" g="0" b="0"/>
        </a:effectRef>
        <a:fontRef idx="minor"/>
      </dsp:style>
    </dsp:sp>
    <dsp:sp modelId="{B081A581-5C45-4D5C-8888-3CD89F64BA32}">
      <dsp:nvSpPr>
        <dsp:cNvPr id="0" name=""/>
        <dsp:cNvSpPr/>
      </dsp:nvSpPr>
      <dsp:spPr>
        <a:xfrm>
          <a:off x="4984363" y="965211"/>
          <a:ext cx="202520" cy="887231"/>
        </a:xfrm>
        <a:custGeom>
          <a:avLst/>
          <a:gdLst/>
          <a:ahLst/>
          <a:cxnLst/>
          <a:rect l="0" t="0" r="0" b="0"/>
          <a:pathLst>
            <a:path>
              <a:moveTo>
                <a:pt x="0" y="0"/>
              </a:moveTo>
              <a:lnTo>
                <a:pt x="0" y="887231"/>
              </a:lnTo>
              <a:lnTo>
                <a:pt x="202520" y="887231"/>
              </a:lnTo>
            </a:path>
          </a:pathLst>
        </a:custGeom>
        <a:noFill/>
        <a:ln w="12700" cap="flat" cmpd="sng" algn="ctr">
          <a:solidFill>
            <a:srgbClr val="642266"/>
          </a:solidFill>
          <a:prstDash val="solid"/>
          <a:miter lim="800000"/>
        </a:ln>
        <a:effectLst/>
      </dsp:spPr>
      <dsp:style>
        <a:lnRef idx="2">
          <a:scrgbClr r="0" g="0" b="0"/>
        </a:lnRef>
        <a:fillRef idx="0">
          <a:scrgbClr r="0" g="0" b="0"/>
        </a:fillRef>
        <a:effectRef idx="0">
          <a:scrgbClr r="0" g="0" b="0"/>
        </a:effectRef>
        <a:fontRef idx="minor"/>
      </dsp:style>
    </dsp:sp>
    <dsp:sp modelId="{F398E73B-E92B-41E1-820D-3B1E934962B6}">
      <dsp:nvSpPr>
        <dsp:cNvPr id="0" name=""/>
        <dsp:cNvSpPr/>
      </dsp:nvSpPr>
      <dsp:spPr>
        <a:xfrm>
          <a:off x="4781843" y="965211"/>
          <a:ext cx="202520" cy="887231"/>
        </a:xfrm>
        <a:custGeom>
          <a:avLst/>
          <a:gdLst/>
          <a:ahLst/>
          <a:cxnLst/>
          <a:rect l="0" t="0" r="0" b="0"/>
          <a:pathLst>
            <a:path>
              <a:moveTo>
                <a:pt x="202520" y="0"/>
              </a:moveTo>
              <a:lnTo>
                <a:pt x="202520" y="887231"/>
              </a:lnTo>
              <a:lnTo>
                <a:pt x="0" y="887231"/>
              </a:lnTo>
            </a:path>
          </a:pathLst>
        </a:custGeom>
        <a:noFill/>
        <a:ln w="12700" cap="flat" cmpd="sng" algn="ctr">
          <a:solidFill>
            <a:srgbClr val="642266"/>
          </a:solidFill>
          <a:prstDash val="solid"/>
          <a:miter lim="800000"/>
        </a:ln>
        <a:effectLst/>
      </dsp:spPr>
      <dsp:style>
        <a:lnRef idx="2">
          <a:scrgbClr r="0" g="0" b="0"/>
        </a:lnRef>
        <a:fillRef idx="0">
          <a:scrgbClr r="0" g="0" b="0"/>
        </a:fillRef>
        <a:effectRef idx="0">
          <a:scrgbClr r="0" g="0" b="0"/>
        </a:effectRef>
        <a:fontRef idx="minor"/>
      </dsp:style>
    </dsp:sp>
    <dsp:sp modelId="{355EF6F3-63CA-4C8F-AC96-588EE4C20623}">
      <dsp:nvSpPr>
        <dsp:cNvPr id="0" name=""/>
        <dsp:cNvSpPr/>
      </dsp:nvSpPr>
      <dsp:spPr>
        <a:xfrm>
          <a:off x="4984363" y="965211"/>
          <a:ext cx="148861" cy="3144715"/>
        </a:xfrm>
        <a:custGeom>
          <a:avLst/>
          <a:gdLst/>
          <a:ahLst/>
          <a:cxnLst/>
          <a:rect l="0" t="0" r="0" b="0"/>
          <a:pathLst>
            <a:path>
              <a:moveTo>
                <a:pt x="0" y="0"/>
              </a:moveTo>
              <a:lnTo>
                <a:pt x="0" y="2942194"/>
              </a:lnTo>
              <a:lnTo>
                <a:pt x="148861" y="2942194"/>
              </a:lnTo>
              <a:lnTo>
                <a:pt x="148861" y="3144715"/>
              </a:lnTo>
            </a:path>
          </a:pathLst>
        </a:custGeom>
        <a:noFill/>
        <a:ln w="12700" cap="flat" cmpd="sng" algn="ctr">
          <a:solidFill>
            <a:srgbClr val="642266"/>
          </a:solidFill>
          <a:prstDash val="solid"/>
          <a:miter lim="800000"/>
        </a:ln>
        <a:effectLst/>
      </dsp:spPr>
      <dsp:style>
        <a:lnRef idx="2">
          <a:scrgbClr r="0" g="0" b="0"/>
        </a:lnRef>
        <a:fillRef idx="0">
          <a:scrgbClr r="0" g="0" b="0"/>
        </a:fillRef>
        <a:effectRef idx="0">
          <a:scrgbClr r="0" g="0" b="0"/>
        </a:effectRef>
        <a:fontRef idx="minor"/>
      </dsp:style>
    </dsp:sp>
    <dsp:sp modelId="{8BCE0C89-5E99-4EB1-BCFC-7527F84A626F}">
      <dsp:nvSpPr>
        <dsp:cNvPr id="0" name=""/>
        <dsp:cNvSpPr/>
      </dsp:nvSpPr>
      <dsp:spPr>
        <a:xfrm>
          <a:off x="4984363" y="965211"/>
          <a:ext cx="2523845" cy="3144715"/>
        </a:xfrm>
        <a:custGeom>
          <a:avLst/>
          <a:gdLst/>
          <a:ahLst/>
          <a:cxnLst/>
          <a:rect l="0" t="0" r="0" b="0"/>
          <a:pathLst>
            <a:path>
              <a:moveTo>
                <a:pt x="0" y="0"/>
              </a:moveTo>
              <a:lnTo>
                <a:pt x="0" y="2942194"/>
              </a:lnTo>
              <a:lnTo>
                <a:pt x="2523845" y="2942194"/>
              </a:lnTo>
              <a:lnTo>
                <a:pt x="2523845" y="3144715"/>
              </a:lnTo>
            </a:path>
          </a:pathLst>
        </a:custGeom>
        <a:noFill/>
        <a:ln w="12700" cap="flat" cmpd="sng" algn="ctr">
          <a:solidFill>
            <a:srgbClr val="642266"/>
          </a:solidFill>
          <a:prstDash val="solid"/>
          <a:miter lim="800000"/>
        </a:ln>
        <a:effectLst/>
      </dsp:spPr>
      <dsp:style>
        <a:lnRef idx="2">
          <a:scrgbClr r="0" g="0" b="0"/>
        </a:lnRef>
        <a:fillRef idx="0">
          <a:scrgbClr r="0" g="0" b="0"/>
        </a:fillRef>
        <a:effectRef idx="0">
          <a:scrgbClr r="0" g="0" b="0"/>
        </a:effectRef>
        <a:fontRef idx="minor"/>
      </dsp:style>
    </dsp:sp>
    <dsp:sp modelId="{5C8E976B-DD99-453F-B7E3-3DCEF91059DF}">
      <dsp:nvSpPr>
        <dsp:cNvPr id="0" name=""/>
        <dsp:cNvSpPr/>
      </dsp:nvSpPr>
      <dsp:spPr>
        <a:xfrm>
          <a:off x="2650559" y="965211"/>
          <a:ext cx="2333804" cy="3143885"/>
        </a:xfrm>
        <a:custGeom>
          <a:avLst/>
          <a:gdLst/>
          <a:ahLst/>
          <a:cxnLst/>
          <a:rect l="0" t="0" r="0" b="0"/>
          <a:pathLst>
            <a:path>
              <a:moveTo>
                <a:pt x="2333804" y="0"/>
              </a:moveTo>
              <a:lnTo>
                <a:pt x="2333804" y="2941364"/>
              </a:lnTo>
              <a:lnTo>
                <a:pt x="0" y="2941364"/>
              </a:lnTo>
              <a:lnTo>
                <a:pt x="0" y="3143885"/>
              </a:lnTo>
            </a:path>
          </a:pathLst>
        </a:custGeom>
        <a:noFill/>
        <a:ln w="12700" cap="flat" cmpd="sng" algn="ctr">
          <a:solidFill>
            <a:srgbClr val="642266"/>
          </a:solidFill>
          <a:prstDash val="solid"/>
          <a:miter lim="800000"/>
        </a:ln>
        <a:effectLst/>
      </dsp:spPr>
      <dsp:style>
        <a:lnRef idx="2">
          <a:scrgbClr r="0" g="0" b="0"/>
        </a:lnRef>
        <a:fillRef idx="0">
          <a:scrgbClr r="0" g="0" b="0"/>
        </a:fillRef>
        <a:effectRef idx="0">
          <a:scrgbClr r="0" g="0" b="0"/>
        </a:effectRef>
        <a:fontRef idx="minor"/>
      </dsp:style>
    </dsp:sp>
    <dsp:sp modelId="{E979C78E-9987-44A5-938E-DE297789F3A9}">
      <dsp:nvSpPr>
        <dsp:cNvPr id="0" name=""/>
        <dsp:cNvSpPr/>
      </dsp:nvSpPr>
      <dsp:spPr>
        <a:xfrm>
          <a:off x="4019982" y="829"/>
          <a:ext cx="1928763" cy="964381"/>
        </a:xfrm>
        <a:prstGeom prst="rect">
          <a:avLst/>
        </a:prstGeom>
        <a:solidFill>
          <a:srgbClr val="1120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446"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dirty="0"/>
            <a:t>Emmet English </a:t>
          </a:r>
          <a:r>
            <a:rPr lang="en-GB" sz="1300" b="0" kern="1200" dirty="0"/>
            <a:t>Director</a:t>
          </a:r>
          <a:endParaRPr lang="en-IE" sz="1300" b="0" kern="1200" dirty="0"/>
        </a:p>
      </dsp:txBody>
      <dsp:txXfrm>
        <a:off x="4019982" y="829"/>
        <a:ext cx="1928763" cy="964381"/>
      </dsp:txXfrm>
    </dsp:sp>
    <dsp:sp modelId="{684E0C54-A771-4D7C-8DE5-7737722EDE7B}">
      <dsp:nvSpPr>
        <dsp:cNvPr id="0" name=""/>
        <dsp:cNvSpPr/>
      </dsp:nvSpPr>
      <dsp:spPr>
        <a:xfrm>
          <a:off x="4116420" y="97268"/>
          <a:ext cx="578629" cy="771505"/>
        </a:xfrm>
        <a:prstGeom prst="rect">
          <a:avLst/>
        </a:prstGeom>
        <a:blipFill>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F49DD7-9040-49E5-B7FE-733B2FCFC78D}">
      <dsp:nvSpPr>
        <dsp:cNvPr id="0" name=""/>
        <dsp:cNvSpPr/>
      </dsp:nvSpPr>
      <dsp:spPr>
        <a:xfrm>
          <a:off x="1686177" y="4109097"/>
          <a:ext cx="1928763" cy="964381"/>
        </a:xfrm>
        <a:prstGeom prst="rect">
          <a:avLst/>
        </a:prstGeom>
        <a:solidFill>
          <a:srgbClr val="1120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446"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dirty="0"/>
            <a:t>Barry McCann </a:t>
          </a:r>
          <a:r>
            <a:rPr lang="en-GB" sz="1300" kern="1200" dirty="0"/>
            <a:t>Acoustic Consultant</a:t>
          </a:r>
          <a:endParaRPr lang="en-IE" sz="1300" kern="1200" dirty="0"/>
        </a:p>
      </dsp:txBody>
      <dsp:txXfrm>
        <a:off x="1686177" y="4109097"/>
        <a:ext cx="1928763" cy="964381"/>
      </dsp:txXfrm>
    </dsp:sp>
    <dsp:sp modelId="{20C4010D-994B-4E06-A0DF-965467BB8D68}">
      <dsp:nvSpPr>
        <dsp:cNvPr id="0" name=""/>
        <dsp:cNvSpPr/>
      </dsp:nvSpPr>
      <dsp:spPr>
        <a:xfrm>
          <a:off x="1782615" y="4205535"/>
          <a:ext cx="578629" cy="77150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F41EAF-7183-4541-A1EA-686C77F6F8E2}">
      <dsp:nvSpPr>
        <dsp:cNvPr id="0" name=""/>
        <dsp:cNvSpPr/>
      </dsp:nvSpPr>
      <dsp:spPr>
        <a:xfrm>
          <a:off x="6543827" y="4109927"/>
          <a:ext cx="1928763" cy="964381"/>
        </a:xfrm>
        <a:prstGeom prst="rect">
          <a:avLst/>
        </a:prstGeom>
        <a:solidFill>
          <a:srgbClr val="1120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446"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dirty="0"/>
            <a:t>Miguel Cartuyvels </a:t>
          </a:r>
          <a:r>
            <a:rPr lang="en-GB" sz="1300" kern="1200" dirty="0"/>
            <a:t>Graduate Acoustic Consultant</a:t>
          </a:r>
          <a:endParaRPr lang="en-IE" sz="1300" kern="1200" dirty="0"/>
        </a:p>
      </dsp:txBody>
      <dsp:txXfrm>
        <a:off x="6543827" y="4109927"/>
        <a:ext cx="1928763" cy="964381"/>
      </dsp:txXfrm>
    </dsp:sp>
    <dsp:sp modelId="{ADB56C08-A959-4424-8A69-851AAD6ECF76}">
      <dsp:nvSpPr>
        <dsp:cNvPr id="0" name=""/>
        <dsp:cNvSpPr/>
      </dsp:nvSpPr>
      <dsp:spPr>
        <a:xfrm>
          <a:off x="6640256" y="4220803"/>
          <a:ext cx="578629" cy="771505"/>
        </a:xfrm>
        <a:prstGeom prst="rect">
          <a:avLst/>
        </a:prstGeom>
        <a:blipFill>
          <a:blip xmlns:r="http://schemas.openxmlformats.org/officeDocument/2006/relationships" r:embed="rId3"/>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062E90-C911-408D-BE2D-4E7CC581CC92}">
      <dsp:nvSpPr>
        <dsp:cNvPr id="0" name=""/>
        <dsp:cNvSpPr/>
      </dsp:nvSpPr>
      <dsp:spPr>
        <a:xfrm>
          <a:off x="4168844" y="4109927"/>
          <a:ext cx="1928763" cy="964381"/>
        </a:xfrm>
        <a:prstGeom prst="rect">
          <a:avLst/>
        </a:prstGeom>
        <a:solidFill>
          <a:srgbClr val="1120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446"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dirty="0"/>
            <a:t>Stephen McDonagh </a:t>
          </a:r>
          <a:r>
            <a:rPr lang="en-GB" sz="1300" kern="1200" dirty="0"/>
            <a:t>Acoustic Consultant</a:t>
          </a:r>
          <a:endParaRPr lang="en-IE" sz="1300" kern="1200" dirty="0"/>
        </a:p>
      </dsp:txBody>
      <dsp:txXfrm>
        <a:off x="4168844" y="4109927"/>
        <a:ext cx="1928763" cy="964381"/>
      </dsp:txXfrm>
    </dsp:sp>
    <dsp:sp modelId="{05431644-35DC-42BE-8426-7BD1C22222D1}">
      <dsp:nvSpPr>
        <dsp:cNvPr id="0" name=""/>
        <dsp:cNvSpPr/>
      </dsp:nvSpPr>
      <dsp:spPr>
        <a:xfrm>
          <a:off x="4265291" y="4215163"/>
          <a:ext cx="578629" cy="771505"/>
        </a:xfrm>
        <a:prstGeom prst="rect">
          <a:avLst/>
        </a:prstGeom>
        <a:blipFill>
          <a:blip xmlns:r="http://schemas.openxmlformats.org/officeDocument/2006/relationships" r:embed="rId4"/>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5E585A-206A-4D06-B2CD-B56A77E94552}">
      <dsp:nvSpPr>
        <dsp:cNvPr id="0" name=""/>
        <dsp:cNvSpPr/>
      </dsp:nvSpPr>
      <dsp:spPr>
        <a:xfrm>
          <a:off x="2853079" y="1370252"/>
          <a:ext cx="1928763" cy="964381"/>
        </a:xfrm>
        <a:prstGeom prst="rect">
          <a:avLst/>
        </a:prstGeom>
        <a:solidFill>
          <a:srgbClr val="1120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446"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dirty="0"/>
            <a:t>Dominic Parkinson </a:t>
          </a:r>
          <a:r>
            <a:rPr lang="en-GB" sz="1300" b="0" kern="1200" dirty="0"/>
            <a:t>Associate Director</a:t>
          </a:r>
          <a:endParaRPr lang="en-IE" sz="1300" b="0" kern="1200" dirty="0"/>
        </a:p>
      </dsp:txBody>
      <dsp:txXfrm>
        <a:off x="2853079" y="1370252"/>
        <a:ext cx="1928763" cy="964381"/>
      </dsp:txXfrm>
    </dsp:sp>
    <dsp:sp modelId="{43582C2B-FAC5-470A-97FA-7A1660A1FEF7}">
      <dsp:nvSpPr>
        <dsp:cNvPr id="0" name=""/>
        <dsp:cNvSpPr/>
      </dsp:nvSpPr>
      <dsp:spPr>
        <a:xfrm>
          <a:off x="2949518" y="1466690"/>
          <a:ext cx="578629" cy="771505"/>
        </a:xfrm>
        <a:prstGeom prst="rect">
          <a:avLst/>
        </a:prstGeom>
        <a:blipFill>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ECE3E2-F21B-41F8-A544-C880367C0B0B}">
      <dsp:nvSpPr>
        <dsp:cNvPr id="0" name=""/>
        <dsp:cNvSpPr/>
      </dsp:nvSpPr>
      <dsp:spPr>
        <a:xfrm>
          <a:off x="5186884" y="1370252"/>
          <a:ext cx="1928763" cy="964381"/>
        </a:xfrm>
        <a:prstGeom prst="rect">
          <a:avLst/>
        </a:prstGeom>
        <a:solidFill>
          <a:srgbClr val="1120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446"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dirty="0"/>
            <a:t>Ronan Murphy </a:t>
          </a:r>
          <a:r>
            <a:rPr lang="en-GB" sz="1300" b="0" kern="1200" dirty="0"/>
            <a:t>Principal Acoustic Consultant</a:t>
          </a:r>
          <a:endParaRPr lang="en-IE" sz="1300" b="0" kern="1200" dirty="0"/>
        </a:p>
      </dsp:txBody>
      <dsp:txXfrm>
        <a:off x="5186884" y="1370252"/>
        <a:ext cx="1928763" cy="964381"/>
      </dsp:txXfrm>
    </dsp:sp>
    <dsp:sp modelId="{1DC6CD5A-11F0-4A5D-AE6F-141D7E812358}">
      <dsp:nvSpPr>
        <dsp:cNvPr id="0" name=""/>
        <dsp:cNvSpPr/>
      </dsp:nvSpPr>
      <dsp:spPr>
        <a:xfrm>
          <a:off x="5283322" y="1466690"/>
          <a:ext cx="578629" cy="771505"/>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C90645-AC12-40C9-BA86-EAA81E499BA8}">
      <dsp:nvSpPr>
        <dsp:cNvPr id="0" name=""/>
        <dsp:cNvSpPr/>
      </dsp:nvSpPr>
      <dsp:spPr>
        <a:xfrm>
          <a:off x="2853079" y="2739674"/>
          <a:ext cx="1928763" cy="964381"/>
        </a:xfrm>
        <a:prstGeom prst="rect">
          <a:avLst/>
        </a:prstGeom>
        <a:solidFill>
          <a:srgbClr val="1120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446"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dirty="0"/>
            <a:t>Tracey Matthews</a:t>
          </a:r>
        </a:p>
        <a:p>
          <a:pPr marL="0" lvl="0" indent="0" algn="ctr" defTabSz="577850">
            <a:lnSpc>
              <a:spcPct val="90000"/>
            </a:lnSpc>
            <a:spcBef>
              <a:spcPct val="0"/>
            </a:spcBef>
            <a:spcAft>
              <a:spcPct val="35000"/>
            </a:spcAft>
            <a:buNone/>
          </a:pPr>
          <a:r>
            <a:rPr lang="en-GB" sz="1300" b="1" kern="1200" dirty="0"/>
            <a:t> </a:t>
          </a:r>
          <a:r>
            <a:rPr lang="en-GB" sz="1300" b="0" kern="1200" dirty="0"/>
            <a:t>Office Manager</a:t>
          </a:r>
          <a:endParaRPr lang="en-IE" sz="1300" b="0" kern="1200" dirty="0"/>
        </a:p>
      </dsp:txBody>
      <dsp:txXfrm>
        <a:off x="2853079" y="2739674"/>
        <a:ext cx="1928763" cy="964381"/>
      </dsp:txXfrm>
    </dsp:sp>
    <dsp:sp modelId="{15B4749B-03C9-4A93-BFDC-AE603D36A044}">
      <dsp:nvSpPr>
        <dsp:cNvPr id="0" name=""/>
        <dsp:cNvSpPr/>
      </dsp:nvSpPr>
      <dsp:spPr>
        <a:xfrm>
          <a:off x="2949518" y="2836112"/>
          <a:ext cx="578629" cy="771505"/>
        </a:xfrm>
        <a:prstGeom prst="rect">
          <a:avLst/>
        </a:prstGeom>
        <a:blipFill>
          <a:blip xmlns:r="http://schemas.openxmlformats.org/officeDocument/2006/relationships" r:embed="rId7"/>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CFD32-00FD-46FE-B2F1-86F220DB155E}" type="datetimeFigureOut">
              <a:rPr lang="en-IE" smtClean="0"/>
              <a:t>10/08/2023</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E0457-5301-48BD-A3F8-8ECFE8978C83}" type="slidenum">
              <a:rPr lang="en-IE" smtClean="0"/>
              <a:t>‹#›</a:t>
            </a:fld>
            <a:endParaRPr lang="en-IE" dirty="0"/>
          </a:p>
        </p:txBody>
      </p:sp>
    </p:spTree>
    <p:extLst>
      <p:ext uri="{BB962C8B-B14F-4D97-AF65-F5344CB8AC3E}">
        <p14:creationId xmlns:p14="http://schemas.microsoft.com/office/powerpoint/2010/main" val="580610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A6DAB-CC27-6B16-C2CC-A52D714DB6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329892D-2F21-D603-2C1E-4782869806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65B8D12-76A4-9FA3-DE48-34BFF7885770}"/>
              </a:ext>
            </a:extLst>
          </p:cNvPr>
          <p:cNvSpPr>
            <a:spLocks noGrp="1"/>
          </p:cNvSpPr>
          <p:nvPr>
            <p:ph type="dt" sz="half" idx="10"/>
          </p:nvPr>
        </p:nvSpPr>
        <p:spPr/>
        <p:txBody>
          <a:bodyPr/>
          <a:lstStyle/>
          <a:p>
            <a:fld id="{034DECB4-0D03-45C1-8B56-83BB15110EAA}" type="datetime1">
              <a:rPr lang="en-IE" smtClean="0"/>
              <a:t>10/08/2023</a:t>
            </a:fld>
            <a:endParaRPr lang="en-IE" dirty="0"/>
          </a:p>
        </p:txBody>
      </p:sp>
      <p:sp>
        <p:nvSpPr>
          <p:cNvPr id="5" name="Footer Placeholder 4">
            <a:extLst>
              <a:ext uri="{FF2B5EF4-FFF2-40B4-BE49-F238E27FC236}">
                <a16:creationId xmlns:a16="http://schemas.microsoft.com/office/drawing/2014/main" id="{E6CE3F99-62CD-5474-232C-DB303B4EB44B}"/>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2401DA64-486B-EF0F-3753-8E8E4B027FD0}"/>
              </a:ext>
            </a:extLst>
          </p:cNvPr>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1961393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2826-F59A-AB17-A537-51FFA96D3FE5}"/>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8E771F8-0454-E1B6-AE64-ECB58A9D9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2F05766-F804-4DC1-1243-AAD1500652B0}"/>
              </a:ext>
            </a:extLst>
          </p:cNvPr>
          <p:cNvSpPr>
            <a:spLocks noGrp="1"/>
          </p:cNvSpPr>
          <p:nvPr>
            <p:ph type="dt" sz="half" idx="10"/>
          </p:nvPr>
        </p:nvSpPr>
        <p:spPr/>
        <p:txBody>
          <a:bodyPr/>
          <a:lstStyle/>
          <a:p>
            <a:fld id="{CC2AE465-8A7E-4E4A-B260-533CBA9C2115}" type="datetime1">
              <a:rPr lang="en-IE" smtClean="0"/>
              <a:t>10/08/2023</a:t>
            </a:fld>
            <a:endParaRPr lang="en-IE" dirty="0"/>
          </a:p>
        </p:txBody>
      </p:sp>
      <p:sp>
        <p:nvSpPr>
          <p:cNvPr id="5" name="Footer Placeholder 4">
            <a:extLst>
              <a:ext uri="{FF2B5EF4-FFF2-40B4-BE49-F238E27FC236}">
                <a16:creationId xmlns:a16="http://schemas.microsoft.com/office/drawing/2014/main" id="{12F6C698-B2A2-99D4-2A70-848F6CDD2665}"/>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0A7FEB31-ABDE-34F0-B10F-710E0B3569C2}"/>
              </a:ext>
            </a:extLst>
          </p:cNvPr>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3138657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71D915-6B06-B5FA-0336-E3E1413660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8AD5615-4287-EEA2-9468-F7CBE3F772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7E0A247-3B24-7635-4CF8-E8D22E9F44B5}"/>
              </a:ext>
            </a:extLst>
          </p:cNvPr>
          <p:cNvSpPr>
            <a:spLocks noGrp="1"/>
          </p:cNvSpPr>
          <p:nvPr>
            <p:ph type="dt" sz="half" idx="10"/>
          </p:nvPr>
        </p:nvSpPr>
        <p:spPr/>
        <p:txBody>
          <a:bodyPr/>
          <a:lstStyle/>
          <a:p>
            <a:fld id="{1EE5122A-FAC6-4DAD-B35D-DB7F58AE4CE0}" type="datetime1">
              <a:rPr lang="en-IE" smtClean="0"/>
              <a:t>10/08/2023</a:t>
            </a:fld>
            <a:endParaRPr lang="en-IE" dirty="0"/>
          </a:p>
        </p:txBody>
      </p:sp>
      <p:sp>
        <p:nvSpPr>
          <p:cNvPr id="5" name="Footer Placeholder 4">
            <a:extLst>
              <a:ext uri="{FF2B5EF4-FFF2-40B4-BE49-F238E27FC236}">
                <a16:creationId xmlns:a16="http://schemas.microsoft.com/office/drawing/2014/main" id="{B79EE6D3-F749-0698-5287-75D5D6C0F89E}"/>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558EFEA0-6AD3-826F-6FB6-C3774939F1C9}"/>
              </a:ext>
            </a:extLst>
          </p:cNvPr>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467122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F8D56E-BE9E-4BA3-A7D5-AF833793F661}" type="datetime1">
              <a:rPr lang="en-IE" smtClean="0"/>
              <a:t>10/08/2023</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39019765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75D5DF-01E6-45F6-8BA4-EC45571CDE07}" type="datetime1">
              <a:rPr lang="en-IE" smtClean="0"/>
              <a:t>10/08/2023</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3998292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D9C6A-EEC4-4C3C-B0C2-D0499D8A0831}" type="datetime1">
              <a:rPr lang="en-IE" smtClean="0"/>
              <a:t>10/08/2023</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20886685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8BA762-4413-4511-85CA-6D24739D3FAC}" type="datetime1">
              <a:rPr lang="en-IE" smtClean="0"/>
              <a:t>10/08/2023</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34627745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C543CF-F5AF-40E6-972F-9592DE228B19}" type="datetime1">
              <a:rPr lang="en-IE" smtClean="0"/>
              <a:t>10/08/2023</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3565217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48F058-45BE-47D3-AD0B-1FF56FCBB058}" type="datetime1">
              <a:rPr lang="en-IE" smtClean="0"/>
              <a:t>10/08/2023</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32228228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CA676F-E3DC-43CD-AE29-6320D4B18D52}" type="datetime1">
              <a:rPr lang="en-IE" smtClean="0"/>
              <a:t>10/08/2023</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5936597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3B7095-2F79-4CB8-B075-68E827EAB3EA}" type="datetime1">
              <a:rPr lang="en-IE" smtClean="0"/>
              <a:t>10/08/2023</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41788812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0383-0F0F-36BB-F524-EAFBC15F09D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33FEC3B-5259-1607-5DA0-64C35E00B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38A427B-67BF-5A9E-313B-6304F30E0C5C}"/>
              </a:ext>
            </a:extLst>
          </p:cNvPr>
          <p:cNvSpPr>
            <a:spLocks noGrp="1"/>
          </p:cNvSpPr>
          <p:nvPr>
            <p:ph type="dt" sz="half" idx="10"/>
          </p:nvPr>
        </p:nvSpPr>
        <p:spPr/>
        <p:txBody>
          <a:bodyPr/>
          <a:lstStyle/>
          <a:p>
            <a:fld id="{0420F64D-FF75-4AFC-808D-91A704D9836F}" type="datetime1">
              <a:rPr lang="en-IE" smtClean="0"/>
              <a:t>10/08/2023</a:t>
            </a:fld>
            <a:endParaRPr lang="en-IE" dirty="0"/>
          </a:p>
        </p:txBody>
      </p:sp>
      <p:sp>
        <p:nvSpPr>
          <p:cNvPr id="5" name="Footer Placeholder 4">
            <a:extLst>
              <a:ext uri="{FF2B5EF4-FFF2-40B4-BE49-F238E27FC236}">
                <a16:creationId xmlns:a16="http://schemas.microsoft.com/office/drawing/2014/main" id="{28D2D967-F392-8502-3DFA-C2001056C92A}"/>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87A8B372-5777-ACEB-0B8B-D986C65F14D4}"/>
              </a:ext>
            </a:extLst>
          </p:cNvPr>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2408499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332759-40FC-456E-BB05-2E64E7EBB490}" type="datetime1">
              <a:rPr lang="en-IE" smtClean="0"/>
              <a:t>10/08/2023</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4119394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C5E47-E423-4A00-BE56-51391ABB74D5}" type="datetime1">
              <a:rPr lang="en-IE" smtClean="0"/>
              <a:t>10/08/2023</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1706968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A031B-41D3-4153-869C-384087407164}" type="datetime1">
              <a:rPr lang="en-IE" smtClean="0"/>
              <a:t>10/08/2023</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2479186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24BBD-BE78-4235-030F-76B54AD207E3}"/>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634722C1-7756-974E-1C87-6FA8990FDB56}"/>
              </a:ext>
            </a:extLst>
          </p:cNvPr>
          <p:cNvSpPr>
            <a:spLocks noGrp="1"/>
          </p:cNvSpPr>
          <p:nvPr>
            <p:ph type="dt" sz="half" idx="10"/>
          </p:nvPr>
        </p:nvSpPr>
        <p:spPr/>
        <p:txBody>
          <a:bodyPr/>
          <a:lstStyle/>
          <a:p>
            <a:fld id="{7868E9D1-3520-4696-9783-42A0D5D869CA}" type="datetime1">
              <a:rPr lang="en-IE" smtClean="0"/>
              <a:t>10/08/2023</a:t>
            </a:fld>
            <a:endParaRPr lang="en-IE" dirty="0"/>
          </a:p>
        </p:txBody>
      </p:sp>
      <p:sp>
        <p:nvSpPr>
          <p:cNvPr id="4" name="Footer Placeholder 3">
            <a:extLst>
              <a:ext uri="{FF2B5EF4-FFF2-40B4-BE49-F238E27FC236}">
                <a16:creationId xmlns:a16="http://schemas.microsoft.com/office/drawing/2014/main" id="{7FE5CF3B-AFD3-D1F7-CC0D-4350E6F38AF1}"/>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E6987830-FAC3-DBDC-1B2F-5F61DA9ACAEA}"/>
              </a:ext>
            </a:extLst>
          </p:cNvPr>
          <p:cNvSpPr>
            <a:spLocks noGrp="1"/>
          </p:cNvSpPr>
          <p:nvPr>
            <p:ph type="sldNum" sz="quarter" idx="12"/>
          </p:nvPr>
        </p:nvSpPr>
        <p:spPr/>
        <p:txBody>
          <a:bodyPr/>
          <a:lstStyle/>
          <a:p>
            <a:fld id="{FD91EE73-B210-42F5-A5AA-8E3765953A3D}" type="slidenum">
              <a:rPr lang="en-IE" smtClean="0"/>
              <a:t>‹#›</a:t>
            </a:fld>
            <a:endParaRPr lang="en-IE" dirty="0"/>
          </a:p>
        </p:txBody>
      </p:sp>
    </p:spTree>
    <p:extLst>
      <p:ext uri="{BB962C8B-B14F-4D97-AF65-F5344CB8AC3E}">
        <p14:creationId xmlns:p14="http://schemas.microsoft.com/office/powerpoint/2010/main" val="1248284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D0180-B6D7-5EA6-56BC-C9DEBB7348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7FC39F6-D265-11C5-96BA-F69F56E29F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9E7997-6CF1-493F-F409-4D88C77A980A}"/>
              </a:ext>
            </a:extLst>
          </p:cNvPr>
          <p:cNvSpPr>
            <a:spLocks noGrp="1"/>
          </p:cNvSpPr>
          <p:nvPr>
            <p:ph type="dt" sz="half" idx="10"/>
          </p:nvPr>
        </p:nvSpPr>
        <p:spPr/>
        <p:txBody>
          <a:bodyPr/>
          <a:lstStyle/>
          <a:p>
            <a:fld id="{230FFBC8-7CC3-4A67-89EC-AAECDF16871D}" type="datetime1">
              <a:rPr lang="en-IE" smtClean="0"/>
              <a:t>10/08/2023</a:t>
            </a:fld>
            <a:endParaRPr lang="en-IE" dirty="0"/>
          </a:p>
        </p:txBody>
      </p:sp>
      <p:sp>
        <p:nvSpPr>
          <p:cNvPr id="5" name="Footer Placeholder 4">
            <a:extLst>
              <a:ext uri="{FF2B5EF4-FFF2-40B4-BE49-F238E27FC236}">
                <a16:creationId xmlns:a16="http://schemas.microsoft.com/office/drawing/2014/main" id="{92C4C249-42CF-9FF0-6572-6CEBB683E853}"/>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437E2528-4526-B47D-6E64-9A408E5DC2F1}"/>
              </a:ext>
            </a:extLst>
          </p:cNvPr>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1702201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0BC5-8EE0-EDDC-593C-23AF860B8B3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7FC9B36-3AFA-3B00-96CF-C386EB5972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777626BA-ABB2-0B38-F004-FE92078699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5765BDA9-6F18-A1FA-3F63-F35928DD9CCE}"/>
              </a:ext>
            </a:extLst>
          </p:cNvPr>
          <p:cNvSpPr>
            <a:spLocks noGrp="1"/>
          </p:cNvSpPr>
          <p:nvPr>
            <p:ph type="dt" sz="half" idx="10"/>
          </p:nvPr>
        </p:nvSpPr>
        <p:spPr/>
        <p:txBody>
          <a:bodyPr/>
          <a:lstStyle/>
          <a:p>
            <a:fld id="{5CE534A2-CACF-4D4E-8A5A-3DF2DE306DD4}" type="datetime1">
              <a:rPr lang="en-IE" smtClean="0"/>
              <a:t>10/08/2023</a:t>
            </a:fld>
            <a:endParaRPr lang="en-IE" dirty="0"/>
          </a:p>
        </p:txBody>
      </p:sp>
      <p:sp>
        <p:nvSpPr>
          <p:cNvPr id="6" name="Footer Placeholder 5">
            <a:extLst>
              <a:ext uri="{FF2B5EF4-FFF2-40B4-BE49-F238E27FC236}">
                <a16:creationId xmlns:a16="http://schemas.microsoft.com/office/drawing/2014/main" id="{FDA4F6A3-6533-2910-CE05-4E35F7C4E26E}"/>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6D336E58-E5E5-B375-CC2F-0CEAB452FBE2}"/>
              </a:ext>
            </a:extLst>
          </p:cNvPr>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45633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7C227-E3CF-4EE7-DAA4-38716AA4F663}"/>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BD10FC8-BE88-CABD-8B9E-CA49349D27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A71242-B358-B656-5EC2-56E35E18B6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DC6FBE60-0C4E-569B-E304-FA27ED109F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C297D7-48AB-707B-F3DC-9F9810C00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6087C489-9228-218A-3F82-2D646A6FFEC9}"/>
              </a:ext>
            </a:extLst>
          </p:cNvPr>
          <p:cNvSpPr>
            <a:spLocks noGrp="1"/>
          </p:cNvSpPr>
          <p:nvPr>
            <p:ph type="dt" sz="half" idx="10"/>
          </p:nvPr>
        </p:nvSpPr>
        <p:spPr/>
        <p:txBody>
          <a:bodyPr/>
          <a:lstStyle/>
          <a:p>
            <a:fld id="{A5625693-B60E-4874-9AB7-968961D6EA56}" type="datetime1">
              <a:rPr lang="en-IE" smtClean="0"/>
              <a:t>10/08/2023</a:t>
            </a:fld>
            <a:endParaRPr lang="en-IE" dirty="0"/>
          </a:p>
        </p:txBody>
      </p:sp>
      <p:sp>
        <p:nvSpPr>
          <p:cNvPr id="8" name="Footer Placeholder 7">
            <a:extLst>
              <a:ext uri="{FF2B5EF4-FFF2-40B4-BE49-F238E27FC236}">
                <a16:creationId xmlns:a16="http://schemas.microsoft.com/office/drawing/2014/main" id="{E235C133-D94A-0052-0FA8-4818B7F549A9}"/>
              </a:ext>
            </a:extLst>
          </p:cNvPr>
          <p:cNvSpPr>
            <a:spLocks noGrp="1"/>
          </p:cNvSpPr>
          <p:nvPr>
            <p:ph type="ftr" sz="quarter" idx="11"/>
          </p:nvPr>
        </p:nvSpPr>
        <p:spPr/>
        <p:txBody>
          <a:bodyPr/>
          <a:lstStyle/>
          <a:p>
            <a:endParaRPr lang="en-IE" dirty="0"/>
          </a:p>
        </p:txBody>
      </p:sp>
      <p:sp>
        <p:nvSpPr>
          <p:cNvPr id="9" name="Slide Number Placeholder 8">
            <a:extLst>
              <a:ext uri="{FF2B5EF4-FFF2-40B4-BE49-F238E27FC236}">
                <a16:creationId xmlns:a16="http://schemas.microsoft.com/office/drawing/2014/main" id="{C1D9E266-BA26-400A-CC1B-B4047DCB80E7}"/>
              </a:ext>
            </a:extLst>
          </p:cNvPr>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88597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7F88-13E1-150E-CA86-8D73A4FA3774}"/>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549EDB5C-40A9-2DC3-627E-8D904A073EB9}"/>
              </a:ext>
            </a:extLst>
          </p:cNvPr>
          <p:cNvSpPr>
            <a:spLocks noGrp="1"/>
          </p:cNvSpPr>
          <p:nvPr>
            <p:ph type="dt" sz="half" idx="10"/>
          </p:nvPr>
        </p:nvSpPr>
        <p:spPr/>
        <p:txBody>
          <a:bodyPr/>
          <a:lstStyle/>
          <a:p>
            <a:fld id="{1C54F35C-D044-413F-B655-82E5FE6883B2}" type="datetime1">
              <a:rPr lang="en-IE" smtClean="0"/>
              <a:t>10/08/2023</a:t>
            </a:fld>
            <a:endParaRPr lang="en-IE" dirty="0"/>
          </a:p>
        </p:txBody>
      </p:sp>
      <p:sp>
        <p:nvSpPr>
          <p:cNvPr id="4" name="Footer Placeholder 3">
            <a:extLst>
              <a:ext uri="{FF2B5EF4-FFF2-40B4-BE49-F238E27FC236}">
                <a16:creationId xmlns:a16="http://schemas.microsoft.com/office/drawing/2014/main" id="{7FBBB87E-9D63-7E68-8B21-9B0612869839}"/>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9C2EF2AB-2DAD-6F62-EDD6-D946A32E917B}"/>
              </a:ext>
            </a:extLst>
          </p:cNvPr>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81092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D47EF5-F73B-8955-D271-B675B660DB75}"/>
              </a:ext>
            </a:extLst>
          </p:cNvPr>
          <p:cNvSpPr>
            <a:spLocks noGrp="1"/>
          </p:cNvSpPr>
          <p:nvPr>
            <p:ph type="dt" sz="half" idx="10"/>
          </p:nvPr>
        </p:nvSpPr>
        <p:spPr/>
        <p:txBody>
          <a:bodyPr/>
          <a:lstStyle/>
          <a:p>
            <a:fld id="{73582D4B-60FD-479B-970B-379274074E8E}" type="datetime1">
              <a:rPr lang="en-IE" smtClean="0"/>
              <a:t>10/08/2023</a:t>
            </a:fld>
            <a:endParaRPr lang="en-IE" dirty="0"/>
          </a:p>
        </p:txBody>
      </p:sp>
      <p:sp>
        <p:nvSpPr>
          <p:cNvPr id="3" name="Footer Placeholder 2">
            <a:extLst>
              <a:ext uri="{FF2B5EF4-FFF2-40B4-BE49-F238E27FC236}">
                <a16:creationId xmlns:a16="http://schemas.microsoft.com/office/drawing/2014/main" id="{D3176C49-618B-81BC-BF0E-6AF6EEF75BC7}"/>
              </a:ext>
            </a:extLst>
          </p:cNvPr>
          <p:cNvSpPr>
            <a:spLocks noGrp="1"/>
          </p:cNvSpPr>
          <p:nvPr>
            <p:ph type="ftr" sz="quarter" idx="11"/>
          </p:nvPr>
        </p:nvSpPr>
        <p:spPr/>
        <p:txBody>
          <a:bodyPr/>
          <a:lstStyle/>
          <a:p>
            <a:endParaRPr lang="en-IE" dirty="0"/>
          </a:p>
        </p:txBody>
      </p:sp>
      <p:sp>
        <p:nvSpPr>
          <p:cNvPr id="4" name="Slide Number Placeholder 3">
            <a:extLst>
              <a:ext uri="{FF2B5EF4-FFF2-40B4-BE49-F238E27FC236}">
                <a16:creationId xmlns:a16="http://schemas.microsoft.com/office/drawing/2014/main" id="{9AC9BCCF-EB51-FD99-BF63-E37CC7CC8FB0}"/>
              </a:ext>
            </a:extLst>
          </p:cNvPr>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1853650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2444-5737-9E7F-A8CF-0400C73754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69D39F79-47D5-44DA-0327-0CCE86A929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C04D2BFB-7E5A-D398-FD31-3FD7DDCE02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53E947-0212-7005-30D1-CA1F7AD1899C}"/>
              </a:ext>
            </a:extLst>
          </p:cNvPr>
          <p:cNvSpPr>
            <a:spLocks noGrp="1"/>
          </p:cNvSpPr>
          <p:nvPr>
            <p:ph type="dt" sz="half" idx="10"/>
          </p:nvPr>
        </p:nvSpPr>
        <p:spPr/>
        <p:txBody>
          <a:bodyPr/>
          <a:lstStyle/>
          <a:p>
            <a:fld id="{C99EF189-303B-4141-A387-A1666CFA9E7C}" type="datetime1">
              <a:rPr lang="en-IE" smtClean="0"/>
              <a:t>10/08/2023</a:t>
            </a:fld>
            <a:endParaRPr lang="en-IE" dirty="0"/>
          </a:p>
        </p:txBody>
      </p:sp>
      <p:sp>
        <p:nvSpPr>
          <p:cNvPr id="6" name="Footer Placeholder 5">
            <a:extLst>
              <a:ext uri="{FF2B5EF4-FFF2-40B4-BE49-F238E27FC236}">
                <a16:creationId xmlns:a16="http://schemas.microsoft.com/office/drawing/2014/main" id="{DAF4ECBB-6219-2C72-1650-7D18960CC027}"/>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112DAFAD-3C84-1DEA-3BB0-C3F6C4AC4DE3}"/>
              </a:ext>
            </a:extLst>
          </p:cNvPr>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220163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C6A4E-66AA-2630-A2B8-13F72B174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44B5DE4-7E34-AC58-D642-70B3574834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a:extLst>
              <a:ext uri="{FF2B5EF4-FFF2-40B4-BE49-F238E27FC236}">
                <a16:creationId xmlns:a16="http://schemas.microsoft.com/office/drawing/2014/main" id="{BBDC554E-E5D9-FE91-900A-24FAB81B6E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6CB6C-0A24-986C-0A4E-811A23F2E226}"/>
              </a:ext>
            </a:extLst>
          </p:cNvPr>
          <p:cNvSpPr>
            <a:spLocks noGrp="1"/>
          </p:cNvSpPr>
          <p:nvPr>
            <p:ph type="dt" sz="half" idx="10"/>
          </p:nvPr>
        </p:nvSpPr>
        <p:spPr/>
        <p:txBody>
          <a:bodyPr/>
          <a:lstStyle/>
          <a:p>
            <a:fld id="{F057708F-CD23-40A2-8221-C6EFBB99E359}" type="datetime1">
              <a:rPr lang="en-IE" smtClean="0"/>
              <a:t>10/08/2023</a:t>
            </a:fld>
            <a:endParaRPr lang="en-IE" dirty="0"/>
          </a:p>
        </p:txBody>
      </p:sp>
      <p:sp>
        <p:nvSpPr>
          <p:cNvPr id="6" name="Footer Placeholder 5">
            <a:extLst>
              <a:ext uri="{FF2B5EF4-FFF2-40B4-BE49-F238E27FC236}">
                <a16:creationId xmlns:a16="http://schemas.microsoft.com/office/drawing/2014/main" id="{7EA840F6-1C71-8806-EEA2-C47904CAF1AB}"/>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377A6210-11A2-AEC3-F3BC-2D0758408A52}"/>
              </a:ext>
            </a:extLst>
          </p:cNvPr>
          <p:cNvSpPr>
            <a:spLocks noGrp="1"/>
          </p:cNvSpPr>
          <p:nvPr>
            <p:ph type="sldNum" sz="quarter" idx="12"/>
          </p:nvPr>
        </p:nvSpPr>
        <p:spPr/>
        <p:txBody>
          <a:bodyPr/>
          <a:lstStyle/>
          <a:p>
            <a:fld id="{D85A6CA5-B605-4B07-9511-1D564498CBC6}" type="slidenum">
              <a:rPr lang="en-IE" smtClean="0"/>
              <a:t>‹#›</a:t>
            </a:fld>
            <a:endParaRPr lang="en-IE" dirty="0"/>
          </a:p>
        </p:txBody>
      </p:sp>
    </p:spTree>
    <p:extLst>
      <p:ext uri="{BB962C8B-B14F-4D97-AF65-F5344CB8AC3E}">
        <p14:creationId xmlns:p14="http://schemas.microsoft.com/office/powerpoint/2010/main" val="2269751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8295EE-46A4-7FBF-2C25-84972827BA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E1D3F025-660B-0E84-DDFC-91FCE5A7F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944CD95-302A-F0DF-B641-A5D4966EE7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4EF25-3703-4AAA-9A21-B8C0E93C994E}" type="datetime1">
              <a:rPr lang="en-IE" smtClean="0"/>
              <a:t>10/08/2023</a:t>
            </a:fld>
            <a:endParaRPr lang="en-IE" dirty="0"/>
          </a:p>
        </p:txBody>
      </p:sp>
      <p:sp>
        <p:nvSpPr>
          <p:cNvPr id="5" name="Footer Placeholder 4">
            <a:extLst>
              <a:ext uri="{FF2B5EF4-FFF2-40B4-BE49-F238E27FC236}">
                <a16:creationId xmlns:a16="http://schemas.microsoft.com/office/drawing/2014/main" id="{09DDF014-48DB-CFF9-7535-BA0139FE5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a:extLst>
              <a:ext uri="{FF2B5EF4-FFF2-40B4-BE49-F238E27FC236}">
                <a16:creationId xmlns:a16="http://schemas.microsoft.com/office/drawing/2014/main" id="{E315932C-56CB-07CF-ACF7-EF5737DCE6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A6CA5-B605-4B07-9511-1D564498CBC6}" type="slidenum">
              <a:rPr lang="en-IE" smtClean="0"/>
              <a:t>‹#›</a:t>
            </a:fld>
            <a:endParaRPr lang="en-IE" dirty="0"/>
          </a:p>
        </p:txBody>
      </p:sp>
    </p:spTree>
    <p:extLst>
      <p:ext uri="{BB962C8B-B14F-4D97-AF65-F5344CB8AC3E}">
        <p14:creationId xmlns:p14="http://schemas.microsoft.com/office/powerpoint/2010/main" val="330248455"/>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475F1-3F32-4DFB-BAFE-264F9A5FA269}" type="datetime1">
              <a:rPr lang="en-IE" smtClean="0"/>
              <a:t>10/08/2023</a:t>
            </a:fld>
            <a:endParaRPr lang="en-I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A6CA5-B605-4B07-9511-1D564498CBC6}" type="slidenum">
              <a:rPr lang="en-IE" smtClean="0"/>
              <a:t>‹#›</a:t>
            </a:fld>
            <a:endParaRPr lang="en-IE" dirty="0"/>
          </a:p>
        </p:txBody>
      </p:sp>
    </p:spTree>
    <p:extLst>
      <p:ext uri="{BB962C8B-B14F-4D97-AF65-F5344CB8AC3E}">
        <p14:creationId xmlns:p14="http://schemas.microsoft.com/office/powerpoint/2010/main" val="232617640"/>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2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2047"/>
        </a:solidFill>
        <a:effectLst/>
      </p:bgPr>
    </p:bg>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8841EF13-6FCA-D067-0F6C-2A47BE750053}"/>
              </a:ext>
            </a:extLst>
          </p:cNvPr>
          <p:cNvSpPr/>
          <p:nvPr/>
        </p:nvSpPr>
        <p:spPr>
          <a:xfrm>
            <a:off x="0" y="0"/>
            <a:ext cx="6698967" cy="6858000"/>
          </a:xfrm>
          <a:custGeom>
            <a:avLst/>
            <a:gdLst>
              <a:gd name="connsiteX0" fmla="*/ 0 w 6698967"/>
              <a:gd name="connsiteY0" fmla="*/ 0 h 6858000"/>
              <a:gd name="connsiteX1" fmla="*/ 5121344 w 6698967"/>
              <a:gd name="connsiteY1" fmla="*/ 0 h 6858000"/>
              <a:gd name="connsiteX2" fmla="*/ 5165337 w 6698967"/>
              <a:gd name="connsiteY2" fmla="*/ 37302 h 6858000"/>
              <a:gd name="connsiteX3" fmla="*/ 6698967 w 6698967"/>
              <a:gd name="connsiteY3" fmla="*/ 3429000 h 6858000"/>
              <a:gd name="connsiteX4" fmla="*/ 5165337 w 6698967"/>
              <a:gd name="connsiteY4" fmla="*/ 6820699 h 6858000"/>
              <a:gd name="connsiteX5" fmla="*/ 5121344 w 6698967"/>
              <a:gd name="connsiteY5" fmla="*/ 6858000 h 6858000"/>
              <a:gd name="connsiteX6" fmla="*/ 0 w 66989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8967" h="6858000">
                <a:moveTo>
                  <a:pt x="0" y="0"/>
                </a:moveTo>
                <a:lnTo>
                  <a:pt x="5121344" y="0"/>
                </a:lnTo>
                <a:lnTo>
                  <a:pt x="5165337" y="37302"/>
                </a:lnTo>
                <a:cubicBezTo>
                  <a:pt x="6107478" y="875482"/>
                  <a:pt x="6698967" y="2084628"/>
                  <a:pt x="6698967" y="3429000"/>
                </a:cubicBezTo>
                <a:cubicBezTo>
                  <a:pt x="6698967" y="4773372"/>
                  <a:pt x="6107478" y="5982519"/>
                  <a:pt x="5165337" y="6820699"/>
                </a:cubicBezTo>
                <a:lnTo>
                  <a:pt x="5121344" y="6858000"/>
                </a:lnTo>
                <a:lnTo>
                  <a:pt x="0" y="6858000"/>
                </a:lnTo>
                <a:close/>
              </a:path>
            </a:pathLst>
          </a:custGeom>
          <a:solidFill>
            <a:schemeClr val="accent3"/>
          </a:solidFill>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a:endParaRPr lang="en-IE" dirty="0"/>
          </a:p>
        </p:txBody>
      </p:sp>
      <p:sp>
        <p:nvSpPr>
          <p:cNvPr id="2" name="Title 1">
            <a:extLst>
              <a:ext uri="{FF2B5EF4-FFF2-40B4-BE49-F238E27FC236}">
                <a16:creationId xmlns:a16="http://schemas.microsoft.com/office/drawing/2014/main" id="{15B1E61E-DC43-D396-F710-34922CDE7C0C}"/>
              </a:ext>
            </a:extLst>
          </p:cNvPr>
          <p:cNvSpPr>
            <a:spLocks noGrp="1"/>
          </p:cNvSpPr>
          <p:nvPr>
            <p:ph type="ctrTitle"/>
          </p:nvPr>
        </p:nvSpPr>
        <p:spPr>
          <a:xfrm>
            <a:off x="846843" y="2510444"/>
            <a:ext cx="6698967" cy="1638673"/>
          </a:xfrm>
        </p:spPr>
        <p:txBody>
          <a:bodyPr>
            <a:normAutofit fontScale="90000"/>
          </a:bodyPr>
          <a:lstStyle/>
          <a:p>
            <a:pPr algn="l"/>
            <a:r>
              <a:rPr lang="en-GB" dirty="0">
                <a:solidFill>
                  <a:srgbClr val="112047"/>
                </a:solidFill>
                <a:latin typeface="Gotham Pro Black" panose="02000903040000020004" pitchFamily="50" charset="0"/>
                <a:cs typeface="Gotham Pro Black" panose="02000903040000020004" pitchFamily="50" charset="0"/>
              </a:rPr>
              <a:t>Residential</a:t>
            </a:r>
            <a:r>
              <a:rPr lang="en-GB" dirty="0">
                <a:solidFill>
                  <a:schemeClr val="bg1"/>
                </a:solidFill>
                <a:latin typeface="Gotham Pro Medium" panose="02000603030000020004" pitchFamily="50" charset="0"/>
                <a:cs typeface="Gotham Pro Medium" panose="02000603030000020004" pitchFamily="50" charset="0"/>
              </a:rPr>
              <a:t> </a:t>
            </a:r>
            <a:br>
              <a:rPr lang="en-GB" dirty="0">
                <a:solidFill>
                  <a:schemeClr val="bg1"/>
                </a:solidFill>
                <a:latin typeface="Gotham Pro Medium" panose="02000603030000020004" pitchFamily="50" charset="0"/>
                <a:cs typeface="Gotham Pro Medium" panose="02000603030000020004" pitchFamily="50" charset="0"/>
              </a:rPr>
            </a:br>
            <a:r>
              <a:rPr lang="en-GB" dirty="0">
                <a:solidFill>
                  <a:srgbClr val="112047"/>
                </a:solidFill>
                <a:latin typeface="Gotham Pro Black" panose="02000903040000020004" pitchFamily="50" charset="0"/>
                <a:cs typeface="Gotham Pro Black" panose="02000903040000020004" pitchFamily="50" charset="0"/>
              </a:rPr>
              <a:t>Acoustics</a:t>
            </a:r>
            <a:endParaRPr lang="en-IE" dirty="0">
              <a:solidFill>
                <a:srgbClr val="112047"/>
              </a:solidFill>
              <a:latin typeface="Gotham Pro Black" panose="02000903040000020004" pitchFamily="50" charset="0"/>
              <a:cs typeface="Gotham Pro Black" panose="02000903040000020004" pitchFamily="50" charset="0"/>
            </a:endParaRPr>
          </a:p>
        </p:txBody>
      </p:sp>
      <p:grpSp>
        <p:nvGrpSpPr>
          <p:cNvPr id="38" name="Group 37">
            <a:extLst>
              <a:ext uri="{FF2B5EF4-FFF2-40B4-BE49-F238E27FC236}">
                <a16:creationId xmlns:a16="http://schemas.microsoft.com/office/drawing/2014/main" id="{60D88377-A185-959F-5424-84F33000FA00}"/>
              </a:ext>
            </a:extLst>
          </p:cNvPr>
          <p:cNvGrpSpPr/>
          <p:nvPr/>
        </p:nvGrpSpPr>
        <p:grpSpPr>
          <a:xfrm>
            <a:off x="6757961" y="487382"/>
            <a:ext cx="5352304" cy="1605593"/>
            <a:chOff x="7000958" y="338881"/>
            <a:chExt cx="5352304" cy="1605593"/>
          </a:xfrm>
        </p:grpSpPr>
        <p:pic>
          <p:nvPicPr>
            <p:cNvPr id="9" name="Picture 8" descr="A picture containing shape&#10;&#10;Description automatically generated">
              <a:extLst>
                <a:ext uri="{FF2B5EF4-FFF2-40B4-BE49-F238E27FC236}">
                  <a16:creationId xmlns:a16="http://schemas.microsoft.com/office/drawing/2014/main" id="{7C945CDA-A12A-7C6E-DA09-C8DC007FF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975" y="338881"/>
              <a:ext cx="4306323" cy="1258681"/>
            </a:xfrm>
            <a:prstGeom prst="rect">
              <a:avLst/>
            </a:prstGeom>
          </p:spPr>
        </p:pic>
        <p:sp>
          <p:nvSpPr>
            <p:cNvPr id="11" name="TextBox 10">
              <a:extLst>
                <a:ext uri="{FF2B5EF4-FFF2-40B4-BE49-F238E27FC236}">
                  <a16:creationId xmlns:a16="http://schemas.microsoft.com/office/drawing/2014/main" id="{B2E5F788-90A3-B2FB-D53F-9C73AEB0A7F2}"/>
                </a:ext>
              </a:extLst>
            </p:cNvPr>
            <p:cNvSpPr txBox="1">
              <a:spLocks/>
            </p:cNvSpPr>
            <p:nvPr/>
          </p:nvSpPr>
          <p:spPr>
            <a:xfrm>
              <a:off x="7000958" y="1667475"/>
              <a:ext cx="5352304" cy="276999"/>
            </a:xfrm>
            <a:prstGeom prst="rect">
              <a:avLst/>
            </a:prstGeom>
            <a:noFill/>
          </p:spPr>
          <p:txBody>
            <a:bodyPr wrap="square" rtlCol="0">
              <a:spAutoFit/>
            </a:bodyPr>
            <a:lstStyle/>
            <a:p>
              <a:pPr algn="r"/>
              <a:r>
                <a:rPr lang="en-GB" sz="1200" b="1" dirty="0">
                  <a:solidFill>
                    <a:schemeClr val="bg1"/>
                  </a:solidFill>
                </a:rPr>
                <a:t>Building Acoustics | Sound Insulation Testing | Environmental Noise &amp; Vibration </a:t>
              </a:r>
              <a:endParaRPr lang="en-IE" sz="1200" b="1" dirty="0">
                <a:solidFill>
                  <a:schemeClr val="bg1"/>
                </a:solidFill>
              </a:endParaRPr>
            </a:p>
          </p:txBody>
        </p:sp>
      </p:grpSp>
      <p:sp>
        <p:nvSpPr>
          <p:cNvPr id="37" name="TextBox 36">
            <a:extLst>
              <a:ext uri="{FF2B5EF4-FFF2-40B4-BE49-F238E27FC236}">
                <a16:creationId xmlns:a16="http://schemas.microsoft.com/office/drawing/2014/main" id="{F700926E-4121-9CE6-AA2E-41E9B6399E21}"/>
              </a:ext>
            </a:extLst>
          </p:cNvPr>
          <p:cNvSpPr txBox="1"/>
          <p:nvPr/>
        </p:nvSpPr>
        <p:spPr>
          <a:xfrm>
            <a:off x="6096000" y="5334795"/>
            <a:ext cx="5753688" cy="830997"/>
          </a:xfrm>
          <a:prstGeom prst="rect">
            <a:avLst/>
          </a:prstGeom>
          <a:noFill/>
        </p:spPr>
        <p:txBody>
          <a:bodyPr wrap="square" rtlCol="0">
            <a:spAutoFit/>
          </a:bodyPr>
          <a:lstStyle/>
          <a:p>
            <a:pPr algn="r"/>
            <a:r>
              <a:rPr lang="en-GB" sz="1600" dirty="0">
                <a:solidFill>
                  <a:schemeClr val="bg1"/>
                </a:solidFill>
                <a:latin typeface="Gotham Pro" panose="02000503040000020004" pitchFamily="50" charset="0"/>
                <a:cs typeface="Gotham Pro" panose="02000503040000020004" pitchFamily="50" charset="0"/>
              </a:rPr>
              <a:t>Dominic Parkinson</a:t>
            </a:r>
          </a:p>
          <a:p>
            <a:pPr algn="r"/>
            <a:r>
              <a:rPr lang="en-GB" sz="1600" dirty="0">
                <a:solidFill>
                  <a:schemeClr val="bg1"/>
                </a:solidFill>
                <a:latin typeface="Gotham Pro" panose="02000503040000020004" pitchFamily="50" charset="0"/>
                <a:cs typeface="Gotham Pro" panose="02000503040000020004" pitchFamily="50" charset="0"/>
              </a:rPr>
              <a:t>Associate Director</a:t>
            </a:r>
          </a:p>
          <a:p>
            <a:pPr algn="r"/>
            <a:r>
              <a:rPr lang="en-GB" sz="1600" dirty="0">
                <a:solidFill>
                  <a:schemeClr val="bg1"/>
                </a:solidFill>
                <a:latin typeface="Gotham Pro" panose="02000503040000020004" pitchFamily="50" charset="0"/>
                <a:cs typeface="Gotham Pro" panose="02000503040000020004" pitchFamily="50" charset="0"/>
              </a:rPr>
              <a:t>dominic.parkinson@amplitudeacoustics.com</a:t>
            </a:r>
            <a:endParaRPr lang="en-IE" sz="1600" dirty="0">
              <a:solidFill>
                <a:schemeClr val="bg1"/>
              </a:solidFill>
              <a:latin typeface="Gotham Pro" panose="02000503040000020004" pitchFamily="50" charset="0"/>
              <a:cs typeface="Gotham Pro" panose="02000503040000020004" pitchFamily="50" charset="0"/>
            </a:endParaRPr>
          </a:p>
        </p:txBody>
      </p:sp>
      <p:cxnSp>
        <p:nvCxnSpPr>
          <p:cNvPr id="3" name="Straight Connector 2">
            <a:extLst>
              <a:ext uri="{FF2B5EF4-FFF2-40B4-BE49-F238E27FC236}">
                <a16:creationId xmlns:a16="http://schemas.microsoft.com/office/drawing/2014/main" id="{AD3430F7-2826-B2FF-6EBB-DEB95F760ECD}"/>
              </a:ext>
            </a:extLst>
          </p:cNvPr>
          <p:cNvCxnSpPr>
            <a:cxnSpLocks/>
          </p:cNvCxnSpPr>
          <p:nvPr/>
        </p:nvCxnSpPr>
        <p:spPr>
          <a:xfrm>
            <a:off x="846843" y="4244885"/>
            <a:ext cx="4237221"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251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61BD4-8881-1673-63C5-66D4C5250251}"/>
              </a:ext>
            </a:extLst>
          </p:cNvPr>
          <p:cNvSpPr>
            <a:spLocks noGrp="1"/>
          </p:cNvSpPr>
          <p:nvPr>
            <p:ph type="sldNum" sz="quarter" idx="12"/>
          </p:nvPr>
        </p:nvSpPr>
        <p:spPr/>
        <p:txBody>
          <a:bodyPr/>
          <a:lstStyle/>
          <a:p>
            <a:fld id="{D85A6CA5-B605-4B07-9511-1D564498CBC6}" type="slidenum">
              <a:rPr lang="en-IE" smtClean="0"/>
              <a:t>10</a:t>
            </a:fld>
            <a:endParaRPr lang="en-IE"/>
          </a:p>
        </p:txBody>
      </p:sp>
      <p:pic>
        <p:nvPicPr>
          <p:cNvPr id="6" name="Picture 5">
            <a:extLst>
              <a:ext uri="{FF2B5EF4-FFF2-40B4-BE49-F238E27FC236}">
                <a16:creationId xmlns:a16="http://schemas.microsoft.com/office/drawing/2014/main" id="{B3A7DB7F-282B-698E-E12F-BBC32A2D30ED}"/>
              </a:ext>
            </a:extLst>
          </p:cNvPr>
          <p:cNvPicPr>
            <a:picLocks noChangeAspect="1"/>
          </p:cNvPicPr>
          <p:nvPr/>
        </p:nvPicPr>
        <p:blipFill>
          <a:blip r:embed="rId2"/>
          <a:stretch>
            <a:fillRect/>
          </a:stretch>
        </p:blipFill>
        <p:spPr>
          <a:xfrm>
            <a:off x="351692" y="1507961"/>
            <a:ext cx="10573579" cy="4906744"/>
          </a:xfrm>
          <a:prstGeom prst="rect">
            <a:avLst/>
          </a:prstGeom>
        </p:spPr>
      </p:pic>
      <p:sp>
        <p:nvSpPr>
          <p:cNvPr id="7" name="Content Placeholder 2">
            <a:extLst>
              <a:ext uri="{FF2B5EF4-FFF2-40B4-BE49-F238E27FC236}">
                <a16:creationId xmlns:a16="http://schemas.microsoft.com/office/drawing/2014/main" id="{55A9BB5A-D133-8253-2E29-4110F815C27E}"/>
              </a:ext>
            </a:extLst>
          </p:cNvPr>
          <p:cNvSpPr txBox="1">
            <a:spLocks/>
          </p:cNvSpPr>
          <p:nvPr/>
        </p:nvSpPr>
        <p:spPr>
          <a:xfrm>
            <a:off x="351692" y="1043638"/>
            <a:ext cx="8487508" cy="638578"/>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spcAft>
                <a:spcPts val="1200"/>
              </a:spcAft>
              <a:buFont typeface="Arial"/>
              <a:buNone/>
              <a:defRPr sz="2400" kern="1200">
                <a:solidFill>
                  <a:srgbClr val="00364A"/>
                </a:solidFill>
                <a:latin typeface="Neuzeit S LT Std Book" charset="0"/>
                <a:ea typeface="Neuzeit S LT Std Book" charset="0"/>
                <a:cs typeface="Neuzeit S LT Std Book" charset="0"/>
              </a:defRPr>
            </a:lvl1pPr>
            <a:lvl2pPr marL="0" indent="0" algn="l" defTabSz="914400" rtl="0" eaLnBrk="1" latinLnBrk="0" hangingPunct="1">
              <a:lnSpc>
                <a:spcPct val="120000"/>
              </a:lnSpc>
              <a:spcBef>
                <a:spcPts val="500"/>
              </a:spcBef>
              <a:buFont typeface="Arial"/>
              <a:buNone/>
              <a:defRPr sz="1800" kern="1200">
                <a:solidFill>
                  <a:srgbClr val="808080"/>
                </a:solidFill>
                <a:latin typeface="Neuzeit S LT Std Book" charset="0"/>
                <a:ea typeface="Neuzeit S LT Std Book" charset="0"/>
                <a:cs typeface="Neuzeit S LT Std Book" charset="0"/>
              </a:defRPr>
            </a:lvl2pPr>
            <a:lvl3pPr marL="0" indent="-216000" algn="l" defTabSz="914400" rtl="0" eaLnBrk="1" latinLnBrk="0" hangingPunct="1">
              <a:lnSpc>
                <a:spcPct val="120000"/>
              </a:lnSpc>
              <a:spcBef>
                <a:spcPts val="500"/>
              </a:spcBef>
              <a:buClr>
                <a:srgbClr val="D1D4C9"/>
              </a:buClr>
              <a:buFont typeface="Arial" charset="0"/>
              <a:buChar char="•"/>
              <a:defRPr sz="1800" kern="1200">
                <a:solidFill>
                  <a:srgbClr val="808080"/>
                </a:solidFill>
                <a:latin typeface="Neuzeit S LT Std Book" charset="0"/>
                <a:ea typeface="Neuzeit S LT Std Book" charset="0"/>
                <a:cs typeface="Neuzeit S LT Std Book" charset="0"/>
              </a:defRPr>
            </a:lvl3pPr>
            <a:lvl4pPr marL="432000" indent="-216000" algn="l" defTabSz="914400" rtl="0" eaLnBrk="1" latinLnBrk="0" hangingPunct="1">
              <a:lnSpc>
                <a:spcPct val="120000"/>
              </a:lnSpc>
              <a:spcBef>
                <a:spcPts val="500"/>
              </a:spcBef>
              <a:buClr>
                <a:srgbClr val="D1D4C9"/>
              </a:buClr>
              <a:buFont typeface="Arial" charset="0"/>
              <a:buChar char="•"/>
              <a:defRPr sz="1800" kern="1200">
                <a:solidFill>
                  <a:srgbClr val="808080"/>
                </a:solidFill>
                <a:latin typeface="Neuzeit S LT Std Book" charset="0"/>
                <a:ea typeface="Neuzeit S LT Std Book" charset="0"/>
                <a:cs typeface="Neuzeit S LT Std Book" charset="0"/>
              </a:defRPr>
            </a:lvl4pPr>
            <a:lvl5pPr marL="648000" indent="-216000" algn="l" defTabSz="914400" rtl="0" eaLnBrk="1" latinLnBrk="0" hangingPunct="1">
              <a:lnSpc>
                <a:spcPct val="120000"/>
              </a:lnSpc>
              <a:spcBef>
                <a:spcPts val="500"/>
              </a:spcBef>
              <a:buClr>
                <a:srgbClr val="D1D4C9"/>
              </a:buClr>
              <a:buFont typeface="Arial" charset="0"/>
              <a:buChar char="•"/>
              <a:defRPr sz="1800" kern="1200">
                <a:solidFill>
                  <a:srgbClr val="808080"/>
                </a:solidFill>
                <a:latin typeface="Neuzeit S LT Std Book" charset="0"/>
                <a:ea typeface="Neuzeit S LT Std Book" charset="0"/>
                <a:cs typeface="Neuzeit S LT Std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solidFill>
                  <a:srgbClr val="112047"/>
                </a:solidFill>
                <a:latin typeface="Gotham Pro Medium" panose="02000603030000020004" pitchFamily="50" charset="0"/>
                <a:cs typeface="Gotham Pro Medium" panose="02000603030000020004" pitchFamily="50" charset="0"/>
              </a:rPr>
              <a:t>Establish Noise Levels Incident on the Building</a:t>
            </a:r>
          </a:p>
        </p:txBody>
      </p:sp>
      <p:sp>
        <p:nvSpPr>
          <p:cNvPr id="8" name="Title 1">
            <a:extLst>
              <a:ext uri="{FF2B5EF4-FFF2-40B4-BE49-F238E27FC236}">
                <a16:creationId xmlns:a16="http://schemas.microsoft.com/office/drawing/2014/main" id="{2B5D5870-AC80-816E-9AF5-B18276AA1EC1}"/>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dirty="0">
                <a:solidFill>
                  <a:srgbClr val="112047"/>
                </a:solidFill>
                <a:latin typeface="Gotham Pro Medium" panose="02000603030000020004" pitchFamily="50" charset="0"/>
                <a:cs typeface="Gotham Pro Medium" panose="02000603030000020004" pitchFamily="50" charset="0"/>
              </a:rPr>
              <a:t>Sound Insulation – Determining Façade Performance</a:t>
            </a:r>
          </a:p>
        </p:txBody>
      </p:sp>
      <p:pic>
        <p:nvPicPr>
          <p:cNvPr id="9" name="Picture 8" descr="Text&#10;&#10;Description automatically generated">
            <a:extLst>
              <a:ext uri="{FF2B5EF4-FFF2-40B4-BE49-F238E27FC236}">
                <a16:creationId xmlns:a16="http://schemas.microsoft.com/office/drawing/2014/main" id="{0255BC39-0335-E3D7-75E7-EC73159709EE}"/>
              </a:ext>
            </a:extLst>
          </p:cNvPr>
          <p:cNvPicPr>
            <a:picLocks noChangeAspect="1"/>
          </p:cNvPicPr>
          <p:nvPr/>
        </p:nvPicPr>
        <p:blipFill rotWithShape="1">
          <a:blip r:embed="rId3">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10" name="Straight Connector 9">
            <a:extLst>
              <a:ext uri="{FF2B5EF4-FFF2-40B4-BE49-F238E27FC236}">
                <a16:creationId xmlns:a16="http://schemas.microsoft.com/office/drawing/2014/main" id="{21877714-A86A-DD31-BB97-28BF8618E7DD}"/>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793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361B31-2758-4B19-81DB-F11D305634E6}"/>
              </a:ext>
            </a:extLst>
          </p:cNvPr>
          <p:cNvSpPr>
            <a:spLocks noGrp="1"/>
          </p:cNvSpPr>
          <p:nvPr>
            <p:ph type="sldNum" sz="quarter" idx="12"/>
          </p:nvPr>
        </p:nvSpPr>
        <p:spPr/>
        <p:txBody>
          <a:bodyPr/>
          <a:lstStyle/>
          <a:p>
            <a:fld id="{D85A6CA5-B605-4B07-9511-1D564498CBC6}" type="slidenum">
              <a:rPr lang="en-IE" smtClean="0"/>
              <a:t>11</a:t>
            </a:fld>
            <a:endParaRPr lang="en-IE" dirty="0"/>
          </a:p>
        </p:txBody>
      </p:sp>
      <p:pic>
        <p:nvPicPr>
          <p:cNvPr id="8" name="Picture 7">
            <a:extLst>
              <a:ext uri="{FF2B5EF4-FFF2-40B4-BE49-F238E27FC236}">
                <a16:creationId xmlns:a16="http://schemas.microsoft.com/office/drawing/2014/main" id="{79834A29-78D8-881A-2B59-F02F60237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1957" y="1353564"/>
            <a:ext cx="3240485" cy="4852016"/>
          </a:xfrm>
          <a:prstGeom prst="rect">
            <a:avLst/>
          </a:prstGeom>
        </p:spPr>
      </p:pic>
      <p:sp>
        <p:nvSpPr>
          <p:cNvPr id="10" name="Content Placeholder 2">
            <a:extLst>
              <a:ext uri="{FF2B5EF4-FFF2-40B4-BE49-F238E27FC236}">
                <a16:creationId xmlns:a16="http://schemas.microsoft.com/office/drawing/2014/main" id="{40AB63A9-19AD-AA9F-229C-F4AE8357B2BE}"/>
              </a:ext>
            </a:extLst>
          </p:cNvPr>
          <p:cNvSpPr txBox="1">
            <a:spLocks/>
          </p:cNvSpPr>
          <p:nvPr/>
        </p:nvSpPr>
        <p:spPr>
          <a:xfrm>
            <a:off x="255440" y="1202799"/>
            <a:ext cx="7655823" cy="51535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For Specification, a Single R</a:t>
            </a:r>
            <a:r>
              <a:rPr lang="en-GB" sz="1600" baseline="-25000" dirty="0">
                <a:solidFill>
                  <a:srgbClr val="112047"/>
                </a:solidFill>
                <a:latin typeface="Gotham Pro" panose="02000503040000020004" pitchFamily="50" charset="0"/>
                <a:cs typeface="Gotham Pro" panose="02000503040000020004" pitchFamily="50" charset="0"/>
              </a:rPr>
              <a:t>w</a:t>
            </a:r>
            <a:r>
              <a:rPr lang="en-GB" sz="1600" dirty="0">
                <a:solidFill>
                  <a:srgbClr val="112047"/>
                </a:solidFill>
                <a:latin typeface="Gotham Pro" panose="02000503040000020004" pitchFamily="50" charset="0"/>
                <a:cs typeface="Gotham Pro" panose="02000503040000020004" pitchFamily="50" charset="0"/>
              </a:rPr>
              <a:t> level is not sufficient.</a:t>
            </a:r>
          </a:p>
          <a:p>
            <a:pPr>
              <a:lnSpc>
                <a:spcPct val="150000"/>
              </a:lnSpc>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Minimum Sound Reduction Values shall be given at Octave Band Centre Frequencies.</a:t>
            </a:r>
          </a:p>
          <a:p>
            <a:pPr>
              <a:lnSpc>
                <a:spcPct val="150000"/>
              </a:lnSpc>
              <a:buClr>
                <a:srgbClr val="00B0F0"/>
              </a:buClr>
              <a:buFont typeface="Wingdings" panose="05000000000000000000" pitchFamily="2" charset="2"/>
              <a:buChar char="§"/>
            </a:pPr>
            <a:endParaRPr lang="en-GB" sz="1600" dirty="0">
              <a:latin typeface="Gotham Pro" panose="02000503040000020004" pitchFamily="50" charset="0"/>
              <a:cs typeface="Gotham Pro" panose="02000503040000020004" pitchFamily="50" charset="0"/>
            </a:endParaRPr>
          </a:p>
          <a:p>
            <a:pPr>
              <a:lnSpc>
                <a:spcPct val="150000"/>
              </a:lnSpc>
              <a:buClr>
                <a:srgbClr val="00B0F0"/>
              </a:buClr>
              <a:buFont typeface="Wingdings" panose="05000000000000000000" pitchFamily="2" charset="2"/>
              <a:buChar char="§"/>
            </a:pPr>
            <a:endParaRPr lang="en-GB" sz="1600" dirty="0">
              <a:latin typeface="Gotham Pro" panose="02000503040000020004" pitchFamily="50" charset="0"/>
              <a:cs typeface="Gotham Pro" panose="02000503040000020004" pitchFamily="50" charset="0"/>
            </a:endParaRPr>
          </a:p>
          <a:p>
            <a:pPr>
              <a:lnSpc>
                <a:spcPct val="150000"/>
              </a:lnSpc>
              <a:buClr>
                <a:srgbClr val="00B0F0"/>
              </a:buClr>
              <a:buFont typeface="Wingdings" panose="05000000000000000000" pitchFamily="2" charset="2"/>
              <a:buChar char="§"/>
            </a:pPr>
            <a:endParaRPr lang="en-GB" sz="1600" dirty="0">
              <a:latin typeface="Gotham Pro" panose="02000503040000020004" pitchFamily="50" charset="0"/>
              <a:cs typeface="Gotham Pro" panose="02000503040000020004" pitchFamily="50" charset="0"/>
            </a:endParaRPr>
          </a:p>
          <a:p>
            <a:pPr>
              <a:lnSpc>
                <a:spcPct val="150000"/>
              </a:lnSpc>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The lab should be accredited by a third party (UKAS or similar). </a:t>
            </a:r>
          </a:p>
          <a:p>
            <a:pPr>
              <a:lnSpc>
                <a:spcPct val="150000"/>
              </a:lnSpc>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The system as whole shall meet the requirements Framing + Glass  </a:t>
            </a:r>
          </a:p>
          <a:p>
            <a:pPr>
              <a:lnSpc>
                <a:spcPct val="150000"/>
              </a:lnSpc>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Good manufacturers will have libraries of data.</a:t>
            </a:r>
          </a:p>
          <a:p>
            <a:pPr>
              <a:lnSpc>
                <a:spcPct val="150000"/>
              </a:lnSpc>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Calculations (using Insul or similar software) are estimates with limited accuracy (±3 dB) and should be treated with extreme caution.</a:t>
            </a:r>
            <a:endParaRPr lang="en-GB" sz="1600" baseline="-25000" dirty="0">
              <a:solidFill>
                <a:srgbClr val="112047"/>
              </a:solidFill>
              <a:latin typeface="Gotham Pro" panose="02000503040000020004" pitchFamily="50" charset="0"/>
              <a:cs typeface="Gotham Pro" panose="02000503040000020004" pitchFamily="50" charset="0"/>
            </a:endParaRPr>
          </a:p>
          <a:p>
            <a:endParaRPr lang="en-GB" dirty="0"/>
          </a:p>
        </p:txBody>
      </p:sp>
      <p:graphicFrame>
        <p:nvGraphicFramePr>
          <p:cNvPr id="13" name="Table 13">
            <a:extLst>
              <a:ext uri="{FF2B5EF4-FFF2-40B4-BE49-F238E27FC236}">
                <a16:creationId xmlns:a16="http://schemas.microsoft.com/office/drawing/2014/main" id="{43DC9C0F-B8B8-F3D2-1576-56239401CC2D}"/>
              </a:ext>
            </a:extLst>
          </p:cNvPr>
          <p:cNvGraphicFramePr>
            <a:graphicFrameLocks noGrp="1"/>
          </p:cNvGraphicFramePr>
          <p:nvPr>
            <p:extLst>
              <p:ext uri="{D42A27DB-BD31-4B8C-83A1-F6EECF244321}">
                <p14:modId xmlns:p14="http://schemas.microsoft.com/office/powerpoint/2010/main" val="2255170933"/>
              </p:ext>
            </p:extLst>
          </p:nvPr>
        </p:nvGraphicFramePr>
        <p:xfrm>
          <a:off x="480787" y="2245895"/>
          <a:ext cx="7655823" cy="1259840"/>
        </p:xfrm>
        <a:graphic>
          <a:graphicData uri="http://schemas.openxmlformats.org/drawingml/2006/table">
            <a:tbl>
              <a:tblPr firstRow="1" bandRow="1">
                <a:tableStyleId>{5C22544A-7EE6-4342-B048-85BDC9FD1C3A}</a:tableStyleId>
              </a:tblPr>
              <a:tblGrid>
                <a:gridCol w="850647">
                  <a:extLst>
                    <a:ext uri="{9D8B030D-6E8A-4147-A177-3AD203B41FA5}">
                      <a16:colId xmlns:a16="http://schemas.microsoft.com/office/drawing/2014/main" val="1648539980"/>
                    </a:ext>
                  </a:extLst>
                </a:gridCol>
                <a:gridCol w="850647">
                  <a:extLst>
                    <a:ext uri="{9D8B030D-6E8A-4147-A177-3AD203B41FA5}">
                      <a16:colId xmlns:a16="http://schemas.microsoft.com/office/drawing/2014/main" val="1176333570"/>
                    </a:ext>
                  </a:extLst>
                </a:gridCol>
                <a:gridCol w="850647">
                  <a:extLst>
                    <a:ext uri="{9D8B030D-6E8A-4147-A177-3AD203B41FA5}">
                      <a16:colId xmlns:a16="http://schemas.microsoft.com/office/drawing/2014/main" val="1293024461"/>
                    </a:ext>
                  </a:extLst>
                </a:gridCol>
                <a:gridCol w="850647">
                  <a:extLst>
                    <a:ext uri="{9D8B030D-6E8A-4147-A177-3AD203B41FA5}">
                      <a16:colId xmlns:a16="http://schemas.microsoft.com/office/drawing/2014/main" val="708754960"/>
                    </a:ext>
                  </a:extLst>
                </a:gridCol>
                <a:gridCol w="850647">
                  <a:extLst>
                    <a:ext uri="{9D8B030D-6E8A-4147-A177-3AD203B41FA5}">
                      <a16:colId xmlns:a16="http://schemas.microsoft.com/office/drawing/2014/main" val="3290111635"/>
                    </a:ext>
                  </a:extLst>
                </a:gridCol>
                <a:gridCol w="850647">
                  <a:extLst>
                    <a:ext uri="{9D8B030D-6E8A-4147-A177-3AD203B41FA5}">
                      <a16:colId xmlns:a16="http://schemas.microsoft.com/office/drawing/2014/main" val="480730864"/>
                    </a:ext>
                  </a:extLst>
                </a:gridCol>
                <a:gridCol w="850647">
                  <a:extLst>
                    <a:ext uri="{9D8B030D-6E8A-4147-A177-3AD203B41FA5}">
                      <a16:colId xmlns:a16="http://schemas.microsoft.com/office/drawing/2014/main" val="4239933873"/>
                    </a:ext>
                  </a:extLst>
                </a:gridCol>
                <a:gridCol w="850647">
                  <a:extLst>
                    <a:ext uri="{9D8B030D-6E8A-4147-A177-3AD203B41FA5}">
                      <a16:colId xmlns:a16="http://schemas.microsoft.com/office/drawing/2014/main" val="787968840"/>
                    </a:ext>
                  </a:extLst>
                </a:gridCol>
                <a:gridCol w="850647">
                  <a:extLst>
                    <a:ext uri="{9D8B030D-6E8A-4147-A177-3AD203B41FA5}">
                      <a16:colId xmlns:a16="http://schemas.microsoft.com/office/drawing/2014/main" val="3351120916"/>
                    </a:ext>
                  </a:extLst>
                </a:gridCol>
              </a:tblGrid>
              <a:tr h="370840">
                <a:tc gridSpan="8">
                  <a:txBody>
                    <a:bodyPr/>
                    <a:lstStyle/>
                    <a:p>
                      <a:pPr marL="446405" algn="ctr">
                        <a:spcAft>
                          <a:spcPts val="0"/>
                        </a:spcAft>
                      </a:pPr>
                      <a:r>
                        <a:rPr lang="en-GB" sz="1400" baseline="0" dirty="0">
                          <a:effectLst/>
                          <a:latin typeface="Gotham Pro" panose="02000503040000020004" pitchFamily="50" charset="0"/>
                          <a:cs typeface="Gotham Pro" panose="02000503040000020004" pitchFamily="50" charset="0"/>
                        </a:rPr>
                        <a:t>Minimum Sound Reduction Indices (dB)</a:t>
                      </a:r>
                    </a:p>
                    <a:p>
                      <a:pPr marL="446405" algn="ctr">
                        <a:spcAft>
                          <a:spcPts val="0"/>
                        </a:spcAft>
                      </a:pPr>
                      <a:r>
                        <a:rPr lang="en-GB" sz="1400" baseline="0" dirty="0">
                          <a:effectLst/>
                          <a:latin typeface="Gotham Pro" panose="02000503040000020004" pitchFamily="50" charset="0"/>
                          <a:cs typeface="Gotham Pro" panose="02000503040000020004" pitchFamily="50" charset="0"/>
                        </a:rPr>
                        <a:t>at Octave Band Centre Frequencies (Hz)</a:t>
                      </a:r>
                      <a:endParaRPr lang="en-GB" sz="1400" baseline="0" dirty="0">
                        <a:solidFill>
                          <a:srgbClr val="00364A"/>
                        </a:solidFill>
                        <a:effectLst/>
                        <a:latin typeface="Gotham Pro" panose="02000503040000020004" pitchFamily="50" charset="0"/>
                        <a:ea typeface="Times New Roman" panose="02020603050405020304" pitchFamily="18" charset="0"/>
                        <a:cs typeface="Gotham Pro" panose="02000503040000020004" pitchFamily="50"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2047"/>
                    </a:solidFill>
                  </a:tcPr>
                </a:tc>
                <a:tc hMerge="1">
                  <a:txBody>
                    <a:bodyPr/>
                    <a:lstStyle/>
                    <a:p>
                      <a:endParaRPr lang="en-IE"/>
                    </a:p>
                  </a:txBody>
                  <a:tcPr/>
                </a:tc>
                <a:tc hMerge="1">
                  <a:txBody>
                    <a:bodyPr/>
                    <a:lstStyle/>
                    <a:p>
                      <a:endParaRPr lang="en-IE" dirty="0"/>
                    </a:p>
                  </a:txBody>
                  <a:tcPr/>
                </a:tc>
                <a:tc hMerge="1">
                  <a:txBody>
                    <a:bodyPr/>
                    <a:lstStyle/>
                    <a:p>
                      <a:endParaRPr lang="en-IE" dirty="0"/>
                    </a:p>
                  </a:txBody>
                  <a:tcPr/>
                </a:tc>
                <a:tc hMerge="1">
                  <a:txBody>
                    <a:bodyPr/>
                    <a:lstStyle/>
                    <a:p>
                      <a:endParaRPr lang="en-IE"/>
                    </a:p>
                  </a:txBody>
                  <a:tcPr/>
                </a:tc>
                <a:tc hMerge="1">
                  <a:txBody>
                    <a:bodyPr/>
                    <a:lstStyle/>
                    <a:p>
                      <a:endParaRPr lang="en-IE" dirty="0"/>
                    </a:p>
                  </a:txBody>
                  <a:tcPr/>
                </a:tc>
                <a:tc hMerge="1">
                  <a:txBody>
                    <a:bodyPr/>
                    <a:lstStyle/>
                    <a:p>
                      <a:endParaRPr lang="en-IE" dirty="0"/>
                    </a:p>
                  </a:txBody>
                  <a:tcPr/>
                </a:tc>
                <a:tc hMerge="1">
                  <a:txBody>
                    <a:bodyPr/>
                    <a:lstStyle/>
                    <a:p>
                      <a:endParaRPr lang="en-IE" dirty="0"/>
                    </a:p>
                  </a:txBody>
                  <a:tcPr/>
                </a:tc>
                <a:tc rowSpan="2">
                  <a:txBody>
                    <a:bodyPr/>
                    <a:lstStyle/>
                    <a:p>
                      <a:pPr algn="ctr"/>
                      <a:r>
                        <a:rPr lang="en-GB" sz="1400" baseline="0" dirty="0">
                          <a:solidFill>
                            <a:schemeClr val="bg1"/>
                          </a:solidFill>
                          <a:effectLst/>
                          <a:latin typeface="Gotham Pro" panose="02000503040000020004" pitchFamily="50" charset="0"/>
                          <a:cs typeface="Gotham Pro" panose="02000503040000020004" pitchFamily="50" charset="0"/>
                        </a:rPr>
                        <a:t>R</a:t>
                      </a:r>
                      <a:r>
                        <a:rPr lang="en-GB" sz="1400" baseline="-25000" dirty="0">
                          <a:solidFill>
                            <a:schemeClr val="bg1"/>
                          </a:solidFill>
                          <a:effectLst/>
                          <a:latin typeface="Gotham Pro" panose="02000503040000020004" pitchFamily="50" charset="0"/>
                          <a:cs typeface="Gotham Pro" panose="02000503040000020004" pitchFamily="50" charset="0"/>
                        </a:rPr>
                        <a:t>w</a:t>
                      </a:r>
                      <a:endParaRPr lang="en-IE" sz="1400" dirty="0">
                        <a:solidFill>
                          <a:schemeClr val="bg1"/>
                        </a:solidFill>
                        <a:latin typeface="Gotham Pro" panose="02000503040000020004" pitchFamily="50" charset="0"/>
                        <a:cs typeface="Gotham Pro" panose="02000503040000020004" pitchFamily="50"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2047"/>
                    </a:solidFill>
                  </a:tcPr>
                </a:tc>
                <a:extLst>
                  <a:ext uri="{0D108BD9-81ED-4DB2-BD59-A6C34878D82A}">
                    <a16:rowId xmlns:a16="http://schemas.microsoft.com/office/drawing/2014/main" val="4124974315"/>
                  </a:ext>
                </a:extLst>
              </a:tr>
              <a:tr h="370840">
                <a:tc>
                  <a:txBody>
                    <a:bodyPr/>
                    <a:lstStyle/>
                    <a:p>
                      <a:pPr marL="0" algn="ctr">
                        <a:spcAft>
                          <a:spcPts val="0"/>
                        </a:spcAft>
                      </a:pPr>
                      <a:r>
                        <a:rPr lang="en-GB" sz="1400" b="0" baseline="0" dirty="0">
                          <a:solidFill>
                            <a:schemeClr val="tx1"/>
                          </a:solidFill>
                          <a:effectLst/>
                          <a:latin typeface="Gotham Pro" panose="02000503040000020004" pitchFamily="50" charset="0"/>
                          <a:cs typeface="Gotham Pro" panose="02000503040000020004" pitchFamily="50" charset="0"/>
                        </a:rPr>
                        <a:t>63</a:t>
                      </a:r>
                      <a:endParaRPr lang="en-GB" sz="1400" b="0" baseline="0" dirty="0">
                        <a:solidFill>
                          <a:schemeClr val="tx1"/>
                        </a:solidFill>
                        <a:effectLst/>
                        <a:latin typeface="Gotham Pro" panose="02000503040000020004" pitchFamily="50" charset="0"/>
                        <a:ea typeface="Times New Roman" panose="02020603050405020304" pitchFamily="18" charset="0"/>
                        <a:cs typeface="Gotham Pro" panose="02000503040000020004" pitchFamily="50" charset="0"/>
                      </a:endParaRPr>
                    </a:p>
                  </a:txBody>
                  <a:tcPr marL="68580" marR="68580" marT="36195" marB="36195" anchor="ctr">
                    <a:lnT w="12700" cap="flat" cmpd="sng" algn="ctr">
                      <a:solidFill>
                        <a:schemeClr val="bg1"/>
                      </a:solidFill>
                      <a:prstDash val="solid"/>
                      <a:round/>
                      <a:headEnd type="none" w="med" len="med"/>
                      <a:tailEnd type="none" w="med" len="med"/>
                    </a:lnT>
                    <a:solidFill>
                      <a:srgbClr val="112047">
                        <a:alpha val="25000"/>
                      </a:srgbClr>
                    </a:solidFill>
                  </a:tcPr>
                </a:tc>
                <a:tc>
                  <a:txBody>
                    <a:bodyPr/>
                    <a:lstStyle/>
                    <a:p>
                      <a:pPr marL="0" algn="ctr">
                        <a:spcAft>
                          <a:spcPts val="0"/>
                        </a:spcAft>
                      </a:pPr>
                      <a:r>
                        <a:rPr lang="en-GB" sz="1400" baseline="0" dirty="0">
                          <a:solidFill>
                            <a:schemeClr val="tx1"/>
                          </a:solidFill>
                          <a:effectLst/>
                          <a:latin typeface="Gotham Pro" panose="02000503040000020004" pitchFamily="50" charset="0"/>
                          <a:cs typeface="Gotham Pro" panose="02000503040000020004" pitchFamily="50" charset="0"/>
                        </a:rPr>
                        <a:t>125</a:t>
                      </a:r>
                      <a:endParaRPr lang="en-GB" sz="1400" baseline="0" dirty="0">
                        <a:solidFill>
                          <a:schemeClr val="tx1"/>
                        </a:solidFill>
                        <a:effectLst/>
                        <a:latin typeface="Gotham Pro" panose="02000503040000020004" pitchFamily="50" charset="0"/>
                        <a:ea typeface="Times New Roman" panose="02020603050405020304" pitchFamily="18" charset="0"/>
                        <a:cs typeface="Gotham Pro" panose="02000503040000020004" pitchFamily="50" charset="0"/>
                      </a:endParaRPr>
                    </a:p>
                  </a:txBody>
                  <a:tcPr marL="68580" marR="68580" marT="36195" marB="36195" anchor="ctr">
                    <a:lnT w="12700" cap="flat" cmpd="sng" algn="ctr">
                      <a:solidFill>
                        <a:schemeClr val="bg1"/>
                      </a:solidFill>
                      <a:prstDash val="solid"/>
                      <a:round/>
                      <a:headEnd type="none" w="med" len="med"/>
                      <a:tailEnd type="none" w="med" len="med"/>
                    </a:lnT>
                    <a:solidFill>
                      <a:srgbClr val="112047">
                        <a:alpha val="25000"/>
                      </a:srgbClr>
                    </a:solidFill>
                  </a:tcPr>
                </a:tc>
                <a:tc>
                  <a:txBody>
                    <a:bodyPr/>
                    <a:lstStyle/>
                    <a:p>
                      <a:pPr marL="0" algn="ctr">
                        <a:spcAft>
                          <a:spcPts val="0"/>
                        </a:spcAft>
                      </a:pPr>
                      <a:r>
                        <a:rPr lang="en-GB" sz="1400" baseline="0" dirty="0">
                          <a:solidFill>
                            <a:schemeClr val="tx1"/>
                          </a:solidFill>
                          <a:effectLst/>
                          <a:latin typeface="Gotham Pro" panose="02000503040000020004" pitchFamily="50" charset="0"/>
                          <a:cs typeface="Gotham Pro" panose="02000503040000020004" pitchFamily="50" charset="0"/>
                        </a:rPr>
                        <a:t>250</a:t>
                      </a:r>
                      <a:endParaRPr lang="en-GB" sz="1400" baseline="0" dirty="0">
                        <a:solidFill>
                          <a:schemeClr val="tx1"/>
                        </a:solidFill>
                        <a:effectLst/>
                        <a:latin typeface="Gotham Pro" panose="02000503040000020004" pitchFamily="50" charset="0"/>
                        <a:ea typeface="Times New Roman" panose="02020603050405020304" pitchFamily="18" charset="0"/>
                        <a:cs typeface="Gotham Pro" panose="02000503040000020004" pitchFamily="50" charset="0"/>
                      </a:endParaRPr>
                    </a:p>
                  </a:txBody>
                  <a:tcPr marL="68580" marR="68580" marT="36195" marB="36195" anchor="ctr">
                    <a:lnT w="12700" cap="flat" cmpd="sng" algn="ctr">
                      <a:solidFill>
                        <a:schemeClr val="bg1"/>
                      </a:solidFill>
                      <a:prstDash val="solid"/>
                      <a:round/>
                      <a:headEnd type="none" w="med" len="med"/>
                      <a:tailEnd type="none" w="med" len="med"/>
                    </a:lnT>
                    <a:solidFill>
                      <a:srgbClr val="112047">
                        <a:alpha val="25000"/>
                      </a:srgbClr>
                    </a:solidFill>
                  </a:tcPr>
                </a:tc>
                <a:tc>
                  <a:txBody>
                    <a:bodyPr/>
                    <a:lstStyle/>
                    <a:p>
                      <a:pPr marL="0" algn="ctr">
                        <a:spcAft>
                          <a:spcPts val="0"/>
                        </a:spcAft>
                      </a:pPr>
                      <a:r>
                        <a:rPr lang="en-GB" sz="1400" baseline="0" dirty="0">
                          <a:solidFill>
                            <a:schemeClr val="tx1"/>
                          </a:solidFill>
                          <a:effectLst/>
                          <a:latin typeface="Gotham Pro" panose="02000503040000020004" pitchFamily="50" charset="0"/>
                          <a:cs typeface="Gotham Pro" panose="02000503040000020004" pitchFamily="50" charset="0"/>
                        </a:rPr>
                        <a:t>500</a:t>
                      </a:r>
                      <a:endParaRPr lang="en-GB" sz="1400" baseline="0" dirty="0">
                        <a:solidFill>
                          <a:schemeClr val="tx1"/>
                        </a:solidFill>
                        <a:effectLst/>
                        <a:latin typeface="Gotham Pro" panose="02000503040000020004" pitchFamily="50" charset="0"/>
                        <a:ea typeface="Times New Roman" panose="02020603050405020304" pitchFamily="18" charset="0"/>
                        <a:cs typeface="Gotham Pro" panose="02000503040000020004" pitchFamily="50" charset="0"/>
                      </a:endParaRPr>
                    </a:p>
                  </a:txBody>
                  <a:tcPr marL="68580" marR="68580" marT="36195" marB="36195" anchor="ctr">
                    <a:lnT w="12700" cap="flat" cmpd="sng" algn="ctr">
                      <a:solidFill>
                        <a:schemeClr val="bg1"/>
                      </a:solidFill>
                      <a:prstDash val="solid"/>
                      <a:round/>
                      <a:headEnd type="none" w="med" len="med"/>
                      <a:tailEnd type="none" w="med" len="med"/>
                    </a:lnT>
                    <a:solidFill>
                      <a:srgbClr val="112047">
                        <a:alpha val="25000"/>
                      </a:srgbClr>
                    </a:solidFill>
                  </a:tcPr>
                </a:tc>
                <a:tc>
                  <a:txBody>
                    <a:bodyPr/>
                    <a:lstStyle/>
                    <a:p>
                      <a:pPr marL="0" algn="ctr">
                        <a:spcAft>
                          <a:spcPts val="0"/>
                        </a:spcAft>
                      </a:pPr>
                      <a:r>
                        <a:rPr lang="en-GB" sz="1400" baseline="0" dirty="0">
                          <a:solidFill>
                            <a:schemeClr val="tx1"/>
                          </a:solidFill>
                          <a:effectLst/>
                          <a:latin typeface="Gotham Pro" panose="02000503040000020004" pitchFamily="50" charset="0"/>
                          <a:cs typeface="Gotham Pro" panose="02000503040000020004" pitchFamily="50" charset="0"/>
                        </a:rPr>
                        <a:t>1k</a:t>
                      </a:r>
                      <a:endParaRPr lang="en-GB" sz="1400" baseline="0" dirty="0">
                        <a:solidFill>
                          <a:schemeClr val="tx1"/>
                        </a:solidFill>
                        <a:effectLst/>
                        <a:latin typeface="Gotham Pro" panose="02000503040000020004" pitchFamily="50" charset="0"/>
                        <a:ea typeface="Times New Roman" panose="02020603050405020304" pitchFamily="18" charset="0"/>
                        <a:cs typeface="Gotham Pro" panose="02000503040000020004" pitchFamily="50" charset="0"/>
                      </a:endParaRPr>
                    </a:p>
                  </a:txBody>
                  <a:tcPr marL="68580" marR="68580" marT="36195" marB="36195" anchor="ctr">
                    <a:lnT w="12700" cap="flat" cmpd="sng" algn="ctr">
                      <a:solidFill>
                        <a:schemeClr val="bg1"/>
                      </a:solidFill>
                      <a:prstDash val="solid"/>
                      <a:round/>
                      <a:headEnd type="none" w="med" len="med"/>
                      <a:tailEnd type="none" w="med" len="med"/>
                    </a:lnT>
                    <a:solidFill>
                      <a:srgbClr val="112047">
                        <a:alpha val="25000"/>
                      </a:srgbClr>
                    </a:solidFill>
                  </a:tcPr>
                </a:tc>
                <a:tc>
                  <a:txBody>
                    <a:bodyPr/>
                    <a:lstStyle/>
                    <a:p>
                      <a:pPr marL="0" algn="ctr">
                        <a:spcAft>
                          <a:spcPts val="0"/>
                        </a:spcAft>
                      </a:pPr>
                      <a:r>
                        <a:rPr lang="en-GB" sz="1400" baseline="0" dirty="0">
                          <a:solidFill>
                            <a:schemeClr val="tx1"/>
                          </a:solidFill>
                          <a:effectLst/>
                          <a:latin typeface="Gotham Pro" panose="02000503040000020004" pitchFamily="50" charset="0"/>
                          <a:cs typeface="Gotham Pro" panose="02000503040000020004" pitchFamily="50" charset="0"/>
                        </a:rPr>
                        <a:t>2k</a:t>
                      </a:r>
                      <a:endParaRPr lang="en-GB" sz="1400" baseline="0" dirty="0">
                        <a:solidFill>
                          <a:schemeClr val="tx1"/>
                        </a:solidFill>
                        <a:effectLst/>
                        <a:latin typeface="Gotham Pro" panose="02000503040000020004" pitchFamily="50" charset="0"/>
                        <a:ea typeface="Times New Roman" panose="02020603050405020304" pitchFamily="18" charset="0"/>
                        <a:cs typeface="Gotham Pro" panose="02000503040000020004" pitchFamily="50" charset="0"/>
                      </a:endParaRPr>
                    </a:p>
                  </a:txBody>
                  <a:tcPr marL="68580" marR="68580" marT="36195" marB="36195" anchor="ctr">
                    <a:lnT w="12700" cap="flat" cmpd="sng" algn="ctr">
                      <a:solidFill>
                        <a:schemeClr val="bg1"/>
                      </a:solidFill>
                      <a:prstDash val="solid"/>
                      <a:round/>
                      <a:headEnd type="none" w="med" len="med"/>
                      <a:tailEnd type="none" w="med" len="med"/>
                    </a:lnT>
                    <a:solidFill>
                      <a:srgbClr val="112047">
                        <a:alpha val="25000"/>
                      </a:srgbClr>
                    </a:solidFill>
                  </a:tcPr>
                </a:tc>
                <a:tc>
                  <a:txBody>
                    <a:bodyPr/>
                    <a:lstStyle/>
                    <a:p>
                      <a:pPr marL="0" algn="ctr">
                        <a:spcAft>
                          <a:spcPts val="0"/>
                        </a:spcAft>
                      </a:pPr>
                      <a:r>
                        <a:rPr lang="en-GB" sz="1400" baseline="0" dirty="0">
                          <a:solidFill>
                            <a:schemeClr val="tx1"/>
                          </a:solidFill>
                          <a:effectLst/>
                          <a:latin typeface="Gotham Pro" panose="02000503040000020004" pitchFamily="50" charset="0"/>
                          <a:cs typeface="Gotham Pro" panose="02000503040000020004" pitchFamily="50" charset="0"/>
                        </a:rPr>
                        <a:t>4k</a:t>
                      </a:r>
                      <a:endParaRPr lang="en-GB" sz="1400" baseline="0" dirty="0">
                        <a:solidFill>
                          <a:schemeClr val="tx1"/>
                        </a:solidFill>
                        <a:effectLst/>
                        <a:latin typeface="Gotham Pro" panose="02000503040000020004" pitchFamily="50" charset="0"/>
                        <a:ea typeface="Times New Roman" panose="02020603050405020304" pitchFamily="18" charset="0"/>
                        <a:cs typeface="Gotham Pro" panose="02000503040000020004" pitchFamily="50" charset="0"/>
                      </a:endParaRPr>
                    </a:p>
                  </a:txBody>
                  <a:tcPr marL="68580" marR="68580" marT="36195" marB="36195" anchor="ctr">
                    <a:lnT w="12700" cap="flat" cmpd="sng" algn="ctr">
                      <a:solidFill>
                        <a:schemeClr val="bg1"/>
                      </a:solidFill>
                      <a:prstDash val="solid"/>
                      <a:round/>
                      <a:headEnd type="none" w="med" len="med"/>
                      <a:tailEnd type="none" w="med" len="med"/>
                    </a:lnT>
                    <a:solidFill>
                      <a:srgbClr val="112047">
                        <a:alpha val="25000"/>
                      </a:srgbClr>
                    </a:solidFill>
                  </a:tcPr>
                </a:tc>
                <a:tc>
                  <a:txBody>
                    <a:bodyPr/>
                    <a:lstStyle/>
                    <a:p>
                      <a:pPr marL="0" algn="ctr">
                        <a:spcAft>
                          <a:spcPts val="0"/>
                        </a:spcAft>
                      </a:pPr>
                      <a:r>
                        <a:rPr lang="en-GB" sz="1400" baseline="0" dirty="0">
                          <a:solidFill>
                            <a:schemeClr val="tx1"/>
                          </a:solidFill>
                          <a:effectLst/>
                          <a:latin typeface="Gotham Pro" panose="02000503040000020004" pitchFamily="50" charset="0"/>
                          <a:cs typeface="Gotham Pro" panose="02000503040000020004" pitchFamily="50" charset="0"/>
                        </a:rPr>
                        <a:t>8k</a:t>
                      </a:r>
                      <a:endParaRPr lang="en-GB" sz="1400" baseline="0" dirty="0">
                        <a:solidFill>
                          <a:schemeClr val="tx1"/>
                        </a:solidFill>
                        <a:effectLst/>
                        <a:latin typeface="Gotham Pro" panose="02000503040000020004" pitchFamily="50" charset="0"/>
                        <a:ea typeface="Times New Roman" panose="02020603050405020304" pitchFamily="18" charset="0"/>
                        <a:cs typeface="Gotham Pro" panose="02000503040000020004" pitchFamily="50" charset="0"/>
                      </a:endParaRPr>
                    </a:p>
                  </a:txBody>
                  <a:tcPr marL="68580" marR="68580" marT="36195" marB="3619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112047">
                        <a:alpha val="25000"/>
                      </a:srgbClr>
                    </a:solidFill>
                  </a:tcPr>
                </a:tc>
                <a:tc vMerge="1">
                  <a:txBody>
                    <a:bodyPr/>
                    <a:lstStyle/>
                    <a:p>
                      <a:endParaRPr lang="en-IE" dirty="0"/>
                    </a:p>
                  </a:txBody>
                  <a:tcPr/>
                </a:tc>
                <a:extLst>
                  <a:ext uri="{0D108BD9-81ED-4DB2-BD59-A6C34878D82A}">
                    <a16:rowId xmlns:a16="http://schemas.microsoft.com/office/drawing/2014/main" val="793462095"/>
                  </a:ext>
                </a:extLst>
              </a:tr>
              <a:tr h="370840">
                <a:tc>
                  <a:txBody>
                    <a:bodyPr/>
                    <a:lstStyle/>
                    <a:p>
                      <a:pPr marL="0" algn="ctr">
                        <a:spcAft>
                          <a:spcPts val="0"/>
                        </a:spcAft>
                      </a:pPr>
                      <a:r>
                        <a:rPr lang="en-GB" sz="1400" b="0" baseline="0">
                          <a:solidFill>
                            <a:schemeClr val="tx1"/>
                          </a:solidFill>
                          <a:effectLst/>
                          <a:latin typeface="Gotham Pro" panose="02000503040000020004" pitchFamily="50" charset="0"/>
                          <a:cs typeface="Gotham Pro" panose="02000503040000020004" pitchFamily="50" charset="0"/>
                        </a:rPr>
                        <a:t>15</a:t>
                      </a:r>
                      <a:endParaRPr lang="en-GB" sz="1400" b="0" baseline="0" dirty="0">
                        <a:solidFill>
                          <a:schemeClr val="tx1"/>
                        </a:solidFill>
                        <a:effectLst/>
                        <a:latin typeface="Gotham Pro" panose="02000503040000020004" pitchFamily="50" charset="0"/>
                        <a:ea typeface="Calibri" panose="020F0502020204030204" pitchFamily="34" charset="0"/>
                        <a:cs typeface="Gotham Pro" panose="02000503040000020004" pitchFamily="50" charset="0"/>
                      </a:endParaRPr>
                    </a:p>
                  </a:txBody>
                  <a:tcPr marL="68580" marR="68580" marT="36195" marB="36195" anchor="ctr">
                    <a:solidFill>
                      <a:srgbClr val="112047">
                        <a:alpha val="25000"/>
                      </a:srgbClr>
                    </a:solidFill>
                  </a:tcPr>
                </a:tc>
                <a:tc>
                  <a:txBody>
                    <a:bodyPr/>
                    <a:lstStyle/>
                    <a:p>
                      <a:pPr marL="0" algn="ctr">
                        <a:spcAft>
                          <a:spcPts val="0"/>
                        </a:spcAft>
                      </a:pPr>
                      <a:r>
                        <a:rPr lang="en-GB" sz="1400" b="0" baseline="0">
                          <a:solidFill>
                            <a:schemeClr val="tx1"/>
                          </a:solidFill>
                          <a:effectLst/>
                          <a:latin typeface="Gotham Pro" panose="02000503040000020004" pitchFamily="50" charset="0"/>
                          <a:cs typeface="Gotham Pro" panose="02000503040000020004" pitchFamily="50" charset="0"/>
                        </a:rPr>
                        <a:t>20</a:t>
                      </a:r>
                      <a:endParaRPr lang="en-GB" sz="1400" b="0" baseline="0" dirty="0">
                        <a:solidFill>
                          <a:schemeClr val="tx1"/>
                        </a:solidFill>
                        <a:effectLst/>
                        <a:latin typeface="Gotham Pro" panose="02000503040000020004" pitchFamily="50" charset="0"/>
                        <a:ea typeface="Calibri" panose="020F0502020204030204" pitchFamily="34" charset="0"/>
                        <a:cs typeface="Gotham Pro" panose="02000503040000020004" pitchFamily="50" charset="0"/>
                      </a:endParaRPr>
                    </a:p>
                  </a:txBody>
                  <a:tcPr marL="68580" marR="68580" marT="36195" marB="36195" anchor="ctr">
                    <a:solidFill>
                      <a:srgbClr val="112047">
                        <a:alpha val="25000"/>
                      </a:srgbClr>
                    </a:solidFill>
                  </a:tcPr>
                </a:tc>
                <a:tc>
                  <a:txBody>
                    <a:bodyPr/>
                    <a:lstStyle/>
                    <a:p>
                      <a:pPr marL="0" algn="ctr">
                        <a:spcAft>
                          <a:spcPts val="0"/>
                        </a:spcAft>
                      </a:pPr>
                      <a:r>
                        <a:rPr lang="en-GB" sz="1400" b="0" baseline="0" dirty="0">
                          <a:solidFill>
                            <a:schemeClr val="tx1"/>
                          </a:solidFill>
                          <a:effectLst/>
                          <a:latin typeface="Gotham Pro" panose="02000503040000020004" pitchFamily="50" charset="0"/>
                          <a:cs typeface="Gotham Pro" panose="02000503040000020004" pitchFamily="50" charset="0"/>
                        </a:rPr>
                        <a:t>19</a:t>
                      </a:r>
                      <a:endParaRPr lang="en-GB" sz="1400" b="0" baseline="0" dirty="0">
                        <a:solidFill>
                          <a:schemeClr val="tx1"/>
                        </a:solidFill>
                        <a:effectLst/>
                        <a:latin typeface="Gotham Pro" panose="02000503040000020004" pitchFamily="50" charset="0"/>
                        <a:ea typeface="Calibri" panose="020F0502020204030204" pitchFamily="34" charset="0"/>
                        <a:cs typeface="Gotham Pro" panose="02000503040000020004" pitchFamily="50" charset="0"/>
                      </a:endParaRPr>
                    </a:p>
                  </a:txBody>
                  <a:tcPr marL="68580" marR="68580" marT="36195" marB="36195" anchor="ctr">
                    <a:solidFill>
                      <a:srgbClr val="112047">
                        <a:alpha val="25000"/>
                      </a:srgbClr>
                    </a:solidFill>
                  </a:tcPr>
                </a:tc>
                <a:tc>
                  <a:txBody>
                    <a:bodyPr/>
                    <a:lstStyle/>
                    <a:p>
                      <a:pPr marL="0" algn="ctr">
                        <a:spcAft>
                          <a:spcPts val="0"/>
                        </a:spcAft>
                      </a:pPr>
                      <a:r>
                        <a:rPr lang="en-GB" sz="1400" b="0" baseline="0" dirty="0">
                          <a:solidFill>
                            <a:schemeClr val="tx1"/>
                          </a:solidFill>
                          <a:effectLst/>
                          <a:latin typeface="Gotham Pro" panose="02000503040000020004" pitchFamily="50" charset="0"/>
                          <a:cs typeface="Gotham Pro" panose="02000503040000020004" pitchFamily="50" charset="0"/>
                        </a:rPr>
                        <a:t>29</a:t>
                      </a:r>
                      <a:endParaRPr lang="en-GB" sz="1400" b="0" baseline="0" dirty="0">
                        <a:solidFill>
                          <a:schemeClr val="tx1"/>
                        </a:solidFill>
                        <a:effectLst/>
                        <a:latin typeface="Gotham Pro" panose="02000503040000020004" pitchFamily="50" charset="0"/>
                        <a:ea typeface="Calibri" panose="020F0502020204030204" pitchFamily="34" charset="0"/>
                        <a:cs typeface="Gotham Pro" panose="02000503040000020004" pitchFamily="50" charset="0"/>
                      </a:endParaRPr>
                    </a:p>
                  </a:txBody>
                  <a:tcPr marL="68580" marR="68580" marT="36195" marB="36195" anchor="ctr">
                    <a:solidFill>
                      <a:srgbClr val="112047">
                        <a:alpha val="25000"/>
                      </a:srgbClr>
                    </a:solidFill>
                  </a:tcPr>
                </a:tc>
                <a:tc>
                  <a:txBody>
                    <a:bodyPr/>
                    <a:lstStyle/>
                    <a:p>
                      <a:pPr marL="0" algn="ctr">
                        <a:spcAft>
                          <a:spcPts val="0"/>
                        </a:spcAft>
                      </a:pPr>
                      <a:r>
                        <a:rPr lang="en-GB" sz="1400" b="0" baseline="0" dirty="0">
                          <a:solidFill>
                            <a:schemeClr val="tx1"/>
                          </a:solidFill>
                          <a:effectLst/>
                          <a:latin typeface="Gotham Pro" panose="02000503040000020004" pitchFamily="50" charset="0"/>
                          <a:cs typeface="Gotham Pro" panose="02000503040000020004" pitchFamily="50" charset="0"/>
                        </a:rPr>
                        <a:t>38</a:t>
                      </a:r>
                      <a:endParaRPr lang="en-GB" sz="1400" b="0" baseline="0" dirty="0">
                        <a:solidFill>
                          <a:schemeClr val="tx1"/>
                        </a:solidFill>
                        <a:effectLst/>
                        <a:latin typeface="Gotham Pro" panose="02000503040000020004" pitchFamily="50" charset="0"/>
                        <a:ea typeface="Calibri" panose="020F0502020204030204" pitchFamily="34" charset="0"/>
                        <a:cs typeface="Gotham Pro" panose="02000503040000020004" pitchFamily="50" charset="0"/>
                      </a:endParaRPr>
                    </a:p>
                  </a:txBody>
                  <a:tcPr marL="68580" marR="68580" marT="36195" marB="36195" anchor="ctr">
                    <a:solidFill>
                      <a:srgbClr val="112047">
                        <a:alpha val="25000"/>
                      </a:srgbClr>
                    </a:solidFill>
                  </a:tcPr>
                </a:tc>
                <a:tc>
                  <a:txBody>
                    <a:bodyPr/>
                    <a:lstStyle/>
                    <a:p>
                      <a:pPr marL="0" algn="ctr">
                        <a:spcAft>
                          <a:spcPts val="0"/>
                        </a:spcAft>
                      </a:pPr>
                      <a:r>
                        <a:rPr lang="en-GB" sz="1400" b="0" baseline="0" dirty="0">
                          <a:solidFill>
                            <a:schemeClr val="tx1"/>
                          </a:solidFill>
                          <a:effectLst/>
                          <a:latin typeface="Gotham Pro" panose="02000503040000020004" pitchFamily="50" charset="0"/>
                          <a:cs typeface="Gotham Pro" panose="02000503040000020004" pitchFamily="50" charset="0"/>
                        </a:rPr>
                        <a:t>34</a:t>
                      </a:r>
                      <a:endParaRPr lang="en-GB" sz="1400" b="0" baseline="0" dirty="0">
                        <a:solidFill>
                          <a:schemeClr val="tx1"/>
                        </a:solidFill>
                        <a:effectLst/>
                        <a:latin typeface="Gotham Pro" panose="02000503040000020004" pitchFamily="50" charset="0"/>
                        <a:ea typeface="Calibri" panose="020F0502020204030204" pitchFamily="34" charset="0"/>
                        <a:cs typeface="Gotham Pro" panose="02000503040000020004" pitchFamily="50" charset="0"/>
                      </a:endParaRPr>
                    </a:p>
                  </a:txBody>
                  <a:tcPr marL="68580" marR="68580" marT="36195" marB="36195" anchor="ctr">
                    <a:solidFill>
                      <a:srgbClr val="112047">
                        <a:alpha val="25000"/>
                      </a:srgbClr>
                    </a:solidFill>
                  </a:tcPr>
                </a:tc>
                <a:tc>
                  <a:txBody>
                    <a:bodyPr/>
                    <a:lstStyle/>
                    <a:p>
                      <a:pPr marL="0" algn="ctr">
                        <a:spcAft>
                          <a:spcPts val="0"/>
                        </a:spcAft>
                      </a:pPr>
                      <a:r>
                        <a:rPr lang="en-GB" sz="1400" b="0" baseline="0" dirty="0">
                          <a:solidFill>
                            <a:schemeClr val="tx1"/>
                          </a:solidFill>
                          <a:effectLst/>
                          <a:latin typeface="Gotham Pro" panose="02000503040000020004" pitchFamily="50" charset="0"/>
                          <a:cs typeface="Gotham Pro" panose="02000503040000020004" pitchFamily="50" charset="0"/>
                        </a:rPr>
                        <a:t>45</a:t>
                      </a:r>
                      <a:endParaRPr lang="en-GB" sz="1400" b="0" baseline="0" dirty="0">
                        <a:solidFill>
                          <a:schemeClr val="tx1"/>
                        </a:solidFill>
                        <a:effectLst/>
                        <a:latin typeface="Gotham Pro" panose="02000503040000020004" pitchFamily="50" charset="0"/>
                        <a:ea typeface="Calibri" panose="020F0502020204030204" pitchFamily="34" charset="0"/>
                        <a:cs typeface="Gotham Pro" panose="02000503040000020004" pitchFamily="50" charset="0"/>
                      </a:endParaRPr>
                    </a:p>
                  </a:txBody>
                  <a:tcPr marL="68580" marR="68580" marT="36195" marB="36195" anchor="ctr">
                    <a:solidFill>
                      <a:srgbClr val="112047">
                        <a:alpha val="25000"/>
                      </a:srgbClr>
                    </a:solidFill>
                  </a:tcPr>
                </a:tc>
                <a:tc>
                  <a:txBody>
                    <a:bodyPr/>
                    <a:lstStyle/>
                    <a:p>
                      <a:pPr marL="0" algn="ctr">
                        <a:spcAft>
                          <a:spcPts val="0"/>
                        </a:spcAft>
                      </a:pPr>
                      <a:r>
                        <a:rPr lang="en-GB" sz="1400" b="0" baseline="0" dirty="0">
                          <a:solidFill>
                            <a:schemeClr val="tx1"/>
                          </a:solidFill>
                          <a:effectLst/>
                          <a:latin typeface="Gotham Pro" panose="02000503040000020004" pitchFamily="50" charset="0"/>
                          <a:cs typeface="Gotham Pro" panose="02000503040000020004" pitchFamily="50" charset="0"/>
                        </a:rPr>
                        <a:t>45</a:t>
                      </a:r>
                      <a:endParaRPr lang="en-GB" sz="1400" b="0" baseline="0" dirty="0">
                        <a:solidFill>
                          <a:schemeClr val="tx1"/>
                        </a:solidFill>
                        <a:effectLst/>
                        <a:latin typeface="Gotham Pro" panose="02000503040000020004" pitchFamily="50" charset="0"/>
                        <a:ea typeface="Calibri" panose="020F0502020204030204" pitchFamily="34" charset="0"/>
                        <a:cs typeface="Gotham Pro" panose="02000503040000020004" pitchFamily="50" charset="0"/>
                      </a:endParaRPr>
                    </a:p>
                  </a:txBody>
                  <a:tcPr marL="68580" marR="68580" marT="36195" marB="36195" anchor="ctr">
                    <a:lnR w="12700" cap="flat" cmpd="sng" algn="ctr">
                      <a:solidFill>
                        <a:schemeClr val="bg1"/>
                      </a:solidFill>
                      <a:prstDash val="solid"/>
                      <a:round/>
                      <a:headEnd type="none" w="med" len="med"/>
                      <a:tailEnd type="none" w="med" len="med"/>
                    </a:lnR>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effectLst/>
                          <a:latin typeface="Gotham Pro" panose="02000503040000020004" pitchFamily="50" charset="0"/>
                          <a:cs typeface="Gotham Pro" panose="02000503040000020004" pitchFamily="50" charset="0"/>
                        </a:rPr>
                        <a:t>31</a:t>
                      </a:r>
                      <a:endParaRPr lang="en-GB" sz="1400" b="0" baseline="0" dirty="0">
                        <a:solidFill>
                          <a:schemeClr val="tx1"/>
                        </a:solidFill>
                        <a:effectLst/>
                        <a:latin typeface="Gotham Pro" panose="02000503040000020004" pitchFamily="50" charset="0"/>
                        <a:ea typeface="Calibri" panose="020F0502020204030204" pitchFamily="34" charset="0"/>
                        <a:cs typeface="Gotham Pro" panose="02000503040000020004" pitchFamily="50"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2047">
                        <a:alpha val="25000"/>
                      </a:srgbClr>
                    </a:solidFill>
                  </a:tcPr>
                </a:tc>
                <a:extLst>
                  <a:ext uri="{0D108BD9-81ED-4DB2-BD59-A6C34878D82A}">
                    <a16:rowId xmlns:a16="http://schemas.microsoft.com/office/drawing/2014/main" val="2961384323"/>
                  </a:ext>
                </a:extLst>
              </a:tr>
            </a:tbl>
          </a:graphicData>
        </a:graphic>
      </p:graphicFrame>
      <p:sp>
        <p:nvSpPr>
          <p:cNvPr id="14" name="Title 1">
            <a:extLst>
              <a:ext uri="{FF2B5EF4-FFF2-40B4-BE49-F238E27FC236}">
                <a16:creationId xmlns:a16="http://schemas.microsoft.com/office/drawing/2014/main" id="{11FDA68A-52BC-FA19-432F-6EC30B82FBB1}"/>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Specification</a:t>
            </a:r>
          </a:p>
        </p:txBody>
      </p:sp>
      <p:pic>
        <p:nvPicPr>
          <p:cNvPr id="15" name="Picture 14" descr="Text&#10;&#10;Description automatically generated">
            <a:extLst>
              <a:ext uri="{FF2B5EF4-FFF2-40B4-BE49-F238E27FC236}">
                <a16:creationId xmlns:a16="http://schemas.microsoft.com/office/drawing/2014/main" id="{5287CCF1-B646-3EC2-DF3F-E250FC074286}"/>
              </a:ext>
            </a:extLst>
          </p:cNvPr>
          <p:cNvPicPr>
            <a:picLocks noChangeAspect="1"/>
          </p:cNvPicPr>
          <p:nvPr/>
        </p:nvPicPr>
        <p:blipFill rotWithShape="1">
          <a:blip r:embed="rId3">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16" name="Straight Connector 15">
            <a:extLst>
              <a:ext uri="{FF2B5EF4-FFF2-40B4-BE49-F238E27FC236}">
                <a16:creationId xmlns:a16="http://schemas.microsoft.com/office/drawing/2014/main" id="{E769B85F-A1AD-B147-1F34-20158632200D}"/>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928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12047"/>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91535-A99E-7B1D-4418-0288F36E35F5}"/>
              </a:ext>
            </a:extLst>
          </p:cNvPr>
          <p:cNvSpPr>
            <a:spLocks noGrp="1"/>
          </p:cNvSpPr>
          <p:nvPr>
            <p:ph type="sldNum" sz="quarter" idx="12"/>
          </p:nvPr>
        </p:nvSpPr>
        <p:spPr/>
        <p:txBody>
          <a:bodyPr/>
          <a:lstStyle/>
          <a:p>
            <a:fld id="{D85A6CA5-B605-4B07-9511-1D564498CBC6}" type="slidenum">
              <a:rPr lang="en-IE" smtClean="0"/>
              <a:t>12</a:t>
            </a:fld>
            <a:endParaRPr lang="en-IE" dirty="0"/>
          </a:p>
        </p:txBody>
      </p:sp>
      <p:sp>
        <p:nvSpPr>
          <p:cNvPr id="3" name="Title 1">
            <a:extLst>
              <a:ext uri="{FF2B5EF4-FFF2-40B4-BE49-F238E27FC236}">
                <a16:creationId xmlns:a16="http://schemas.microsoft.com/office/drawing/2014/main" id="{9C995405-0805-F1CA-FB6A-2FDEB476EB17}"/>
              </a:ext>
            </a:extLst>
          </p:cNvPr>
          <p:cNvSpPr txBox="1">
            <a:spLocks/>
          </p:cNvSpPr>
          <p:nvPr/>
        </p:nvSpPr>
        <p:spPr>
          <a:xfrm>
            <a:off x="512113" y="2370226"/>
            <a:ext cx="11488616" cy="211754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latin typeface="Gotham Pro Narrow Bold" panose="02000806030000020004" pitchFamily="50" charset="0"/>
                <a:cs typeface="Gotham Pro Narrow Bold" panose="02000806030000020004" pitchFamily="50" charset="0"/>
              </a:rPr>
            </a:br>
            <a:r>
              <a:rPr lang="en-US" dirty="0">
                <a:solidFill>
                  <a:schemeClr val="bg1"/>
                </a:solidFill>
                <a:latin typeface="Gotham Pro Narrow Bold" panose="02000806030000020004" pitchFamily="50" charset="0"/>
                <a:cs typeface="Gotham Pro Narrow Bold" panose="02000806030000020004" pitchFamily="50" charset="0"/>
              </a:rPr>
              <a:t>Technical Guidance Document-E (TGD-E)</a:t>
            </a:r>
          </a:p>
        </p:txBody>
      </p:sp>
      <p:grpSp>
        <p:nvGrpSpPr>
          <p:cNvPr id="10" name="Group 9">
            <a:extLst>
              <a:ext uri="{FF2B5EF4-FFF2-40B4-BE49-F238E27FC236}">
                <a16:creationId xmlns:a16="http://schemas.microsoft.com/office/drawing/2014/main" id="{1F0507D2-F220-E2B5-8E45-0C284E707D23}"/>
              </a:ext>
            </a:extLst>
          </p:cNvPr>
          <p:cNvGrpSpPr/>
          <p:nvPr/>
        </p:nvGrpSpPr>
        <p:grpSpPr>
          <a:xfrm>
            <a:off x="223354" y="361320"/>
            <a:ext cx="4621360" cy="1351953"/>
            <a:chOff x="7242490" y="338881"/>
            <a:chExt cx="5352304" cy="1583024"/>
          </a:xfrm>
        </p:grpSpPr>
        <p:pic>
          <p:nvPicPr>
            <p:cNvPr id="12" name="Picture 11" descr="A picture containing shape&#10;&#10;Description automatically generated">
              <a:extLst>
                <a:ext uri="{FF2B5EF4-FFF2-40B4-BE49-F238E27FC236}">
                  <a16:creationId xmlns:a16="http://schemas.microsoft.com/office/drawing/2014/main" id="{0F5DF8EF-B35C-C2F0-F057-19F299761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975" y="338881"/>
              <a:ext cx="4306323" cy="1258681"/>
            </a:xfrm>
            <a:prstGeom prst="rect">
              <a:avLst/>
            </a:prstGeom>
          </p:spPr>
        </p:pic>
        <p:sp>
          <p:nvSpPr>
            <p:cNvPr id="14" name="TextBox 13">
              <a:extLst>
                <a:ext uri="{FF2B5EF4-FFF2-40B4-BE49-F238E27FC236}">
                  <a16:creationId xmlns:a16="http://schemas.microsoft.com/office/drawing/2014/main" id="{37588CE0-7D9A-D730-0933-8BD8B8131AC1}"/>
                </a:ext>
              </a:extLst>
            </p:cNvPr>
            <p:cNvSpPr txBox="1">
              <a:spLocks/>
            </p:cNvSpPr>
            <p:nvPr/>
          </p:nvSpPr>
          <p:spPr>
            <a:xfrm>
              <a:off x="7242490" y="1597562"/>
              <a:ext cx="5352304" cy="324343"/>
            </a:xfrm>
            <a:prstGeom prst="rect">
              <a:avLst/>
            </a:prstGeom>
            <a:noFill/>
          </p:spPr>
          <p:txBody>
            <a:bodyPr wrap="square" rtlCol="0">
              <a:spAutoFit/>
            </a:bodyPr>
            <a:lstStyle/>
            <a:p>
              <a:pPr algn="r"/>
              <a:endParaRPr lang="en-IE" sz="1200" b="1" dirty="0">
                <a:solidFill>
                  <a:schemeClr val="bg1"/>
                </a:solidFill>
              </a:endParaRPr>
            </a:p>
          </p:txBody>
        </p:sp>
      </p:grpSp>
    </p:spTree>
    <p:extLst>
      <p:ext uri="{BB962C8B-B14F-4D97-AF65-F5344CB8AC3E}">
        <p14:creationId xmlns:p14="http://schemas.microsoft.com/office/powerpoint/2010/main" val="1861461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ACFAD5-457F-8CFD-275E-5AAB148D8C5C}"/>
              </a:ext>
            </a:extLst>
          </p:cNvPr>
          <p:cNvSpPr>
            <a:spLocks noGrp="1"/>
          </p:cNvSpPr>
          <p:nvPr>
            <p:ph type="sldNum" sz="quarter" idx="12"/>
          </p:nvPr>
        </p:nvSpPr>
        <p:spPr/>
        <p:txBody>
          <a:bodyPr/>
          <a:lstStyle/>
          <a:p>
            <a:fld id="{D85A6CA5-B605-4B07-9511-1D564498CBC6}" type="slidenum">
              <a:rPr lang="en-IE" smtClean="0"/>
              <a:t>13</a:t>
            </a:fld>
            <a:endParaRPr lang="en-IE" dirty="0"/>
          </a:p>
        </p:txBody>
      </p:sp>
      <p:sp>
        <p:nvSpPr>
          <p:cNvPr id="6" name="Title 1">
            <a:extLst>
              <a:ext uri="{FF2B5EF4-FFF2-40B4-BE49-F238E27FC236}">
                <a16:creationId xmlns:a16="http://schemas.microsoft.com/office/drawing/2014/main" id="{D6F504BC-99D9-B0EB-F7D2-1FBE2EF1B0EE}"/>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dirty="0">
                <a:solidFill>
                  <a:srgbClr val="112047"/>
                </a:solidFill>
                <a:latin typeface="Gotham Pro Medium" panose="02000603030000020004" pitchFamily="50" charset="0"/>
                <a:cs typeface="Gotham Pro Medium" panose="02000603030000020004" pitchFamily="50" charset="0"/>
              </a:rPr>
              <a:t>Technical Guidance Document E</a:t>
            </a:r>
          </a:p>
        </p:txBody>
      </p:sp>
      <p:pic>
        <p:nvPicPr>
          <p:cNvPr id="7" name="Picture 6" descr="Text&#10;&#10;Description automatically generated">
            <a:extLst>
              <a:ext uri="{FF2B5EF4-FFF2-40B4-BE49-F238E27FC236}">
                <a16:creationId xmlns:a16="http://schemas.microsoft.com/office/drawing/2014/main" id="{0A141C01-CAA3-0BE5-4491-34FFC4D18654}"/>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8" name="Straight Connector 7">
            <a:extLst>
              <a:ext uri="{FF2B5EF4-FFF2-40B4-BE49-F238E27FC236}">
                <a16:creationId xmlns:a16="http://schemas.microsoft.com/office/drawing/2014/main" id="{6D24CDC0-0FE3-7790-4CB2-6EE9F8651226}"/>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8E2F89FD-0815-B0CA-3F78-C730D3AC794F}"/>
              </a:ext>
            </a:extLst>
          </p:cNvPr>
          <p:cNvSpPr txBox="1">
            <a:spLocks/>
          </p:cNvSpPr>
          <p:nvPr/>
        </p:nvSpPr>
        <p:spPr>
          <a:xfrm>
            <a:off x="355185" y="1043718"/>
            <a:ext cx="7160313" cy="761581"/>
          </a:xfrm>
          <a:prstGeom prst="rect">
            <a:avLst/>
          </a:prstGeom>
        </p:spPr>
        <p:txBody>
          <a:bodyPr>
            <a:noAutofit/>
          </a:bodyPr>
          <a:lstStyle>
            <a:lvl1pPr marL="0">
              <a:defRPr>
                <a:latin typeface="+mn-lt"/>
                <a:ea typeface="+mn-ea"/>
                <a:cs typeface="+mn-cs"/>
              </a:defRPr>
            </a:lvl1pPr>
            <a:lvl2pPr marL="276385">
              <a:defRPr>
                <a:latin typeface="+mn-lt"/>
                <a:ea typeface="+mn-ea"/>
                <a:cs typeface="+mn-cs"/>
              </a:defRPr>
            </a:lvl2pPr>
            <a:lvl3pPr marL="552770">
              <a:defRPr>
                <a:latin typeface="+mn-lt"/>
                <a:ea typeface="+mn-ea"/>
                <a:cs typeface="+mn-cs"/>
              </a:defRPr>
            </a:lvl3pPr>
            <a:lvl4pPr marL="829155">
              <a:defRPr>
                <a:latin typeface="+mn-lt"/>
                <a:ea typeface="+mn-ea"/>
                <a:cs typeface="+mn-cs"/>
              </a:defRPr>
            </a:lvl4pPr>
            <a:lvl5pPr marL="1105539">
              <a:defRPr>
                <a:latin typeface="+mn-lt"/>
                <a:ea typeface="+mn-ea"/>
                <a:cs typeface="+mn-cs"/>
              </a:defRPr>
            </a:lvl5pPr>
            <a:lvl6pPr marL="1381924">
              <a:defRPr>
                <a:latin typeface="+mn-lt"/>
                <a:ea typeface="+mn-ea"/>
                <a:cs typeface="+mn-cs"/>
              </a:defRPr>
            </a:lvl6pPr>
            <a:lvl7pPr marL="1658309">
              <a:defRPr>
                <a:latin typeface="+mn-lt"/>
                <a:ea typeface="+mn-ea"/>
                <a:cs typeface="+mn-cs"/>
              </a:defRPr>
            </a:lvl7pPr>
            <a:lvl8pPr marL="1934694">
              <a:defRPr>
                <a:latin typeface="+mn-lt"/>
                <a:ea typeface="+mn-ea"/>
                <a:cs typeface="+mn-cs"/>
              </a:defRPr>
            </a:lvl8pPr>
            <a:lvl9pPr marL="2211079">
              <a:defRPr>
                <a:latin typeface="+mn-lt"/>
                <a:ea typeface="+mn-ea"/>
                <a:cs typeface="+mn-cs"/>
              </a:defRPr>
            </a:lvl9pPr>
          </a:lstStyle>
          <a:p>
            <a:pPr defTabSz="914400">
              <a:lnSpc>
                <a:spcPct val="150000"/>
              </a:lnSpc>
            </a:pPr>
            <a:r>
              <a:rPr lang="en-US" sz="1400" kern="0" dirty="0">
                <a:solidFill>
                  <a:sysClr val="windowText" lastClr="000000"/>
                </a:solidFill>
                <a:latin typeface="Gotham Pro" panose="02000503040000020004" pitchFamily="50" charset="0"/>
                <a:cs typeface="Gotham Pro" panose="02000503040000020004" pitchFamily="50" charset="0"/>
              </a:rPr>
              <a:t>To ensure that dwellings achieve reasonable levels of sound insulation from sound transmission emanating from adjoining buildings or differently occupied parts of the same building.</a:t>
            </a:r>
          </a:p>
          <a:p>
            <a:pPr defTabSz="914400">
              <a:lnSpc>
                <a:spcPct val="150000"/>
              </a:lnSpc>
            </a:pPr>
            <a:endParaRPr lang="en-US" sz="1400" kern="0" dirty="0">
              <a:solidFill>
                <a:sysClr val="windowText" lastClr="000000"/>
              </a:solidFill>
              <a:latin typeface="Gotham Pro" panose="02000503040000020004" pitchFamily="50" charset="0"/>
              <a:cs typeface="Gotham Pro" panose="02000503040000020004" pitchFamily="50" charset="0"/>
            </a:endParaRPr>
          </a:p>
        </p:txBody>
      </p:sp>
      <p:pic>
        <p:nvPicPr>
          <p:cNvPr id="3" name="Picture 2">
            <a:extLst>
              <a:ext uri="{FF2B5EF4-FFF2-40B4-BE49-F238E27FC236}">
                <a16:creationId xmlns:a16="http://schemas.microsoft.com/office/drawing/2014/main" id="{5A945C8F-7324-0C16-B942-E64B4577032C}"/>
              </a:ext>
            </a:extLst>
          </p:cNvPr>
          <p:cNvPicPr>
            <a:picLocks noChangeAspect="1"/>
          </p:cNvPicPr>
          <p:nvPr/>
        </p:nvPicPr>
        <p:blipFill rotWithShape="1">
          <a:blip r:embed="rId3"/>
          <a:srcRect l="486" t="654" r="1406" b="262"/>
          <a:stretch/>
        </p:blipFill>
        <p:spPr>
          <a:xfrm>
            <a:off x="659468" y="1974212"/>
            <a:ext cx="3081373" cy="4382138"/>
          </a:xfrm>
          <a:prstGeom prst="rect">
            <a:avLst/>
          </a:prstGeom>
          <a:ln>
            <a:solidFill>
              <a:schemeClr val="tx1"/>
            </a:solidFill>
          </a:ln>
        </p:spPr>
      </p:pic>
      <p:pic>
        <p:nvPicPr>
          <p:cNvPr id="5" name="Picture 4">
            <a:extLst>
              <a:ext uri="{FF2B5EF4-FFF2-40B4-BE49-F238E27FC236}">
                <a16:creationId xmlns:a16="http://schemas.microsoft.com/office/drawing/2014/main" id="{F034355D-095F-3D31-90C1-99355293276E}"/>
              </a:ext>
            </a:extLst>
          </p:cNvPr>
          <p:cNvPicPr>
            <a:picLocks noChangeAspect="1"/>
          </p:cNvPicPr>
          <p:nvPr/>
        </p:nvPicPr>
        <p:blipFill>
          <a:blip r:embed="rId4"/>
          <a:stretch>
            <a:fillRect/>
          </a:stretch>
        </p:blipFill>
        <p:spPr>
          <a:xfrm>
            <a:off x="4187732" y="2326699"/>
            <a:ext cx="7344800" cy="3677163"/>
          </a:xfrm>
          <a:prstGeom prst="rect">
            <a:avLst/>
          </a:prstGeom>
        </p:spPr>
      </p:pic>
    </p:spTree>
    <p:extLst>
      <p:ext uri="{BB962C8B-B14F-4D97-AF65-F5344CB8AC3E}">
        <p14:creationId xmlns:p14="http://schemas.microsoft.com/office/powerpoint/2010/main" val="2934815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ACFAD5-457F-8CFD-275E-5AAB148D8C5C}"/>
              </a:ext>
            </a:extLst>
          </p:cNvPr>
          <p:cNvSpPr>
            <a:spLocks noGrp="1"/>
          </p:cNvSpPr>
          <p:nvPr>
            <p:ph type="sldNum" sz="quarter" idx="12"/>
          </p:nvPr>
        </p:nvSpPr>
        <p:spPr/>
        <p:txBody>
          <a:bodyPr/>
          <a:lstStyle/>
          <a:p>
            <a:fld id="{D85A6CA5-B605-4B07-9511-1D564498CBC6}" type="slidenum">
              <a:rPr lang="en-IE" smtClean="0"/>
              <a:t>14</a:t>
            </a:fld>
            <a:endParaRPr lang="en-IE" dirty="0"/>
          </a:p>
        </p:txBody>
      </p:sp>
      <p:sp>
        <p:nvSpPr>
          <p:cNvPr id="6" name="Title 1">
            <a:extLst>
              <a:ext uri="{FF2B5EF4-FFF2-40B4-BE49-F238E27FC236}">
                <a16:creationId xmlns:a16="http://schemas.microsoft.com/office/drawing/2014/main" id="{D6F504BC-99D9-B0EB-F7D2-1FBE2EF1B0EE}"/>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dirty="0">
                <a:solidFill>
                  <a:srgbClr val="112047"/>
                </a:solidFill>
                <a:latin typeface="Gotham Pro Medium" panose="02000603030000020004" pitchFamily="50" charset="0"/>
                <a:cs typeface="Gotham Pro Medium" panose="02000603030000020004" pitchFamily="50" charset="0"/>
              </a:rPr>
              <a:t>Requirements – E1 Technical Guidance Document E</a:t>
            </a:r>
          </a:p>
        </p:txBody>
      </p:sp>
      <p:pic>
        <p:nvPicPr>
          <p:cNvPr id="7" name="Picture 6" descr="Text&#10;&#10;Description automatically generated">
            <a:extLst>
              <a:ext uri="{FF2B5EF4-FFF2-40B4-BE49-F238E27FC236}">
                <a16:creationId xmlns:a16="http://schemas.microsoft.com/office/drawing/2014/main" id="{0A141C01-CAA3-0BE5-4491-34FFC4D18654}"/>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8" name="Straight Connector 7">
            <a:extLst>
              <a:ext uri="{FF2B5EF4-FFF2-40B4-BE49-F238E27FC236}">
                <a16:creationId xmlns:a16="http://schemas.microsoft.com/office/drawing/2014/main" id="{6D24CDC0-0FE3-7790-4CB2-6EE9F8651226}"/>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EF04469-3CD9-33E1-F3B7-DA4BF8CC1B19}"/>
              </a:ext>
            </a:extLst>
          </p:cNvPr>
          <p:cNvPicPr>
            <a:picLocks noChangeAspect="1"/>
          </p:cNvPicPr>
          <p:nvPr/>
        </p:nvPicPr>
        <p:blipFill>
          <a:blip r:embed="rId3"/>
          <a:stretch>
            <a:fillRect/>
          </a:stretch>
        </p:blipFill>
        <p:spPr>
          <a:xfrm>
            <a:off x="5600700" y="1680192"/>
            <a:ext cx="5753100" cy="4010025"/>
          </a:xfrm>
          <a:prstGeom prst="rect">
            <a:avLst/>
          </a:prstGeom>
          <a:ln>
            <a:solidFill>
              <a:schemeClr val="tx1"/>
            </a:solidFill>
          </a:ln>
        </p:spPr>
      </p:pic>
      <p:sp>
        <p:nvSpPr>
          <p:cNvPr id="5" name="Text Placeholder 3">
            <a:extLst>
              <a:ext uri="{FF2B5EF4-FFF2-40B4-BE49-F238E27FC236}">
                <a16:creationId xmlns:a16="http://schemas.microsoft.com/office/drawing/2014/main" id="{3BB810D3-44C4-79A5-533D-E237D893F35B}"/>
              </a:ext>
            </a:extLst>
          </p:cNvPr>
          <p:cNvSpPr txBox="1">
            <a:spLocks/>
          </p:cNvSpPr>
          <p:nvPr/>
        </p:nvSpPr>
        <p:spPr>
          <a:xfrm>
            <a:off x="355185" y="1814992"/>
            <a:ext cx="5149323" cy="3492272"/>
          </a:xfrm>
          <a:prstGeom prst="rect">
            <a:avLst/>
          </a:prstGeom>
        </p:spPr>
        <p:txBody>
          <a:bodyPr>
            <a:noAutofit/>
          </a:bodyPr>
          <a:lstStyle>
            <a:lvl1pPr marL="0">
              <a:defRPr>
                <a:latin typeface="+mn-lt"/>
                <a:ea typeface="+mn-ea"/>
                <a:cs typeface="+mn-cs"/>
              </a:defRPr>
            </a:lvl1pPr>
            <a:lvl2pPr marL="276385">
              <a:defRPr>
                <a:latin typeface="+mn-lt"/>
                <a:ea typeface="+mn-ea"/>
                <a:cs typeface="+mn-cs"/>
              </a:defRPr>
            </a:lvl2pPr>
            <a:lvl3pPr marL="552770">
              <a:defRPr>
                <a:latin typeface="+mn-lt"/>
                <a:ea typeface="+mn-ea"/>
                <a:cs typeface="+mn-cs"/>
              </a:defRPr>
            </a:lvl3pPr>
            <a:lvl4pPr marL="829155">
              <a:defRPr>
                <a:latin typeface="+mn-lt"/>
                <a:ea typeface="+mn-ea"/>
                <a:cs typeface="+mn-cs"/>
              </a:defRPr>
            </a:lvl4pPr>
            <a:lvl5pPr marL="1105539">
              <a:defRPr>
                <a:latin typeface="+mn-lt"/>
                <a:ea typeface="+mn-ea"/>
                <a:cs typeface="+mn-cs"/>
              </a:defRPr>
            </a:lvl5pPr>
            <a:lvl6pPr marL="1381924">
              <a:defRPr>
                <a:latin typeface="+mn-lt"/>
                <a:ea typeface="+mn-ea"/>
                <a:cs typeface="+mn-cs"/>
              </a:defRPr>
            </a:lvl6pPr>
            <a:lvl7pPr marL="1658309">
              <a:defRPr>
                <a:latin typeface="+mn-lt"/>
                <a:ea typeface="+mn-ea"/>
                <a:cs typeface="+mn-cs"/>
              </a:defRPr>
            </a:lvl7pPr>
            <a:lvl8pPr marL="1934694">
              <a:defRPr>
                <a:latin typeface="+mn-lt"/>
                <a:ea typeface="+mn-ea"/>
                <a:cs typeface="+mn-cs"/>
              </a:defRPr>
            </a:lvl8pPr>
            <a:lvl9pPr marL="2211079">
              <a:defRPr>
                <a:latin typeface="+mn-lt"/>
                <a:ea typeface="+mn-ea"/>
                <a:cs typeface="+mn-cs"/>
              </a:defRPr>
            </a:lvl9pPr>
          </a:lstStyle>
          <a:p>
            <a:pPr defTabSz="914400">
              <a:lnSpc>
                <a:spcPct val="150000"/>
              </a:lnSpc>
            </a:pPr>
            <a:r>
              <a:rPr lang="en-US" sz="1600" kern="0" dirty="0">
                <a:solidFill>
                  <a:sysClr val="windowText" lastClr="000000"/>
                </a:solidFill>
                <a:latin typeface="Gotham Pro" panose="02000503040000020004" pitchFamily="50" charset="0"/>
              </a:rPr>
              <a:t>Sound E1. 	Each wall and floor separating a dwelling 	from -  </a:t>
            </a:r>
          </a:p>
          <a:p>
            <a:pPr defTabSz="914400">
              <a:lnSpc>
                <a:spcPct val="150000"/>
              </a:lnSpc>
            </a:pPr>
            <a:r>
              <a:rPr lang="en-US" sz="1600" kern="0" dirty="0">
                <a:solidFill>
                  <a:sysClr val="windowText" lastClr="000000"/>
                </a:solidFill>
                <a:latin typeface="Gotham Pro" panose="02000503040000020004" pitchFamily="50" charset="0"/>
              </a:rPr>
              <a:t>	(a) another dwelling or dwellings,  </a:t>
            </a:r>
          </a:p>
          <a:p>
            <a:pPr defTabSz="914400">
              <a:lnSpc>
                <a:spcPct val="150000"/>
              </a:lnSpc>
            </a:pPr>
            <a:r>
              <a:rPr lang="en-US" sz="1600" kern="0" dirty="0">
                <a:solidFill>
                  <a:sysClr val="windowText" lastClr="000000"/>
                </a:solidFill>
                <a:latin typeface="Gotham Pro" panose="02000503040000020004" pitchFamily="50" charset="0"/>
              </a:rPr>
              <a:t>	(b) other parts of the same building, </a:t>
            </a:r>
          </a:p>
          <a:p>
            <a:pPr defTabSz="914400">
              <a:lnSpc>
                <a:spcPct val="150000"/>
              </a:lnSpc>
            </a:pPr>
            <a:r>
              <a:rPr lang="en-US" sz="1600" kern="0" dirty="0">
                <a:solidFill>
                  <a:sysClr val="windowText" lastClr="000000"/>
                </a:solidFill>
                <a:latin typeface="Gotham Pro" panose="02000503040000020004" pitchFamily="50" charset="0"/>
              </a:rPr>
              <a:t>	(c) adjoining buildings,  </a:t>
            </a:r>
          </a:p>
          <a:p>
            <a:pPr defTabSz="914400">
              <a:lnSpc>
                <a:spcPct val="150000"/>
              </a:lnSpc>
            </a:pPr>
            <a:r>
              <a:rPr lang="en-US" sz="1600" kern="0" dirty="0">
                <a:solidFill>
                  <a:sysClr val="windowText" lastClr="000000"/>
                </a:solidFill>
                <a:latin typeface="Gotham Pro" panose="02000503040000020004" pitchFamily="50" charset="0"/>
              </a:rPr>
              <a:t>	shall be designed and constructed in such a way 	so as to provide reasonable resistance to sound. </a:t>
            </a:r>
          </a:p>
        </p:txBody>
      </p:sp>
    </p:spTree>
    <p:extLst>
      <p:ext uri="{BB962C8B-B14F-4D97-AF65-F5344CB8AC3E}">
        <p14:creationId xmlns:p14="http://schemas.microsoft.com/office/powerpoint/2010/main" val="990054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ACFAD5-457F-8CFD-275E-5AAB148D8C5C}"/>
              </a:ext>
            </a:extLst>
          </p:cNvPr>
          <p:cNvSpPr>
            <a:spLocks noGrp="1"/>
          </p:cNvSpPr>
          <p:nvPr>
            <p:ph type="sldNum" sz="quarter" idx="12"/>
          </p:nvPr>
        </p:nvSpPr>
        <p:spPr/>
        <p:txBody>
          <a:bodyPr/>
          <a:lstStyle/>
          <a:p>
            <a:fld id="{D85A6CA5-B605-4B07-9511-1D564498CBC6}" type="slidenum">
              <a:rPr lang="en-IE" smtClean="0"/>
              <a:t>15</a:t>
            </a:fld>
            <a:endParaRPr lang="en-IE" dirty="0"/>
          </a:p>
        </p:txBody>
      </p:sp>
      <p:sp>
        <p:nvSpPr>
          <p:cNvPr id="6" name="Title 1">
            <a:extLst>
              <a:ext uri="{FF2B5EF4-FFF2-40B4-BE49-F238E27FC236}">
                <a16:creationId xmlns:a16="http://schemas.microsoft.com/office/drawing/2014/main" id="{D6F504BC-99D9-B0EB-F7D2-1FBE2EF1B0EE}"/>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dirty="0">
                <a:solidFill>
                  <a:srgbClr val="112047"/>
                </a:solidFill>
                <a:latin typeface="Gotham Pro Medium" panose="02000603030000020004" pitchFamily="50" charset="0"/>
                <a:cs typeface="Gotham Pro Medium" panose="02000603030000020004" pitchFamily="50" charset="0"/>
              </a:rPr>
              <a:t>Requirements – E1 Technical Guidance Document E</a:t>
            </a:r>
          </a:p>
        </p:txBody>
      </p:sp>
      <p:pic>
        <p:nvPicPr>
          <p:cNvPr id="7" name="Picture 6" descr="Text&#10;&#10;Description automatically generated">
            <a:extLst>
              <a:ext uri="{FF2B5EF4-FFF2-40B4-BE49-F238E27FC236}">
                <a16:creationId xmlns:a16="http://schemas.microsoft.com/office/drawing/2014/main" id="{0A141C01-CAA3-0BE5-4491-34FFC4D18654}"/>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8" name="Straight Connector 7">
            <a:extLst>
              <a:ext uri="{FF2B5EF4-FFF2-40B4-BE49-F238E27FC236}">
                <a16:creationId xmlns:a16="http://schemas.microsoft.com/office/drawing/2014/main" id="{6D24CDC0-0FE3-7790-4CB2-6EE9F8651226}"/>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B7B06431-95CE-6BA3-75AE-1966B430017F}"/>
              </a:ext>
            </a:extLst>
          </p:cNvPr>
          <p:cNvSpPr txBox="1">
            <a:spLocks/>
          </p:cNvSpPr>
          <p:nvPr/>
        </p:nvSpPr>
        <p:spPr>
          <a:xfrm>
            <a:off x="355185" y="1979749"/>
            <a:ext cx="5880152" cy="3492272"/>
          </a:xfrm>
          <a:prstGeom prst="rect">
            <a:avLst/>
          </a:prstGeom>
        </p:spPr>
        <p:txBody>
          <a:bodyPr>
            <a:noAutofit/>
          </a:bodyPr>
          <a:lstStyle>
            <a:lvl1pPr marL="0">
              <a:defRPr>
                <a:latin typeface="+mn-lt"/>
                <a:ea typeface="+mn-ea"/>
                <a:cs typeface="+mn-cs"/>
              </a:defRPr>
            </a:lvl1pPr>
            <a:lvl2pPr marL="276385">
              <a:defRPr>
                <a:latin typeface="+mn-lt"/>
                <a:ea typeface="+mn-ea"/>
                <a:cs typeface="+mn-cs"/>
              </a:defRPr>
            </a:lvl2pPr>
            <a:lvl3pPr marL="552770">
              <a:defRPr>
                <a:latin typeface="+mn-lt"/>
                <a:ea typeface="+mn-ea"/>
                <a:cs typeface="+mn-cs"/>
              </a:defRPr>
            </a:lvl3pPr>
            <a:lvl4pPr marL="829155">
              <a:defRPr>
                <a:latin typeface="+mn-lt"/>
                <a:ea typeface="+mn-ea"/>
                <a:cs typeface="+mn-cs"/>
              </a:defRPr>
            </a:lvl4pPr>
            <a:lvl5pPr marL="1105539">
              <a:defRPr>
                <a:latin typeface="+mn-lt"/>
                <a:ea typeface="+mn-ea"/>
                <a:cs typeface="+mn-cs"/>
              </a:defRPr>
            </a:lvl5pPr>
            <a:lvl6pPr marL="1381924">
              <a:defRPr>
                <a:latin typeface="+mn-lt"/>
                <a:ea typeface="+mn-ea"/>
                <a:cs typeface="+mn-cs"/>
              </a:defRPr>
            </a:lvl6pPr>
            <a:lvl7pPr marL="1658309">
              <a:defRPr>
                <a:latin typeface="+mn-lt"/>
                <a:ea typeface="+mn-ea"/>
                <a:cs typeface="+mn-cs"/>
              </a:defRPr>
            </a:lvl7pPr>
            <a:lvl8pPr marL="1934694">
              <a:defRPr>
                <a:latin typeface="+mn-lt"/>
                <a:ea typeface="+mn-ea"/>
                <a:cs typeface="+mn-cs"/>
              </a:defRPr>
            </a:lvl8pPr>
            <a:lvl9pPr marL="2211079">
              <a:defRPr>
                <a:latin typeface="+mn-lt"/>
                <a:ea typeface="+mn-ea"/>
                <a:cs typeface="+mn-cs"/>
              </a:defRPr>
            </a:lvl9pPr>
          </a:lstStyle>
          <a:p>
            <a:pPr defTabSz="914400">
              <a:lnSpc>
                <a:spcPct val="150000"/>
              </a:lnSpc>
            </a:pPr>
            <a:r>
              <a:rPr lang="en-US" sz="1600" kern="0" dirty="0">
                <a:solidFill>
                  <a:sysClr val="windowText" lastClr="000000"/>
                </a:solidFill>
                <a:latin typeface="Gotham Pro" panose="02000503040000020004" pitchFamily="50" charset="0"/>
              </a:rPr>
              <a:t>Reverberation E2. 	The common internal part of a 				building which provides direct access 			to a dwelling shall be designed and 			constructed so as to limit reverberation in the 		common part to a reasonable level </a:t>
            </a:r>
          </a:p>
          <a:p>
            <a:pPr defTabSz="914400">
              <a:lnSpc>
                <a:spcPct val="150000"/>
              </a:lnSpc>
            </a:pPr>
            <a:endParaRPr lang="en-US" sz="1600" kern="0" dirty="0">
              <a:solidFill>
                <a:sysClr val="windowText" lastClr="000000"/>
              </a:solidFill>
              <a:latin typeface="Gotham Pro" panose="02000503040000020004" pitchFamily="50" charset="0"/>
            </a:endParaRPr>
          </a:p>
        </p:txBody>
      </p:sp>
      <p:pic>
        <p:nvPicPr>
          <p:cNvPr id="14" name="Picture 13" descr="A picture containing wall, indoor, ceiling&#10;&#10;Description automatically generated">
            <a:extLst>
              <a:ext uri="{FF2B5EF4-FFF2-40B4-BE49-F238E27FC236}">
                <a16:creationId xmlns:a16="http://schemas.microsoft.com/office/drawing/2014/main" id="{9752B42E-D6A9-5146-10DF-8B69F3A88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980" y="1532402"/>
            <a:ext cx="3087347" cy="4116463"/>
          </a:xfrm>
          <a:prstGeom prst="rect">
            <a:avLst/>
          </a:prstGeom>
        </p:spPr>
      </p:pic>
    </p:spTree>
    <p:extLst>
      <p:ext uri="{BB962C8B-B14F-4D97-AF65-F5344CB8AC3E}">
        <p14:creationId xmlns:p14="http://schemas.microsoft.com/office/powerpoint/2010/main" val="4195429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12047"/>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91535-A99E-7B1D-4418-0288F36E35F5}"/>
              </a:ext>
            </a:extLst>
          </p:cNvPr>
          <p:cNvSpPr>
            <a:spLocks noGrp="1"/>
          </p:cNvSpPr>
          <p:nvPr>
            <p:ph type="sldNum" sz="quarter" idx="12"/>
          </p:nvPr>
        </p:nvSpPr>
        <p:spPr/>
        <p:txBody>
          <a:bodyPr/>
          <a:lstStyle/>
          <a:p>
            <a:fld id="{D85A6CA5-B605-4B07-9511-1D564498CBC6}" type="slidenum">
              <a:rPr lang="en-IE" smtClean="0"/>
              <a:t>16</a:t>
            </a:fld>
            <a:endParaRPr lang="en-IE" dirty="0"/>
          </a:p>
        </p:txBody>
      </p:sp>
      <p:sp>
        <p:nvSpPr>
          <p:cNvPr id="3" name="Title 1">
            <a:extLst>
              <a:ext uri="{FF2B5EF4-FFF2-40B4-BE49-F238E27FC236}">
                <a16:creationId xmlns:a16="http://schemas.microsoft.com/office/drawing/2014/main" id="{9C995405-0805-F1CA-FB6A-2FDEB476EB17}"/>
              </a:ext>
            </a:extLst>
          </p:cNvPr>
          <p:cNvSpPr txBox="1">
            <a:spLocks/>
          </p:cNvSpPr>
          <p:nvPr/>
        </p:nvSpPr>
        <p:spPr>
          <a:xfrm>
            <a:off x="512113" y="2370226"/>
            <a:ext cx="11488616" cy="211754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latin typeface="Gotham Pro Narrow Bold" panose="02000806030000020004" pitchFamily="50" charset="0"/>
                <a:cs typeface="Gotham Pro Narrow Bold" panose="02000806030000020004" pitchFamily="50" charset="0"/>
              </a:rPr>
            </a:br>
            <a:r>
              <a:rPr lang="en-US" dirty="0">
                <a:solidFill>
                  <a:schemeClr val="bg1"/>
                </a:solidFill>
                <a:latin typeface="Gotham Pro Narrow Bold" panose="02000806030000020004" pitchFamily="50" charset="0"/>
                <a:cs typeface="Gotham Pro Narrow Bold" panose="02000806030000020004" pitchFamily="50" charset="0"/>
              </a:rPr>
              <a:t>TGD-E Sound Requirement E1 </a:t>
            </a:r>
          </a:p>
        </p:txBody>
      </p:sp>
      <p:grpSp>
        <p:nvGrpSpPr>
          <p:cNvPr id="10" name="Group 9">
            <a:extLst>
              <a:ext uri="{FF2B5EF4-FFF2-40B4-BE49-F238E27FC236}">
                <a16:creationId xmlns:a16="http://schemas.microsoft.com/office/drawing/2014/main" id="{1F0507D2-F220-E2B5-8E45-0C284E707D23}"/>
              </a:ext>
            </a:extLst>
          </p:cNvPr>
          <p:cNvGrpSpPr/>
          <p:nvPr/>
        </p:nvGrpSpPr>
        <p:grpSpPr>
          <a:xfrm>
            <a:off x="223354" y="361320"/>
            <a:ext cx="4621360" cy="1351953"/>
            <a:chOff x="7242490" y="338881"/>
            <a:chExt cx="5352304" cy="1583024"/>
          </a:xfrm>
        </p:grpSpPr>
        <p:pic>
          <p:nvPicPr>
            <p:cNvPr id="12" name="Picture 11" descr="A picture containing shape&#10;&#10;Description automatically generated">
              <a:extLst>
                <a:ext uri="{FF2B5EF4-FFF2-40B4-BE49-F238E27FC236}">
                  <a16:creationId xmlns:a16="http://schemas.microsoft.com/office/drawing/2014/main" id="{0F5DF8EF-B35C-C2F0-F057-19F299761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975" y="338881"/>
              <a:ext cx="4306323" cy="1258681"/>
            </a:xfrm>
            <a:prstGeom prst="rect">
              <a:avLst/>
            </a:prstGeom>
          </p:spPr>
        </p:pic>
        <p:sp>
          <p:nvSpPr>
            <p:cNvPr id="14" name="TextBox 13">
              <a:extLst>
                <a:ext uri="{FF2B5EF4-FFF2-40B4-BE49-F238E27FC236}">
                  <a16:creationId xmlns:a16="http://schemas.microsoft.com/office/drawing/2014/main" id="{37588CE0-7D9A-D730-0933-8BD8B8131AC1}"/>
                </a:ext>
              </a:extLst>
            </p:cNvPr>
            <p:cNvSpPr txBox="1">
              <a:spLocks/>
            </p:cNvSpPr>
            <p:nvPr/>
          </p:nvSpPr>
          <p:spPr>
            <a:xfrm>
              <a:off x="7242490" y="1597562"/>
              <a:ext cx="5352304" cy="324343"/>
            </a:xfrm>
            <a:prstGeom prst="rect">
              <a:avLst/>
            </a:prstGeom>
            <a:noFill/>
          </p:spPr>
          <p:txBody>
            <a:bodyPr wrap="square" rtlCol="0">
              <a:spAutoFit/>
            </a:bodyPr>
            <a:lstStyle/>
            <a:p>
              <a:pPr algn="r"/>
              <a:endParaRPr lang="en-IE" sz="1200" b="1" dirty="0">
                <a:solidFill>
                  <a:schemeClr val="bg1"/>
                </a:solidFill>
              </a:endParaRPr>
            </a:p>
          </p:txBody>
        </p:sp>
      </p:grpSp>
    </p:spTree>
    <p:extLst>
      <p:ext uri="{BB962C8B-B14F-4D97-AF65-F5344CB8AC3E}">
        <p14:creationId xmlns:p14="http://schemas.microsoft.com/office/powerpoint/2010/main" val="1820800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21347E-7D0A-A91A-C56B-E47C2B88D5A1}"/>
              </a:ext>
            </a:extLst>
          </p:cNvPr>
          <p:cNvSpPr>
            <a:spLocks noGrp="1"/>
          </p:cNvSpPr>
          <p:nvPr>
            <p:ph type="sldNum" sz="quarter" idx="12"/>
          </p:nvPr>
        </p:nvSpPr>
        <p:spPr/>
        <p:txBody>
          <a:bodyPr/>
          <a:lstStyle/>
          <a:p>
            <a:fld id="{D85A6CA5-B605-4B07-9511-1D564498CBC6}" type="slidenum">
              <a:rPr lang="en-IE" smtClean="0"/>
              <a:t>17</a:t>
            </a:fld>
            <a:endParaRPr lang="en-IE" dirty="0"/>
          </a:p>
        </p:txBody>
      </p:sp>
      <p:pic>
        <p:nvPicPr>
          <p:cNvPr id="4" name="Picture 3">
            <a:extLst>
              <a:ext uri="{FF2B5EF4-FFF2-40B4-BE49-F238E27FC236}">
                <a16:creationId xmlns:a16="http://schemas.microsoft.com/office/drawing/2014/main" id="{AE72AE5F-1E95-ADD9-E88D-0C23EA740857}"/>
              </a:ext>
            </a:extLst>
          </p:cNvPr>
          <p:cNvPicPr>
            <a:picLocks noChangeAspect="1"/>
          </p:cNvPicPr>
          <p:nvPr/>
        </p:nvPicPr>
        <p:blipFill rotWithShape="1">
          <a:blip r:embed="rId2"/>
          <a:srcRect l="486" t="654" r="1406" b="262"/>
          <a:stretch/>
        </p:blipFill>
        <p:spPr>
          <a:xfrm>
            <a:off x="486873" y="1370429"/>
            <a:ext cx="3081373" cy="4382138"/>
          </a:xfrm>
          <a:prstGeom prst="rect">
            <a:avLst/>
          </a:prstGeom>
          <a:ln>
            <a:solidFill>
              <a:schemeClr val="tx1"/>
            </a:solidFill>
          </a:ln>
        </p:spPr>
      </p:pic>
      <p:graphicFrame>
        <p:nvGraphicFramePr>
          <p:cNvPr id="5" name="Table 4">
            <a:extLst>
              <a:ext uri="{FF2B5EF4-FFF2-40B4-BE49-F238E27FC236}">
                <a16:creationId xmlns:a16="http://schemas.microsoft.com/office/drawing/2014/main" id="{52A4965C-EF30-7238-E4C7-532DB5B8B290}"/>
              </a:ext>
            </a:extLst>
          </p:cNvPr>
          <p:cNvGraphicFramePr>
            <a:graphicFrameLocks noGrp="1"/>
          </p:cNvGraphicFramePr>
          <p:nvPr>
            <p:extLst>
              <p:ext uri="{D42A27DB-BD31-4B8C-83A1-F6EECF244321}">
                <p14:modId xmlns:p14="http://schemas.microsoft.com/office/powerpoint/2010/main" val="1510864007"/>
              </p:ext>
            </p:extLst>
          </p:nvPr>
        </p:nvGraphicFramePr>
        <p:xfrm>
          <a:off x="4034117" y="1551231"/>
          <a:ext cx="7521387" cy="2222253"/>
        </p:xfrm>
        <a:graphic>
          <a:graphicData uri="http://schemas.openxmlformats.org/drawingml/2006/table">
            <a:tbl>
              <a:tblPr firstRow="1" bandRow="1">
                <a:tableStyleId>{21E4AEA4-8DFA-4A89-87EB-49C32662AFE0}</a:tableStyleId>
              </a:tblPr>
              <a:tblGrid>
                <a:gridCol w="2507129">
                  <a:extLst>
                    <a:ext uri="{9D8B030D-6E8A-4147-A177-3AD203B41FA5}">
                      <a16:colId xmlns:a16="http://schemas.microsoft.com/office/drawing/2014/main" val="20000"/>
                    </a:ext>
                  </a:extLst>
                </a:gridCol>
                <a:gridCol w="2507129">
                  <a:extLst>
                    <a:ext uri="{9D8B030D-6E8A-4147-A177-3AD203B41FA5}">
                      <a16:colId xmlns:a16="http://schemas.microsoft.com/office/drawing/2014/main" val="20001"/>
                    </a:ext>
                  </a:extLst>
                </a:gridCol>
                <a:gridCol w="2507129">
                  <a:extLst>
                    <a:ext uri="{9D8B030D-6E8A-4147-A177-3AD203B41FA5}">
                      <a16:colId xmlns:a16="http://schemas.microsoft.com/office/drawing/2014/main" val="20002"/>
                    </a:ext>
                  </a:extLst>
                </a:gridCol>
              </a:tblGrid>
              <a:tr h="731520">
                <a:tc>
                  <a:txBody>
                    <a:bodyPr/>
                    <a:lstStyle/>
                    <a:p>
                      <a:pPr algn="ctr"/>
                      <a:r>
                        <a:rPr lang="en-GB" sz="1400" dirty="0">
                          <a:latin typeface="Neuzeit S LT Std Book" panose="020B0503020204020203" pitchFamily="34" charset="0"/>
                        </a:rPr>
                        <a:t>Separating Construction</a:t>
                      </a:r>
                    </a:p>
                  </a:txBody>
                  <a:tcPr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solidFill>
                  </a:tcPr>
                </a:tc>
                <a:tc>
                  <a:txBody>
                    <a:bodyPr/>
                    <a:lstStyle/>
                    <a:p>
                      <a:pPr algn="ctr"/>
                      <a:r>
                        <a:rPr lang="en-GB" sz="1400" dirty="0">
                          <a:latin typeface="Neuzeit S LT Std Book" panose="020B0503020204020203" pitchFamily="34" charset="0"/>
                        </a:rPr>
                        <a:t>Airborne Sound Insulation</a:t>
                      </a:r>
                    </a:p>
                    <a:p>
                      <a:pPr marL="0" algn="ctr" defTabSz="914400" rtl="0" eaLnBrk="1" latinLnBrk="0" hangingPunct="1"/>
                      <a:r>
                        <a:rPr lang="en-GB" sz="1400" b="1" kern="1200" dirty="0">
                          <a:solidFill>
                            <a:schemeClr val="lt1"/>
                          </a:solidFill>
                          <a:latin typeface="Neuzeit S LT Std Book" panose="020B0503020204020203" pitchFamily="34" charset="0"/>
                          <a:ea typeface="+mn-ea"/>
                          <a:cs typeface="+mn-cs"/>
                        </a:rPr>
                        <a:t>D</a:t>
                      </a:r>
                      <a:r>
                        <a:rPr lang="en-GB" sz="1400" b="1" kern="1200" baseline="-25000" dirty="0">
                          <a:solidFill>
                            <a:schemeClr val="lt1"/>
                          </a:solidFill>
                          <a:latin typeface="Neuzeit S LT Std Book" panose="020B0503020204020203" pitchFamily="34" charset="0"/>
                          <a:ea typeface="+mn-ea"/>
                          <a:cs typeface="+mn-cs"/>
                        </a:rPr>
                        <a:t>nT,w </a:t>
                      </a:r>
                      <a:r>
                        <a:rPr lang="en-GB" sz="1400" b="1" kern="1200" baseline="0" dirty="0">
                          <a:solidFill>
                            <a:schemeClr val="lt1"/>
                          </a:solidFill>
                          <a:latin typeface="Neuzeit S LT Std Book" panose="020B0503020204020203" pitchFamily="34" charset="0"/>
                          <a:ea typeface="+mn-ea"/>
                          <a:cs typeface="+mn-cs"/>
                        </a:rPr>
                        <a:t>dB</a:t>
                      </a:r>
                      <a:endParaRPr lang="en-GB" sz="1400" b="1" kern="1200" baseline="-25000" dirty="0">
                        <a:solidFill>
                          <a:schemeClr val="lt1"/>
                        </a:solidFill>
                        <a:latin typeface="Neuzeit S LT Std Book" panose="020B0503020204020203" pitchFamily="34" charset="0"/>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solidFill>
                  </a:tcPr>
                </a:tc>
                <a:tc>
                  <a:txBody>
                    <a:bodyPr/>
                    <a:lstStyle/>
                    <a:p>
                      <a:pPr marL="0" algn="ctr" defTabSz="914400" rtl="0" eaLnBrk="1" latinLnBrk="0" hangingPunct="1"/>
                      <a:r>
                        <a:rPr lang="en-GB" sz="1400" b="1" kern="1200" dirty="0">
                          <a:solidFill>
                            <a:schemeClr val="lt1"/>
                          </a:solidFill>
                          <a:latin typeface="Neuzeit S LT Std Book" panose="020B0503020204020203" pitchFamily="34" charset="0"/>
                          <a:ea typeface="+mn-ea"/>
                          <a:cs typeface="+mn-cs"/>
                        </a:rPr>
                        <a:t>Impact Sound Insulation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lt1"/>
                          </a:solidFill>
                          <a:latin typeface="Neuzeit S LT Std Book" panose="020B0503020204020203" pitchFamily="34" charset="0"/>
                          <a:ea typeface="+mn-ea"/>
                          <a:cs typeface="+mn-cs"/>
                        </a:rPr>
                        <a:t>L</a:t>
                      </a:r>
                      <a:r>
                        <a:rPr lang="en-GB" sz="1400" b="1" kern="1200" baseline="-25000" dirty="0">
                          <a:solidFill>
                            <a:schemeClr val="lt1"/>
                          </a:solidFill>
                          <a:latin typeface="Neuzeit S LT Std Book" panose="020B0503020204020203" pitchFamily="34" charset="0"/>
                          <a:ea typeface="+mn-ea"/>
                          <a:cs typeface="+mn-cs"/>
                        </a:rPr>
                        <a:t>nT,w </a:t>
                      </a:r>
                      <a:r>
                        <a:rPr lang="en-GB" sz="1400" b="1" kern="1200" baseline="0" dirty="0">
                          <a:solidFill>
                            <a:schemeClr val="lt1"/>
                          </a:solidFill>
                          <a:latin typeface="Neuzeit S LT Std Book" panose="020B0503020204020203" pitchFamily="34" charset="0"/>
                          <a:ea typeface="+mn-ea"/>
                          <a:cs typeface="+mn-cs"/>
                        </a:rPr>
                        <a:t>dB</a:t>
                      </a:r>
                      <a:endParaRPr lang="en-GB" sz="1400" b="1" kern="1200" baseline="-25000" dirty="0">
                        <a:solidFill>
                          <a:schemeClr val="lt1"/>
                        </a:solidFill>
                        <a:latin typeface="Neuzeit S LT Std Book" panose="020B0503020204020203" pitchFamily="34" charset="0"/>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solidFill>
                  </a:tcPr>
                </a:tc>
                <a:extLst>
                  <a:ext uri="{0D108BD9-81ED-4DB2-BD59-A6C34878D82A}">
                    <a16:rowId xmlns:a16="http://schemas.microsoft.com/office/drawing/2014/main" val="10000"/>
                  </a:ext>
                </a:extLst>
              </a:tr>
              <a:tr h="759213">
                <a:tc>
                  <a:txBody>
                    <a:bodyPr/>
                    <a:lstStyle/>
                    <a:p>
                      <a:pPr algn="ctr"/>
                      <a:r>
                        <a:rPr lang="en-GB" sz="1400" dirty="0">
                          <a:latin typeface="Neuzeit S LT Std Book" panose="020B0503020204020203" pitchFamily="34" charset="0"/>
                        </a:rPr>
                        <a:t>Walls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kern="1200" dirty="0">
                          <a:solidFill>
                            <a:schemeClr val="dk1"/>
                          </a:solidFill>
                          <a:latin typeface="Neuzeit S LT Std Book" panose="020B0503020204020203" pitchFamily="34" charset="0"/>
                          <a:ea typeface="+mn-ea"/>
                          <a:cs typeface="+mn-cs"/>
                        </a:rPr>
                        <a:t>≥53 (min)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dirty="0">
                          <a:latin typeface="Neuzeit S LT Std Book" panose="020B0503020204020203" pitchFamily="34" charset="0"/>
                        </a:rPr>
                        <a:t>-</a:t>
                      </a:r>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112047">
                        <a:alpha val="25000"/>
                      </a:srgbClr>
                    </a:solidFill>
                  </a:tcPr>
                </a:tc>
                <a:extLst>
                  <a:ext uri="{0D108BD9-81ED-4DB2-BD59-A6C34878D82A}">
                    <a16:rowId xmlns:a16="http://schemas.microsoft.com/office/drawing/2014/main" val="10001"/>
                  </a:ext>
                </a:extLst>
              </a:tr>
              <a:tr h="731520">
                <a:tc>
                  <a:txBody>
                    <a:bodyPr/>
                    <a:lstStyle/>
                    <a:p>
                      <a:pPr algn="ctr"/>
                      <a:r>
                        <a:rPr lang="en-GB" sz="1400" dirty="0">
                          <a:latin typeface="Neuzeit S LT Std Book" panose="020B0503020204020203" pitchFamily="34" charset="0"/>
                        </a:rPr>
                        <a:t>Floors</a:t>
                      </a:r>
                    </a:p>
                    <a:p>
                      <a:pPr algn="ctr"/>
                      <a:r>
                        <a:rPr lang="en-GB" sz="1400" dirty="0">
                          <a:latin typeface="Neuzeit S LT Std Book" panose="020B0503020204020203" pitchFamily="34" charset="0"/>
                        </a:rPr>
                        <a:t>(Including Stairs</a:t>
                      </a:r>
                      <a:r>
                        <a:rPr lang="en-GB" sz="1400" baseline="0" dirty="0">
                          <a:latin typeface="Neuzeit S LT Std Book" panose="020B0503020204020203" pitchFamily="34" charset="0"/>
                        </a:rPr>
                        <a:t> with a separating function)</a:t>
                      </a:r>
                      <a:endParaRPr lang="en-GB" sz="1400" dirty="0">
                        <a:latin typeface="Neuzeit S LT Std Book" panose="020B0503020204020203"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kern="1200" dirty="0">
                          <a:solidFill>
                            <a:schemeClr val="dk1"/>
                          </a:solidFill>
                          <a:latin typeface="Neuzeit S LT Std Book" panose="020B0503020204020203" pitchFamily="34" charset="0"/>
                          <a:ea typeface="+mn-ea"/>
                          <a:cs typeface="+mn-cs"/>
                        </a:rPr>
                        <a:t>≥</a:t>
                      </a:r>
                      <a:r>
                        <a:rPr lang="en-GB" sz="1400" dirty="0">
                          <a:latin typeface="Neuzeit S LT Std Book" panose="020B0503020204020203" pitchFamily="34" charset="0"/>
                        </a:rPr>
                        <a:t>53 (min)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kern="1200" dirty="0">
                          <a:solidFill>
                            <a:schemeClr val="dk1"/>
                          </a:solidFill>
                          <a:latin typeface="Neuzeit S LT Std Book" panose="020B0503020204020203" pitchFamily="34" charset="0"/>
                          <a:ea typeface="+mn-ea"/>
                          <a:cs typeface="+mn-cs"/>
                        </a:rPr>
                        <a:t>≤</a:t>
                      </a:r>
                      <a:r>
                        <a:rPr lang="en-GB" sz="1400" dirty="0">
                          <a:latin typeface="Neuzeit S LT Std Book" panose="020B0503020204020203" pitchFamily="34" charset="0"/>
                        </a:rPr>
                        <a:t>58</a:t>
                      </a:r>
                    </a:p>
                  </a:txBody>
                  <a:tcPr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112047">
                        <a:alpha val="25000"/>
                      </a:srgbClr>
                    </a:solidFill>
                  </a:tcPr>
                </a:tc>
                <a:extLst>
                  <a:ext uri="{0D108BD9-81ED-4DB2-BD59-A6C34878D82A}">
                    <a16:rowId xmlns:a16="http://schemas.microsoft.com/office/drawing/2014/main" val="10002"/>
                  </a:ext>
                </a:extLst>
              </a:tr>
            </a:tbl>
          </a:graphicData>
        </a:graphic>
      </p:graphicFrame>
      <p:sp>
        <p:nvSpPr>
          <p:cNvPr id="8" name="Title 1">
            <a:extLst>
              <a:ext uri="{FF2B5EF4-FFF2-40B4-BE49-F238E27FC236}">
                <a16:creationId xmlns:a16="http://schemas.microsoft.com/office/drawing/2014/main" id="{56D455E1-2ADC-E604-DA8F-05DB623777A6}"/>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TGD-E – Sound Insulation</a:t>
            </a:r>
          </a:p>
        </p:txBody>
      </p:sp>
      <p:pic>
        <p:nvPicPr>
          <p:cNvPr id="9" name="Picture 8" descr="Text&#10;&#10;Description automatically generated">
            <a:extLst>
              <a:ext uri="{FF2B5EF4-FFF2-40B4-BE49-F238E27FC236}">
                <a16:creationId xmlns:a16="http://schemas.microsoft.com/office/drawing/2014/main" id="{9085E358-4D77-2BB8-C141-71C46D3ED9A3}"/>
              </a:ext>
            </a:extLst>
          </p:cNvPr>
          <p:cNvPicPr>
            <a:picLocks noChangeAspect="1"/>
          </p:cNvPicPr>
          <p:nvPr/>
        </p:nvPicPr>
        <p:blipFill rotWithShape="1">
          <a:blip r:embed="rId3">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10" name="Straight Connector 9">
            <a:extLst>
              <a:ext uri="{FF2B5EF4-FFF2-40B4-BE49-F238E27FC236}">
                <a16:creationId xmlns:a16="http://schemas.microsoft.com/office/drawing/2014/main" id="{3B86272F-4271-CE9E-BAB4-232CD6794344}"/>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8C9CB6D2-915C-D345-712C-11C16076B5E1}"/>
              </a:ext>
            </a:extLst>
          </p:cNvPr>
          <p:cNvGraphicFramePr>
            <a:graphicFrameLocks noGrp="1"/>
          </p:cNvGraphicFramePr>
          <p:nvPr>
            <p:extLst>
              <p:ext uri="{D42A27DB-BD31-4B8C-83A1-F6EECF244321}">
                <p14:modId xmlns:p14="http://schemas.microsoft.com/office/powerpoint/2010/main" val="1964086768"/>
              </p:ext>
            </p:extLst>
          </p:nvPr>
        </p:nvGraphicFramePr>
        <p:xfrm>
          <a:off x="4034117" y="3911143"/>
          <a:ext cx="2510118" cy="1459750"/>
        </p:xfrm>
        <a:graphic>
          <a:graphicData uri="http://schemas.openxmlformats.org/drawingml/2006/table">
            <a:tbl>
              <a:tblPr firstRow="1" bandRow="1">
                <a:tableStyleId>{21E4AEA4-8DFA-4A89-87EB-49C32662AFE0}</a:tableStyleId>
              </a:tblPr>
              <a:tblGrid>
                <a:gridCol w="2510118">
                  <a:extLst>
                    <a:ext uri="{9D8B030D-6E8A-4147-A177-3AD203B41FA5}">
                      <a16:colId xmlns:a16="http://schemas.microsoft.com/office/drawing/2014/main" val="20000"/>
                    </a:ext>
                  </a:extLst>
                </a:gridCol>
              </a:tblGrid>
              <a:tr h="279403">
                <a:tc>
                  <a:txBody>
                    <a:bodyPr/>
                    <a:lstStyle/>
                    <a:p>
                      <a:pPr algn="ctr"/>
                      <a:r>
                        <a:rPr lang="en-GB" sz="1400" dirty="0">
                          <a:latin typeface="Neuzeit S LT Std Book" panose="020B0503020204020203" pitchFamily="34" charset="0"/>
                        </a:rPr>
                        <a:t>Doors</a:t>
                      </a:r>
                    </a:p>
                  </a:txBody>
                  <a:tcPr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solidFill>
                  </a:tcPr>
                </a:tc>
                <a:extLst>
                  <a:ext uri="{0D108BD9-81ED-4DB2-BD59-A6C34878D82A}">
                    <a16:rowId xmlns:a16="http://schemas.microsoft.com/office/drawing/2014/main" val="10000"/>
                  </a:ext>
                </a:extLst>
              </a:tr>
              <a:tr h="1154950">
                <a:tc>
                  <a:txBody>
                    <a:bodyPr/>
                    <a:lstStyle/>
                    <a:p>
                      <a:pPr algn="ctr"/>
                      <a:r>
                        <a:rPr lang="en-GB" sz="1400" dirty="0">
                          <a:latin typeface="Neuzeit S LT Std Book" panose="020B0503020204020203" pitchFamily="34" charset="0"/>
                        </a:rPr>
                        <a:t>29</a:t>
                      </a:r>
                      <a:r>
                        <a:rPr lang="en-GB" sz="1400" baseline="0" dirty="0">
                          <a:latin typeface="Neuzeit S LT Std Book" panose="020B0503020204020203" pitchFamily="34" charset="0"/>
                        </a:rPr>
                        <a:t> dB Rw</a:t>
                      </a:r>
                    </a:p>
                    <a:p>
                      <a:pPr algn="ctr"/>
                      <a:r>
                        <a:rPr lang="en-GB" sz="1400" baseline="0" dirty="0">
                          <a:latin typeface="Neuzeit S LT Std Book" panose="020B0503020204020203" pitchFamily="34" charset="0"/>
                        </a:rPr>
                        <a:t>Or</a:t>
                      </a:r>
                    </a:p>
                    <a:p>
                      <a:pPr algn="ctr"/>
                      <a:r>
                        <a:rPr lang="en-GB" sz="1400" baseline="0" dirty="0">
                          <a:latin typeface="Neuzeit S LT Std Book" panose="020B0503020204020203" pitchFamily="34" charset="0"/>
                        </a:rPr>
                        <a:t>Mass per unit area 25 kg/m</a:t>
                      </a:r>
                      <a:r>
                        <a:rPr lang="en-GB" sz="1400" baseline="30000" dirty="0">
                          <a:latin typeface="Neuzeit S LT Std Book" panose="020B0503020204020203" pitchFamily="34" charset="0"/>
                        </a:rPr>
                        <a:t>2</a:t>
                      </a:r>
                      <a:r>
                        <a:rPr lang="en-GB" sz="1400" baseline="0" dirty="0">
                          <a:latin typeface="Neuzeit S LT Std Book" panose="020B0503020204020203" pitchFamily="34" charset="0"/>
                        </a:rPr>
                        <a:t> and well sealed</a:t>
                      </a:r>
                      <a:endParaRPr lang="en-GB" sz="1400" dirty="0">
                        <a:latin typeface="Neuzeit S LT Std Book" panose="020B0503020204020203"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alpha val="25000"/>
                      </a:srgbClr>
                    </a:solidFill>
                  </a:tcPr>
                </a:tc>
                <a:extLst>
                  <a:ext uri="{0D108BD9-81ED-4DB2-BD59-A6C34878D82A}">
                    <a16:rowId xmlns:a16="http://schemas.microsoft.com/office/drawing/2014/main" val="10001"/>
                  </a:ext>
                </a:extLst>
              </a:tr>
            </a:tbl>
          </a:graphicData>
        </a:graphic>
      </p:graphicFrame>
      <p:sp>
        <p:nvSpPr>
          <p:cNvPr id="7" name="Text Placeholder 3">
            <a:extLst>
              <a:ext uri="{FF2B5EF4-FFF2-40B4-BE49-F238E27FC236}">
                <a16:creationId xmlns:a16="http://schemas.microsoft.com/office/drawing/2014/main" id="{4A6F28F8-C4E8-3157-63CE-20B0886FB9D1}"/>
              </a:ext>
            </a:extLst>
          </p:cNvPr>
          <p:cNvSpPr txBox="1">
            <a:spLocks/>
          </p:cNvSpPr>
          <p:nvPr/>
        </p:nvSpPr>
        <p:spPr>
          <a:xfrm>
            <a:off x="4034117" y="3885968"/>
            <a:ext cx="7521387" cy="2741125"/>
          </a:xfrm>
          <a:prstGeom prst="rect">
            <a:avLst/>
          </a:prstGeom>
        </p:spPr>
        <p:txBody>
          <a:bodyPr>
            <a:noAutofit/>
          </a:bodyPr>
          <a:lstStyle>
            <a:lvl1pPr marL="0">
              <a:defRPr>
                <a:latin typeface="+mn-lt"/>
                <a:ea typeface="+mn-ea"/>
                <a:cs typeface="+mn-cs"/>
              </a:defRPr>
            </a:lvl1pPr>
            <a:lvl2pPr marL="276385">
              <a:defRPr>
                <a:latin typeface="+mn-lt"/>
                <a:ea typeface="+mn-ea"/>
                <a:cs typeface="+mn-cs"/>
              </a:defRPr>
            </a:lvl2pPr>
            <a:lvl3pPr marL="552770">
              <a:defRPr>
                <a:latin typeface="+mn-lt"/>
                <a:ea typeface="+mn-ea"/>
                <a:cs typeface="+mn-cs"/>
              </a:defRPr>
            </a:lvl3pPr>
            <a:lvl4pPr marL="829155">
              <a:defRPr>
                <a:latin typeface="+mn-lt"/>
                <a:ea typeface="+mn-ea"/>
                <a:cs typeface="+mn-cs"/>
              </a:defRPr>
            </a:lvl4pPr>
            <a:lvl5pPr marL="1105539">
              <a:defRPr>
                <a:latin typeface="+mn-lt"/>
                <a:ea typeface="+mn-ea"/>
                <a:cs typeface="+mn-cs"/>
              </a:defRPr>
            </a:lvl5pPr>
            <a:lvl6pPr marL="1381924">
              <a:defRPr>
                <a:latin typeface="+mn-lt"/>
                <a:ea typeface="+mn-ea"/>
                <a:cs typeface="+mn-cs"/>
              </a:defRPr>
            </a:lvl6pPr>
            <a:lvl7pPr marL="1658309">
              <a:defRPr>
                <a:latin typeface="+mn-lt"/>
                <a:ea typeface="+mn-ea"/>
                <a:cs typeface="+mn-cs"/>
              </a:defRPr>
            </a:lvl7pPr>
            <a:lvl8pPr marL="1934694">
              <a:defRPr>
                <a:latin typeface="+mn-lt"/>
                <a:ea typeface="+mn-ea"/>
                <a:cs typeface="+mn-cs"/>
              </a:defRPr>
            </a:lvl8pPr>
            <a:lvl9pPr marL="2211079">
              <a:defRPr>
                <a:latin typeface="+mn-lt"/>
                <a:ea typeface="+mn-ea"/>
                <a:cs typeface="+mn-cs"/>
              </a:defRPr>
            </a:lvl9pPr>
          </a:lstStyle>
          <a:p>
            <a:pPr defTabSz="914400">
              <a:lnSpc>
                <a:spcPct val="150000"/>
              </a:lnSpc>
              <a:buClr>
                <a:srgbClr val="00B0F0"/>
              </a:buClr>
            </a:pPr>
            <a:r>
              <a:rPr lang="en-US" sz="1400" kern="0" dirty="0">
                <a:solidFill>
                  <a:sysClr val="windowText" lastClr="000000"/>
                </a:solidFill>
                <a:latin typeface="Gotham Pro" panose="02000503040000020004" pitchFamily="50" charset="0"/>
              </a:rPr>
              <a:t>Note</a:t>
            </a:r>
          </a:p>
          <a:p>
            <a:pPr marL="285750" indent="-285750" defTabSz="914400">
              <a:lnSpc>
                <a:spcPct val="150000"/>
              </a:lnSpc>
              <a:buClr>
                <a:srgbClr val="00B0F0"/>
              </a:buClr>
              <a:buFont typeface="Wingdings" panose="05000000000000000000" pitchFamily="2" charset="2"/>
              <a:buChar char="§"/>
            </a:pPr>
            <a:r>
              <a:rPr lang="en-US" sz="1400" kern="0" dirty="0">
                <a:solidFill>
                  <a:sysClr val="windowText" lastClr="000000"/>
                </a:solidFill>
                <a:latin typeface="Gotham Pro" panose="02000503040000020004" pitchFamily="50" charset="0"/>
              </a:rPr>
              <a:t>A higher standard of sound insulation may be required between spaces used for normal domestic purposes and communal or non-domestic purposes. In these situations, the appropriate level of sound insulation will depend on the noise generated in the communal or non-domestic space. </a:t>
            </a:r>
          </a:p>
          <a:p>
            <a:pPr marL="285750" indent="-285750" defTabSz="914400">
              <a:lnSpc>
                <a:spcPct val="150000"/>
              </a:lnSpc>
              <a:buClr>
                <a:srgbClr val="00B0F0"/>
              </a:buClr>
              <a:buFont typeface="Wingdings" panose="05000000000000000000" pitchFamily="2" charset="2"/>
              <a:buChar char="§"/>
            </a:pPr>
            <a:endParaRPr lang="en-US" sz="1400" kern="0" dirty="0">
              <a:solidFill>
                <a:sysClr val="windowText" lastClr="000000"/>
              </a:solidFill>
              <a:latin typeface="Gotham Pro" panose="02000503040000020004" pitchFamily="50" charset="0"/>
            </a:endParaRPr>
          </a:p>
          <a:p>
            <a:pPr marL="285750" indent="-285750" defTabSz="914400">
              <a:lnSpc>
                <a:spcPct val="150000"/>
              </a:lnSpc>
              <a:buClr>
                <a:srgbClr val="00B0F0"/>
              </a:buClr>
              <a:buFont typeface="Wingdings" panose="05000000000000000000" pitchFamily="2" charset="2"/>
              <a:buChar char="§"/>
            </a:pPr>
            <a:r>
              <a:rPr lang="en-US" sz="1400" kern="0" dirty="0">
                <a:solidFill>
                  <a:sysClr val="windowText" lastClr="000000"/>
                </a:solidFill>
                <a:latin typeface="Gotham Pro" panose="02000503040000020004" pitchFamily="50" charset="0"/>
              </a:rPr>
              <a:t>Specialist advice may be needed to establish if a higher standard of sound insulation is required in order to achieve a reasonable resistance to sound</a:t>
            </a:r>
          </a:p>
        </p:txBody>
      </p:sp>
    </p:spTree>
    <p:extLst>
      <p:ext uri="{BB962C8B-B14F-4D97-AF65-F5344CB8AC3E}">
        <p14:creationId xmlns:p14="http://schemas.microsoft.com/office/powerpoint/2010/main" val="69227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7839FB-B87B-D28F-A42A-568BAC70AF91}"/>
              </a:ext>
            </a:extLst>
          </p:cNvPr>
          <p:cNvSpPr>
            <a:spLocks noGrp="1"/>
          </p:cNvSpPr>
          <p:nvPr>
            <p:ph type="sldNum" sz="quarter" idx="12"/>
          </p:nvPr>
        </p:nvSpPr>
        <p:spPr/>
        <p:txBody>
          <a:bodyPr/>
          <a:lstStyle/>
          <a:p>
            <a:fld id="{D85A6CA5-B605-4B07-9511-1D564498CBC6}" type="slidenum">
              <a:rPr lang="en-IE" smtClean="0"/>
              <a:t>18</a:t>
            </a:fld>
            <a:endParaRPr lang="en-IE" dirty="0"/>
          </a:p>
        </p:txBody>
      </p:sp>
      <p:sp>
        <p:nvSpPr>
          <p:cNvPr id="3" name="Title 1">
            <a:extLst>
              <a:ext uri="{FF2B5EF4-FFF2-40B4-BE49-F238E27FC236}">
                <a16:creationId xmlns:a16="http://schemas.microsoft.com/office/drawing/2014/main" id="{A9350463-BD9A-DB95-D52F-010B8839BF13}"/>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dirty="0">
                <a:solidFill>
                  <a:srgbClr val="112047"/>
                </a:solidFill>
                <a:latin typeface="Gotham Pro Medium" panose="02000603030000020004" pitchFamily="50" charset="0"/>
                <a:cs typeface="Gotham Pro Medium" panose="02000603030000020004" pitchFamily="50" charset="0"/>
              </a:rPr>
              <a:t>Airbourne</a:t>
            </a:r>
            <a:r>
              <a:rPr lang="en-GB" sz="3600" dirty="0">
                <a:solidFill>
                  <a:srgbClr val="112047"/>
                </a:solidFill>
                <a:latin typeface="Gotham Pro Medium" panose="02000603030000020004" pitchFamily="50" charset="0"/>
                <a:cs typeface="Gotham Pro Medium" panose="02000603030000020004" pitchFamily="50" charset="0"/>
              </a:rPr>
              <a:t> </a:t>
            </a:r>
            <a:r>
              <a:rPr lang="en-GB" sz="3000" dirty="0">
                <a:solidFill>
                  <a:srgbClr val="112047"/>
                </a:solidFill>
                <a:latin typeface="Gotham Pro Medium" panose="02000603030000020004" pitchFamily="50" charset="0"/>
                <a:cs typeface="Gotham Pro Medium" panose="02000603030000020004" pitchFamily="50" charset="0"/>
              </a:rPr>
              <a:t>Sound Insulation Walls and Floors – D</a:t>
            </a:r>
            <a:r>
              <a:rPr lang="en-GB" sz="3000" baseline="-25000" dirty="0">
                <a:solidFill>
                  <a:srgbClr val="112047"/>
                </a:solidFill>
                <a:latin typeface="Gotham Pro Medium" panose="02000603030000020004" pitchFamily="50" charset="0"/>
                <a:cs typeface="Gotham Pro Medium" panose="02000603030000020004" pitchFamily="50" charset="0"/>
              </a:rPr>
              <a:t>nT,w</a:t>
            </a:r>
          </a:p>
        </p:txBody>
      </p:sp>
      <p:pic>
        <p:nvPicPr>
          <p:cNvPr id="4" name="Picture 3" descr="Text&#10;&#10;Description automatically generated">
            <a:extLst>
              <a:ext uri="{FF2B5EF4-FFF2-40B4-BE49-F238E27FC236}">
                <a16:creationId xmlns:a16="http://schemas.microsoft.com/office/drawing/2014/main" id="{F0CE224C-1E42-3E05-6D7F-B36EE6482CB2}"/>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5" name="Straight Connector 4">
            <a:extLst>
              <a:ext uri="{FF2B5EF4-FFF2-40B4-BE49-F238E27FC236}">
                <a16:creationId xmlns:a16="http://schemas.microsoft.com/office/drawing/2014/main" id="{7988F575-1212-1C10-01A6-6F2FE811223A}"/>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22C7CFB-A5D3-4E8C-6C45-79F2A25119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6" t="3604" r="1597" b="1960"/>
          <a:stretch/>
        </p:blipFill>
        <p:spPr bwMode="auto">
          <a:xfrm>
            <a:off x="5999748" y="1432654"/>
            <a:ext cx="5181584" cy="384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3">
            <a:extLst>
              <a:ext uri="{FF2B5EF4-FFF2-40B4-BE49-F238E27FC236}">
                <a16:creationId xmlns:a16="http://schemas.microsoft.com/office/drawing/2014/main" id="{5DC5260E-7141-00F4-EBAD-144EDA42A1BA}"/>
              </a:ext>
            </a:extLst>
          </p:cNvPr>
          <p:cNvSpPr txBox="1">
            <a:spLocks/>
          </p:cNvSpPr>
          <p:nvPr/>
        </p:nvSpPr>
        <p:spPr>
          <a:xfrm>
            <a:off x="510481" y="3693326"/>
            <a:ext cx="5653260" cy="2713832"/>
          </a:xfrm>
          <a:prstGeom prst="rect">
            <a:avLst/>
          </a:prstGeom>
        </p:spPr>
        <p:txBody>
          <a:bodyPr>
            <a:noAutofit/>
          </a:bodyPr>
          <a:lstStyle>
            <a:lvl1pPr marL="0">
              <a:defRPr>
                <a:latin typeface="+mn-lt"/>
                <a:ea typeface="+mn-ea"/>
                <a:cs typeface="+mn-cs"/>
              </a:defRPr>
            </a:lvl1pPr>
            <a:lvl2pPr marL="276385">
              <a:defRPr>
                <a:latin typeface="+mn-lt"/>
                <a:ea typeface="+mn-ea"/>
                <a:cs typeface="+mn-cs"/>
              </a:defRPr>
            </a:lvl2pPr>
            <a:lvl3pPr marL="552770">
              <a:defRPr>
                <a:latin typeface="+mn-lt"/>
                <a:ea typeface="+mn-ea"/>
                <a:cs typeface="+mn-cs"/>
              </a:defRPr>
            </a:lvl3pPr>
            <a:lvl4pPr marL="829155">
              <a:defRPr>
                <a:latin typeface="+mn-lt"/>
                <a:ea typeface="+mn-ea"/>
                <a:cs typeface="+mn-cs"/>
              </a:defRPr>
            </a:lvl4pPr>
            <a:lvl5pPr marL="1105539">
              <a:defRPr>
                <a:latin typeface="+mn-lt"/>
                <a:ea typeface="+mn-ea"/>
                <a:cs typeface="+mn-cs"/>
              </a:defRPr>
            </a:lvl5pPr>
            <a:lvl6pPr marL="1381924">
              <a:defRPr>
                <a:latin typeface="+mn-lt"/>
                <a:ea typeface="+mn-ea"/>
                <a:cs typeface="+mn-cs"/>
              </a:defRPr>
            </a:lvl6pPr>
            <a:lvl7pPr marL="1658309">
              <a:defRPr>
                <a:latin typeface="+mn-lt"/>
                <a:ea typeface="+mn-ea"/>
                <a:cs typeface="+mn-cs"/>
              </a:defRPr>
            </a:lvl7pPr>
            <a:lvl8pPr marL="1934694">
              <a:defRPr>
                <a:latin typeface="+mn-lt"/>
                <a:ea typeface="+mn-ea"/>
                <a:cs typeface="+mn-cs"/>
              </a:defRPr>
            </a:lvl8pPr>
            <a:lvl9pPr marL="2211079">
              <a:defRPr>
                <a:latin typeface="+mn-lt"/>
                <a:ea typeface="+mn-ea"/>
                <a:cs typeface="+mn-cs"/>
              </a:defRPr>
            </a:lvl9pPr>
          </a:lstStyle>
          <a:p>
            <a:pPr defTabSz="914400">
              <a:lnSpc>
                <a:spcPct val="150000"/>
              </a:lnSpc>
            </a:pPr>
            <a:r>
              <a:rPr lang="en-US" sz="1600" kern="0" dirty="0">
                <a:solidFill>
                  <a:srgbClr val="112047"/>
                </a:solidFill>
                <a:latin typeface="Gotham Pro" panose="02000503040000020004" pitchFamily="50" charset="0"/>
                <a:cs typeface="Gotham Pro" panose="02000503040000020004" pitchFamily="50" charset="0"/>
              </a:rPr>
              <a:t>Sound Insulation performance is defined by:</a:t>
            </a:r>
          </a:p>
          <a:p>
            <a:pPr lvl="1" defTabSz="914400">
              <a:lnSpc>
                <a:spcPct val="150000"/>
              </a:lnSpc>
              <a:buClr>
                <a:srgbClr val="F9423A"/>
              </a:buClr>
            </a:pPr>
            <a:r>
              <a:rPr lang="en-US" sz="1600" kern="0" dirty="0">
                <a:solidFill>
                  <a:srgbClr val="112047"/>
                </a:solidFill>
                <a:latin typeface="Gotham Pro" panose="02000503040000020004" pitchFamily="50" charset="0"/>
                <a:cs typeface="Gotham Pro" panose="02000503040000020004" pitchFamily="50" charset="0"/>
              </a:rPr>
              <a:t>D</a:t>
            </a:r>
            <a:r>
              <a:rPr lang="en-US" sz="1600" kern="0" baseline="-25000" dirty="0">
                <a:solidFill>
                  <a:srgbClr val="112047"/>
                </a:solidFill>
                <a:latin typeface="Gotham Pro" panose="02000503040000020004" pitchFamily="50" charset="0"/>
                <a:cs typeface="Gotham Pro" panose="02000503040000020004" pitchFamily="50" charset="0"/>
              </a:rPr>
              <a:t>n,Tw – </a:t>
            </a:r>
            <a:r>
              <a:rPr lang="en-US" sz="1600" kern="0" dirty="0">
                <a:solidFill>
                  <a:srgbClr val="112047"/>
                </a:solidFill>
                <a:latin typeface="Gotham Pro" panose="02000503040000020004" pitchFamily="50" charset="0"/>
                <a:cs typeface="Gotham Pro" panose="02000503040000020004" pitchFamily="50" charset="0"/>
              </a:rPr>
              <a:t>The Weighted Standardised Level Difference</a:t>
            </a:r>
          </a:p>
          <a:p>
            <a:pPr lvl="1" defTabSz="914400">
              <a:lnSpc>
                <a:spcPct val="150000"/>
              </a:lnSpc>
              <a:buClr>
                <a:srgbClr val="F9423A"/>
              </a:buClr>
            </a:pPr>
            <a:endParaRPr lang="en-US" sz="1600" kern="0" baseline="-25000" dirty="0">
              <a:solidFill>
                <a:srgbClr val="112047"/>
              </a:solidFill>
              <a:latin typeface="Gotham Pro" panose="02000503040000020004" pitchFamily="50" charset="0"/>
              <a:cs typeface="Gotham Pro" panose="02000503040000020004" pitchFamily="50" charset="0"/>
            </a:endParaRPr>
          </a:p>
          <a:p>
            <a:pPr marL="562135" lvl="1" indent="-285750" defTabSz="914400">
              <a:lnSpc>
                <a:spcPct val="150000"/>
              </a:lnSpc>
              <a:buClr>
                <a:srgbClr val="00B0F0"/>
              </a:buClr>
              <a:buFont typeface="Wingdings" panose="05000000000000000000" pitchFamily="2" charset="2"/>
              <a:buChar char="§"/>
            </a:pPr>
            <a:r>
              <a:rPr lang="en-US" sz="1600" kern="0" dirty="0">
                <a:solidFill>
                  <a:srgbClr val="112047"/>
                </a:solidFill>
                <a:latin typeface="Gotham Pro" panose="02000503040000020004" pitchFamily="50" charset="0"/>
                <a:cs typeface="Gotham Pro" panose="02000503040000020004" pitchFamily="50" charset="0"/>
              </a:rPr>
              <a:t>Level Difference (D)</a:t>
            </a:r>
          </a:p>
          <a:p>
            <a:pPr marL="562135" lvl="1" indent="-285750" defTabSz="914400">
              <a:lnSpc>
                <a:spcPct val="150000"/>
              </a:lnSpc>
              <a:buClr>
                <a:srgbClr val="00B0F0"/>
              </a:buClr>
              <a:buFont typeface="Wingdings" panose="05000000000000000000" pitchFamily="2" charset="2"/>
              <a:buChar char="§"/>
            </a:pPr>
            <a:r>
              <a:rPr lang="en-US" sz="1600" kern="0" dirty="0">
                <a:solidFill>
                  <a:srgbClr val="112047"/>
                </a:solidFill>
                <a:latin typeface="Gotham Pro" panose="02000503040000020004" pitchFamily="50" charset="0"/>
                <a:cs typeface="Gotham Pro" panose="02000503040000020004" pitchFamily="50" charset="0"/>
              </a:rPr>
              <a:t>Corrected background noise (n)</a:t>
            </a:r>
          </a:p>
          <a:p>
            <a:pPr marL="562135" lvl="1" indent="-285750" defTabSz="914400">
              <a:lnSpc>
                <a:spcPct val="150000"/>
              </a:lnSpc>
              <a:buClr>
                <a:srgbClr val="00B0F0"/>
              </a:buClr>
              <a:buFont typeface="Wingdings" panose="05000000000000000000" pitchFamily="2" charset="2"/>
              <a:buChar char="§"/>
            </a:pPr>
            <a:r>
              <a:rPr lang="en-US" sz="1600" kern="0" dirty="0">
                <a:solidFill>
                  <a:srgbClr val="112047"/>
                </a:solidFill>
                <a:latin typeface="Gotham Pro" panose="02000503040000020004" pitchFamily="50" charset="0"/>
                <a:cs typeface="Gotham Pro" panose="02000503040000020004" pitchFamily="50" charset="0"/>
              </a:rPr>
              <a:t>Standardized for Reverberation Time (T)</a:t>
            </a:r>
          </a:p>
          <a:p>
            <a:pPr marL="562135" lvl="1" indent="-285750" defTabSz="914400">
              <a:lnSpc>
                <a:spcPct val="150000"/>
              </a:lnSpc>
              <a:buClr>
                <a:srgbClr val="00B0F0"/>
              </a:buClr>
              <a:buFont typeface="Wingdings" panose="05000000000000000000" pitchFamily="2" charset="2"/>
              <a:buChar char="§"/>
            </a:pPr>
            <a:r>
              <a:rPr lang="en-US" sz="1600" kern="0" dirty="0">
                <a:solidFill>
                  <a:srgbClr val="112047"/>
                </a:solidFill>
                <a:latin typeface="Gotham Pro" panose="02000503040000020004" pitchFamily="50" charset="0"/>
                <a:cs typeface="Gotham Pro" panose="02000503040000020004" pitchFamily="50" charset="0"/>
              </a:rPr>
              <a:t>Weighted to give a single value (w)</a:t>
            </a:r>
          </a:p>
          <a:p>
            <a:pPr marL="562135" lvl="1" indent="-285750" defTabSz="914400">
              <a:buClr>
                <a:srgbClr val="F9423A"/>
              </a:buClr>
              <a:buFont typeface="Arial" panose="020B0604020202020204" pitchFamily="34" charset="0"/>
              <a:buChar char="•"/>
            </a:pPr>
            <a:endParaRPr lang="en-US" sz="1600" kern="0" dirty="0">
              <a:solidFill>
                <a:sysClr val="windowText" lastClr="000000"/>
              </a:solidFill>
              <a:latin typeface="Neuzeit S LT Std Book" panose="020B0503020204020203" pitchFamily="34" charset="0"/>
            </a:endParaRPr>
          </a:p>
        </p:txBody>
      </p:sp>
      <p:graphicFrame>
        <p:nvGraphicFramePr>
          <p:cNvPr id="10" name="Table 9">
            <a:extLst>
              <a:ext uri="{FF2B5EF4-FFF2-40B4-BE49-F238E27FC236}">
                <a16:creationId xmlns:a16="http://schemas.microsoft.com/office/drawing/2014/main" id="{2C965907-BE57-6030-EE8E-FAA5F854BB09}"/>
              </a:ext>
            </a:extLst>
          </p:cNvPr>
          <p:cNvGraphicFramePr>
            <a:graphicFrameLocks noGrp="1"/>
          </p:cNvGraphicFramePr>
          <p:nvPr>
            <p:extLst>
              <p:ext uri="{D42A27DB-BD31-4B8C-83A1-F6EECF244321}">
                <p14:modId xmlns:p14="http://schemas.microsoft.com/office/powerpoint/2010/main" val="2641145649"/>
              </p:ext>
            </p:extLst>
          </p:nvPr>
        </p:nvGraphicFramePr>
        <p:xfrm>
          <a:off x="355185" y="1302160"/>
          <a:ext cx="5014258" cy="2222253"/>
        </p:xfrm>
        <a:graphic>
          <a:graphicData uri="http://schemas.openxmlformats.org/drawingml/2006/table">
            <a:tbl>
              <a:tblPr firstRow="1" bandRow="1">
                <a:tableStyleId>{21E4AEA4-8DFA-4A89-87EB-49C32662AFE0}</a:tableStyleId>
              </a:tblPr>
              <a:tblGrid>
                <a:gridCol w="2507129">
                  <a:extLst>
                    <a:ext uri="{9D8B030D-6E8A-4147-A177-3AD203B41FA5}">
                      <a16:colId xmlns:a16="http://schemas.microsoft.com/office/drawing/2014/main" val="20000"/>
                    </a:ext>
                  </a:extLst>
                </a:gridCol>
                <a:gridCol w="2507129">
                  <a:extLst>
                    <a:ext uri="{9D8B030D-6E8A-4147-A177-3AD203B41FA5}">
                      <a16:colId xmlns:a16="http://schemas.microsoft.com/office/drawing/2014/main" val="20001"/>
                    </a:ext>
                  </a:extLst>
                </a:gridCol>
              </a:tblGrid>
              <a:tr h="731520">
                <a:tc>
                  <a:txBody>
                    <a:bodyPr/>
                    <a:lstStyle/>
                    <a:p>
                      <a:pPr algn="ctr"/>
                      <a:r>
                        <a:rPr lang="en-GB" sz="1400" dirty="0">
                          <a:latin typeface="Neuzeit S LT Std Book" panose="020B0503020204020203" pitchFamily="34" charset="0"/>
                        </a:rPr>
                        <a:t>Separating Construction</a:t>
                      </a:r>
                    </a:p>
                  </a:txBody>
                  <a:tcPr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solidFill>
                  </a:tcPr>
                </a:tc>
                <a:tc>
                  <a:txBody>
                    <a:bodyPr/>
                    <a:lstStyle/>
                    <a:p>
                      <a:pPr algn="ctr"/>
                      <a:r>
                        <a:rPr lang="en-GB" sz="1400" dirty="0">
                          <a:latin typeface="Neuzeit S LT Std Book" panose="020B0503020204020203" pitchFamily="34" charset="0"/>
                        </a:rPr>
                        <a:t>Airborne Sound Insulation</a:t>
                      </a:r>
                    </a:p>
                    <a:p>
                      <a:pPr marL="0" algn="ctr" defTabSz="914400" rtl="0" eaLnBrk="1" latinLnBrk="0" hangingPunct="1"/>
                      <a:r>
                        <a:rPr lang="en-GB" sz="1400" b="1" kern="1200" dirty="0">
                          <a:solidFill>
                            <a:schemeClr val="lt1"/>
                          </a:solidFill>
                          <a:latin typeface="Neuzeit S LT Std Book" panose="020B0503020204020203" pitchFamily="34" charset="0"/>
                          <a:ea typeface="+mn-ea"/>
                          <a:cs typeface="+mn-cs"/>
                        </a:rPr>
                        <a:t>D</a:t>
                      </a:r>
                      <a:r>
                        <a:rPr lang="en-GB" sz="1400" b="1" kern="1200" baseline="-25000" dirty="0">
                          <a:solidFill>
                            <a:schemeClr val="lt1"/>
                          </a:solidFill>
                          <a:latin typeface="Neuzeit S LT Std Book" panose="020B0503020204020203" pitchFamily="34" charset="0"/>
                          <a:ea typeface="+mn-ea"/>
                          <a:cs typeface="+mn-cs"/>
                        </a:rPr>
                        <a:t>nT,w </a:t>
                      </a:r>
                      <a:r>
                        <a:rPr lang="en-GB" sz="1400" b="1" kern="1200" baseline="0" dirty="0">
                          <a:solidFill>
                            <a:schemeClr val="lt1"/>
                          </a:solidFill>
                          <a:latin typeface="Neuzeit S LT Std Book" panose="020B0503020204020203" pitchFamily="34" charset="0"/>
                          <a:ea typeface="+mn-ea"/>
                          <a:cs typeface="+mn-cs"/>
                        </a:rPr>
                        <a:t>dB</a:t>
                      </a:r>
                      <a:endParaRPr lang="en-GB" sz="1400" b="1" kern="1200" baseline="-25000" dirty="0">
                        <a:solidFill>
                          <a:schemeClr val="lt1"/>
                        </a:solidFill>
                        <a:latin typeface="Neuzeit S LT Std Book" panose="020B0503020204020203" pitchFamily="34" charset="0"/>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solidFill>
                  </a:tcPr>
                </a:tc>
                <a:extLst>
                  <a:ext uri="{0D108BD9-81ED-4DB2-BD59-A6C34878D82A}">
                    <a16:rowId xmlns:a16="http://schemas.microsoft.com/office/drawing/2014/main" val="10000"/>
                  </a:ext>
                </a:extLst>
              </a:tr>
              <a:tr h="759213">
                <a:tc>
                  <a:txBody>
                    <a:bodyPr/>
                    <a:lstStyle/>
                    <a:p>
                      <a:pPr algn="ctr"/>
                      <a:r>
                        <a:rPr lang="en-GB" sz="1400" dirty="0">
                          <a:latin typeface="Neuzeit S LT Std Book" panose="020B0503020204020203" pitchFamily="34" charset="0"/>
                        </a:rPr>
                        <a:t>Walls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kern="1200" dirty="0">
                          <a:solidFill>
                            <a:schemeClr val="dk1"/>
                          </a:solidFill>
                          <a:latin typeface="Neuzeit S LT Std Book" panose="020B0503020204020203" pitchFamily="34" charset="0"/>
                          <a:ea typeface="+mn-ea"/>
                          <a:cs typeface="+mn-cs"/>
                        </a:rPr>
                        <a:t>≥53 (min)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112047">
                        <a:alpha val="25000"/>
                      </a:srgbClr>
                    </a:solidFill>
                  </a:tcPr>
                </a:tc>
                <a:extLst>
                  <a:ext uri="{0D108BD9-81ED-4DB2-BD59-A6C34878D82A}">
                    <a16:rowId xmlns:a16="http://schemas.microsoft.com/office/drawing/2014/main" val="10001"/>
                  </a:ext>
                </a:extLst>
              </a:tr>
              <a:tr h="731520">
                <a:tc>
                  <a:txBody>
                    <a:bodyPr/>
                    <a:lstStyle/>
                    <a:p>
                      <a:pPr algn="ctr"/>
                      <a:r>
                        <a:rPr lang="en-GB" sz="1400" dirty="0">
                          <a:latin typeface="Neuzeit S LT Std Book" panose="020B0503020204020203" pitchFamily="34" charset="0"/>
                        </a:rPr>
                        <a:t>Floors</a:t>
                      </a:r>
                    </a:p>
                    <a:p>
                      <a:pPr algn="ctr"/>
                      <a:r>
                        <a:rPr lang="en-GB" sz="1400" dirty="0">
                          <a:latin typeface="Neuzeit S LT Std Book" panose="020B0503020204020203" pitchFamily="34" charset="0"/>
                        </a:rPr>
                        <a:t>(Including Stairs</a:t>
                      </a:r>
                      <a:r>
                        <a:rPr lang="en-GB" sz="1400" baseline="0" dirty="0">
                          <a:latin typeface="Neuzeit S LT Std Book" panose="020B0503020204020203" pitchFamily="34" charset="0"/>
                        </a:rPr>
                        <a:t> with a separating function)</a:t>
                      </a:r>
                      <a:endParaRPr lang="en-GB" sz="1400" dirty="0">
                        <a:latin typeface="Neuzeit S LT Std Book" panose="020B0503020204020203"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kern="1200" dirty="0">
                          <a:solidFill>
                            <a:schemeClr val="dk1"/>
                          </a:solidFill>
                          <a:latin typeface="Neuzeit S LT Std Book" panose="020B0503020204020203" pitchFamily="34" charset="0"/>
                          <a:ea typeface="+mn-ea"/>
                          <a:cs typeface="+mn-cs"/>
                        </a:rPr>
                        <a:t>≥</a:t>
                      </a:r>
                      <a:r>
                        <a:rPr lang="en-GB" sz="1400" dirty="0">
                          <a:latin typeface="Neuzeit S LT Std Book" panose="020B0503020204020203" pitchFamily="34" charset="0"/>
                        </a:rPr>
                        <a:t>53 (min)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alpha val="25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84484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EFAD97-F96F-2DCE-69A5-07978DBCD354}"/>
              </a:ext>
            </a:extLst>
          </p:cNvPr>
          <p:cNvSpPr>
            <a:spLocks noGrp="1"/>
          </p:cNvSpPr>
          <p:nvPr>
            <p:ph type="sldNum" sz="quarter" idx="12"/>
          </p:nvPr>
        </p:nvSpPr>
        <p:spPr/>
        <p:txBody>
          <a:bodyPr/>
          <a:lstStyle/>
          <a:p>
            <a:fld id="{D85A6CA5-B605-4B07-9511-1D564498CBC6}" type="slidenum">
              <a:rPr lang="en-IE" smtClean="0"/>
              <a:t>19</a:t>
            </a:fld>
            <a:endParaRPr lang="en-IE" dirty="0"/>
          </a:p>
        </p:txBody>
      </p:sp>
      <p:sp>
        <p:nvSpPr>
          <p:cNvPr id="5" name="Title 1">
            <a:extLst>
              <a:ext uri="{FF2B5EF4-FFF2-40B4-BE49-F238E27FC236}">
                <a16:creationId xmlns:a16="http://schemas.microsoft.com/office/drawing/2014/main" id="{26173D5B-EE39-839C-883F-143A6F4DD0B0}"/>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Impact Sound Insulation – Floors Only – L</a:t>
            </a:r>
            <a:r>
              <a:rPr lang="en-GB" sz="3600" baseline="-25000" dirty="0">
                <a:solidFill>
                  <a:srgbClr val="112047"/>
                </a:solidFill>
                <a:latin typeface="Gotham Pro Medium" panose="02000603030000020004" pitchFamily="50" charset="0"/>
                <a:cs typeface="Gotham Pro Medium" panose="02000603030000020004" pitchFamily="50" charset="0"/>
              </a:rPr>
              <a:t>nT,w</a:t>
            </a:r>
          </a:p>
        </p:txBody>
      </p:sp>
      <p:pic>
        <p:nvPicPr>
          <p:cNvPr id="6" name="Picture 5" descr="Text&#10;&#10;Description automatically generated">
            <a:extLst>
              <a:ext uri="{FF2B5EF4-FFF2-40B4-BE49-F238E27FC236}">
                <a16:creationId xmlns:a16="http://schemas.microsoft.com/office/drawing/2014/main" id="{43B9F31B-7890-4531-8BF6-AD787CF4412E}"/>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7" name="Straight Connector 6">
            <a:extLst>
              <a:ext uri="{FF2B5EF4-FFF2-40B4-BE49-F238E27FC236}">
                <a16:creationId xmlns:a16="http://schemas.microsoft.com/office/drawing/2014/main" id="{0445DBFA-1108-62A4-EA35-DAFD3C0AD6BC}"/>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9A29808C-DA50-62DD-FD3C-B06C63EAA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749" y="1188369"/>
            <a:ext cx="1437702" cy="2620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a:extLst>
              <a:ext uri="{FF2B5EF4-FFF2-40B4-BE49-F238E27FC236}">
                <a16:creationId xmlns:a16="http://schemas.microsoft.com/office/drawing/2014/main" id="{BC5E6918-542B-23FE-33F4-A78F6666B1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146" y="3970808"/>
            <a:ext cx="4146908" cy="243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3">
            <a:extLst>
              <a:ext uri="{FF2B5EF4-FFF2-40B4-BE49-F238E27FC236}">
                <a16:creationId xmlns:a16="http://schemas.microsoft.com/office/drawing/2014/main" id="{948348D6-4850-4A51-90C8-A31CC66220EC}"/>
              </a:ext>
            </a:extLst>
          </p:cNvPr>
          <p:cNvSpPr txBox="1">
            <a:spLocks/>
          </p:cNvSpPr>
          <p:nvPr/>
        </p:nvSpPr>
        <p:spPr>
          <a:xfrm>
            <a:off x="355185" y="3030649"/>
            <a:ext cx="5740815" cy="3125708"/>
          </a:xfrm>
          <a:prstGeom prst="rect">
            <a:avLst/>
          </a:prstGeom>
        </p:spPr>
        <p:txBody>
          <a:bodyPr>
            <a:noAutofit/>
          </a:bodyPr>
          <a:lstStyle>
            <a:lvl1pPr marL="0">
              <a:defRPr>
                <a:latin typeface="+mn-lt"/>
                <a:ea typeface="+mn-ea"/>
                <a:cs typeface="+mn-cs"/>
              </a:defRPr>
            </a:lvl1pPr>
            <a:lvl2pPr marL="276385">
              <a:defRPr>
                <a:latin typeface="+mn-lt"/>
                <a:ea typeface="+mn-ea"/>
                <a:cs typeface="+mn-cs"/>
              </a:defRPr>
            </a:lvl2pPr>
            <a:lvl3pPr marL="552770">
              <a:defRPr>
                <a:latin typeface="+mn-lt"/>
                <a:ea typeface="+mn-ea"/>
                <a:cs typeface="+mn-cs"/>
              </a:defRPr>
            </a:lvl3pPr>
            <a:lvl4pPr marL="829155">
              <a:defRPr>
                <a:latin typeface="+mn-lt"/>
                <a:ea typeface="+mn-ea"/>
                <a:cs typeface="+mn-cs"/>
              </a:defRPr>
            </a:lvl4pPr>
            <a:lvl5pPr marL="1105539">
              <a:defRPr>
                <a:latin typeface="+mn-lt"/>
                <a:ea typeface="+mn-ea"/>
                <a:cs typeface="+mn-cs"/>
              </a:defRPr>
            </a:lvl5pPr>
            <a:lvl6pPr marL="1381924">
              <a:defRPr>
                <a:latin typeface="+mn-lt"/>
                <a:ea typeface="+mn-ea"/>
                <a:cs typeface="+mn-cs"/>
              </a:defRPr>
            </a:lvl6pPr>
            <a:lvl7pPr marL="1658309">
              <a:defRPr>
                <a:latin typeface="+mn-lt"/>
                <a:ea typeface="+mn-ea"/>
                <a:cs typeface="+mn-cs"/>
              </a:defRPr>
            </a:lvl7pPr>
            <a:lvl8pPr marL="1934694">
              <a:defRPr>
                <a:latin typeface="+mn-lt"/>
                <a:ea typeface="+mn-ea"/>
                <a:cs typeface="+mn-cs"/>
              </a:defRPr>
            </a:lvl8pPr>
            <a:lvl9pPr marL="2211079">
              <a:defRPr>
                <a:latin typeface="+mn-lt"/>
                <a:ea typeface="+mn-ea"/>
                <a:cs typeface="+mn-cs"/>
              </a:defRPr>
            </a:lvl9pPr>
          </a:lstStyle>
          <a:p>
            <a:pPr defTabSz="914400">
              <a:lnSpc>
                <a:spcPct val="150000"/>
              </a:lnSpc>
            </a:pPr>
            <a:r>
              <a:rPr lang="en-US" sz="1600" kern="0" dirty="0">
                <a:solidFill>
                  <a:sysClr val="windowText" lastClr="000000"/>
                </a:solidFill>
                <a:latin typeface="Gotham Pro" panose="02000503040000020004" pitchFamily="50" charset="0"/>
                <a:cs typeface="Gotham Pro" panose="02000503040000020004" pitchFamily="50" charset="0"/>
              </a:rPr>
              <a:t>Sound Insulation performance is defined by:</a:t>
            </a:r>
          </a:p>
          <a:p>
            <a:pPr lvl="1" defTabSz="914400">
              <a:lnSpc>
                <a:spcPct val="150000"/>
              </a:lnSpc>
              <a:buClr>
                <a:srgbClr val="F9423A"/>
              </a:buClr>
            </a:pPr>
            <a:r>
              <a:rPr lang="en-US" sz="1600" kern="0" dirty="0">
                <a:solidFill>
                  <a:sysClr val="windowText" lastClr="000000"/>
                </a:solidFill>
                <a:latin typeface="Gotham Pro" panose="02000503040000020004" pitchFamily="50" charset="0"/>
                <a:cs typeface="Gotham Pro" panose="02000503040000020004" pitchFamily="50" charset="0"/>
              </a:rPr>
              <a:t>L</a:t>
            </a:r>
            <a:r>
              <a:rPr lang="en-US" sz="1600" kern="0" baseline="-25000" dirty="0">
                <a:solidFill>
                  <a:sysClr val="windowText" lastClr="000000"/>
                </a:solidFill>
                <a:latin typeface="Gotham Pro" panose="02000503040000020004" pitchFamily="50" charset="0"/>
                <a:cs typeface="Gotham Pro" panose="02000503040000020004" pitchFamily="50" charset="0"/>
              </a:rPr>
              <a:t>n,Tw – </a:t>
            </a:r>
            <a:r>
              <a:rPr lang="en-US" sz="1600" kern="0" dirty="0">
                <a:solidFill>
                  <a:sysClr val="windowText" lastClr="000000"/>
                </a:solidFill>
                <a:latin typeface="Gotham Pro" panose="02000503040000020004" pitchFamily="50" charset="0"/>
                <a:cs typeface="Gotham Pro" panose="02000503040000020004" pitchFamily="50" charset="0"/>
              </a:rPr>
              <a:t>The Weighted Standardised Impact Sound Pressure Level </a:t>
            </a:r>
          </a:p>
          <a:p>
            <a:pPr lvl="1" defTabSz="914400">
              <a:lnSpc>
                <a:spcPct val="150000"/>
              </a:lnSpc>
              <a:buClr>
                <a:srgbClr val="F9423A"/>
              </a:buClr>
            </a:pPr>
            <a:endParaRPr lang="en-US" sz="1600" kern="0" baseline="-25000" dirty="0">
              <a:solidFill>
                <a:sysClr val="windowText" lastClr="000000"/>
              </a:solidFill>
              <a:latin typeface="Gotham Pro" panose="02000503040000020004" pitchFamily="50" charset="0"/>
              <a:cs typeface="Gotham Pro" panose="02000503040000020004" pitchFamily="50" charset="0"/>
            </a:endParaRPr>
          </a:p>
          <a:p>
            <a:pPr marL="562135" lvl="1" indent="-285750" defTabSz="914400">
              <a:lnSpc>
                <a:spcPct val="150000"/>
              </a:lnSpc>
              <a:buClr>
                <a:srgbClr val="00B0F0"/>
              </a:buClr>
              <a:buFont typeface="Wingdings" panose="05000000000000000000" pitchFamily="2" charset="2"/>
              <a:buChar char="§"/>
            </a:pPr>
            <a:r>
              <a:rPr lang="en-US" sz="1600" kern="0" dirty="0">
                <a:solidFill>
                  <a:sysClr val="windowText" lastClr="000000"/>
                </a:solidFill>
                <a:latin typeface="Gotham Pro" panose="02000503040000020004" pitchFamily="50" charset="0"/>
                <a:cs typeface="Gotham Pro" panose="02000503040000020004" pitchFamily="50" charset="0"/>
              </a:rPr>
              <a:t>Measured sound level (L)</a:t>
            </a:r>
          </a:p>
          <a:p>
            <a:pPr marL="562135" lvl="1" indent="-285750" defTabSz="914400">
              <a:lnSpc>
                <a:spcPct val="150000"/>
              </a:lnSpc>
              <a:buClr>
                <a:srgbClr val="00B0F0"/>
              </a:buClr>
              <a:buFont typeface="Wingdings" panose="05000000000000000000" pitchFamily="2" charset="2"/>
              <a:buChar char="§"/>
            </a:pPr>
            <a:r>
              <a:rPr lang="en-US" sz="1600" kern="0" dirty="0">
                <a:solidFill>
                  <a:sysClr val="windowText" lastClr="000000"/>
                </a:solidFill>
                <a:latin typeface="Gotham Pro" panose="02000503040000020004" pitchFamily="50" charset="0"/>
                <a:cs typeface="Gotham Pro" panose="02000503040000020004" pitchFamily="50" charset="0"/>
              </a:rPr>
              <a:t>Corrected background noise (n)</a:t>
            </a:r>
          </a:p>
          <a:p>
            <a:pPr marL="562135" lvl="1" indent="-285750" defTabSz="914400">
              <a:lnSpc>
                <a:spcPct val="150000"/>
              </a:lnSpc>
              <a:buClr>
                <a:srgbClr val="00B0F0"/>
              </a:buClr>
              <a:buFont typeface="Wingdings" panose="05000000000000000000" pitchFamily="2" charset="2"/>
              <a:buChar char="§"/>
            </a:pPr>
            <a:r>
              <a:rPr lang="en-US" sz="1600" kern="0" dirty="0">
                <a:solidFill>
                  <a:sysClr val="windowText" lastClr="000000"/>
                </a:solidFill>
                <a:latin typeface="Gotham Pro" panose="02000503040000020004" pitchFamily="50" charset="0"/>
                <a:cs typeface="Gotham Pro" panose="02000503040000020004" pitchFamily="50" charset="0"/>
              </a:rPr>
              <a:t>Standardized for Reverberation Time (T)</a:t>
            </a:r>
          </a:p>
          <a:p>
            <a:pPr marL="562135" lvl="1" indent="-285750" defTabSz="914400">
              <a:lnSpc>
                <a:spcPct val="150000"/>
              </a:lnSpc>
              <a:buClr>
                <a:srgbClr val="00B0F0"/>
              </a:buClr>
              <a:buFont typeface="Wingdings" panose="05000000000000000000" pitchFamily="2" charset="2"/>
              <a:buChar char="§"/>
            </a:pPr>
            <a:r>
              <a:rPr lang="en-US" sz="1600" kern="0" dirty="0">
                <a:solidFill>
                  <a:sysClr val="windowText" lastClr="000000"/>
                </a:solidFill>
                <a:latin typeface="Gotham Pro" panose="02000503040000020004" pitchFamily="50" charset="0"/>
                <a:cs typeface="Gotham Pro" panose="02000503040000020004" pitchFamily="50" charset="0"/>
              </a:rPr>
              <a:t>Weighted to give a single value (w)</a:t>
            </a:r>
          </a:p>
          <a:p>
            <a:pPr marL="562135" lvl="1" indent="-285750" defTabSz="914400">
              <a:buClr>
                <a:srgbClr val="F9423A"/>
              </a:buClr>
              <a:buFont typeface="Arial" panose="020B0604020202020204" pitchFamily="34" charset="0"/>
              <a:buChar char="•"/>
            </a:pPr>
            <a:endParaRPr lang="en-US" sz="1600" kern="0" dirty="0">
              <a:solidFill>
                <a:sysClr val="windowText" lastClr="000000"/>
              </a:solidFill>
              <a:latin typeface="Gotham Pro" panose="02000503040000020004" pitchFamily="50" charset="0"/>
              <a:cs typeface="Gotham Pro" panose="02000503040000020004" pitchFamily="50" charset="0"/>
            </a:endParaRPr>
          </a:p>
        </p:txBody>
      </p:sp>
      <p:graphicFrame>
        <p:nvGraphicFramePr>
          <p:cNvPr id="3" name="Table 2">
            <a:extLst>
              <a:ext uri="{FF2B5EF4-FFF2-40B4-BE49-F238E27FC236}">
                <a16:creationId xmlns:a16="http://schemas.microsoft.com/office/drawing/2014/main" id="{7BA51B96-04AF-9AC2-1E4E-5D2A7EE64107}"/>
              </a:ext>
            </a:extLst>
          </p:cNvPr>
          <p:cNvGraphicFramePr>
            <a:graphicFrameLocks noGrp="1"/>
          </p:cNvGraphicFramePr>
          <p:nvPr>
            <p:extLst>
              <p:ext uri="{D42A27DB-BD31-4B8C-83A1-F6EECF244321}">
                <p14:modId xmlns:p14="http://schemas.microsoft.com/office/powerpoint/2010/main" val="64613412"/>
              </p:ext>
            </p:extLst>
          </p:nvPr>
        </p:nvGraphicFramePr>
        <p:xfrm>
          <a:off x="355185" y="1333632"/>
          <a:ext cx="5014258" cy="1463040"/>
        </p:xfrm>
        <a:graphic>
          <a:graphicData uri="http://schemas.openxmlformats.org/drawingml/2006/table">
            <a:tbl>
              <a:tblPr firstRow="1" bandRow="1">
                <a:tableStyleId>{21E4AEA4-8DFA-4A89-87EB-49C32662AFE0}</a:tableStyleId>
              </a:tblPr>
              <a:tblGrid>
                <a:gridCol w="2507129">
                  <a:extLst>
                    <a:ext uri="{9D8B030D-6E8A-4147-A177-3AD203B41FA5}">
                      <a16:colId xmlns:a16="http://schemas.microsoft.com/office/drawing/2014/main" val="20000"/>
                    </a:ext>
                  </a:extLst>
                </a:gridCol>
                <a:gridCol w="2507129">
                  <a:extLst>
                    <a:ext uri="{9D8B030D-6E8A-4147-A177-3AD203B41FA5}">
                      <a16:colId xmlns:a16="http://schemas.microsoft.com/office/drawing/2014/main" val="20002"/>
                    </a:ext>
                  </a:extLst>
                </a:gridCol>
              </a:tblGrid>
              <a:tr h="731520">
                <a:tc>
                  <a:txBody>
                    <a:bodyPr/>
                    <a:lstStyle/>
                    <a:p>
                      <a:pPr algn="ctr"/>
                      <a:r>
                        <a:rPr lang="en-GB" sz="1400" dirty="0">
                          <a:latin typeface="Neuzeit S LT Std Book" panose="020B0503020204020203" pitchFamily="34" charset="0"/>
                        </a:rPr>
                        <a:t>Separating Construction</a:t>
                      </a:r>
                    </a:p>
                  </a:txBody>
                  <a:tcPr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solidFill>
                  </a:tcPr>
                </a:tc>
                <a:tc>
                  <a:txBody>
                    <a:bodyPr/>
                    <a:lstStyle/>
                    <a:p>
                      <a:pPr marL="0" algn="ctr" defTabSz="914400" rtl="0" eaLnBrk="1" latinLnBrk="0" hangingPunct="1"/>
                      <a:r>
                        <a:rPr lang="en-GB" sz="1400" b="1" kern="1200" dirty="0">
                          <a:solidFill>
                            <a:schemeClr val="lt1"/>
                          </a:solidFill>
                          <a:latin typeface="Neuzeit S LT Std Book" panose="020B0503020204020203" pitchFamily="34" charset="0"/>
                          <a:ea typeface="+mn-ea"/>
                          <a:cs typeface="+mn-cs"/>
                        </a:rPr>
                        <a:t>Impact Sound Insulation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lt1"/>
                          </a:solidFill>
                          <a:latin typeface="Neuzeit S LT Std Book" panose="020B0503020204020203" pitchFamily="34" charset="0"/>
                          <a:ea typeface="+mn-ea"/>
                          <a:cs typeface="+mn-cs"/>
                        </a:rPr>
                        <a:t>L</a:t>
                      </a:r>
                      <a:r>
                        <a:rPr lang="en-GB" sz="1400" b="1" kern="1200" baseline="-25000" dirty="0">
                          <a:solidFill>
                            <a:schemeClr val="lt1"/>
                          </a:solidFill>
                          <a:latin typeface="Neuzeit S LT Std Book" panose="020B0503020204020203" pitchFamily="34" charset="0"/>
                          <a:ea typeface="+mn-ea"/>
                          <a:cs typeface="+mn-cs"/>
                        </a:rPr>
                        <a:t>nT,w </a:t>
                      </a:r>
                      <a:r>
                        <a:rPr lang="en-GB" sz="1400" b="1" kern="1200" baseline="0" dirty="0">
                          <a:solidFill>
                            <a:schemeClr val="lt1"/>
                          </a:solidFill>
                          <a:latin typeface="Neuzeit S LT Std Book" panose="020B0503020204020203" pitchFamily="34" charset="0"/>
                          <a:ea typeface="+mn-ea"/>
                          <a:cs typeface="+mn-cs"/>
                        </a:rPr>
                        <a:t>dB</a:t>
                      </a:r>
                      <a:endParaRPr lang="en-GB" sz="1400" b="1" kern="1200" baseline="-25000" dirty="0">
                        <a:solidFill>
                          <a:schemeClr val="lt1"/>
                        </a:solidFill>
                        <a:latin typeface="Neuzeit S LT Std Book" panose="020B0503020204020203" pitchFamily="34" charset="0"/>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solidFill>
                  </a:tcPr>
                </a:tc>
                <a:extLst>
                  <a:ext uri="{0D108BD9-81ED-4DB2-BD59-A6C34878D82A}">
                    <a16:rowId xmlns:a16="http://schemas.microsoft.com/office/drawing/2014/main" val="10000"/>
                  </a:ext>
                </a:extLst>
              </a:tr>
              <a:tr h="731520">
                <a:tc>
                  <a:txBody>
                    <a:bodyPr/>
                    <a:lstStyle/>
                    <a:p>
                      <a:pPr algn="ctr"/>
                      <a:r>
                        <a:rPr lang="en-GB" sz="1400" dirty="0">
                          <a:latin typeface="Neuzeit S LT Std Book" panose="020B0503020204020203" pitchFamily="34" charset="0"/>
                        </a:rPr>
                        <a:t>Floors</a:t>
                      </a:r>
                    </a:p>
                    <a:p>
                      <a:pPr algn="ctr"/>
                      <a:r>
                        <a:rPr lang="en-GB" sz="1400" dirty="0">
                          <a:latin typeface="Neuzeit S LT Std Book" panose="020B0503020204020203" pitchFamily="34" charset="0"/>
                        </a:rPr>
                        <a:t>(Including Stairs</a:t>
                      </a:r>
                      <a:r>
                        <a:rPr lang="en-GB" sz="1400" baseline="0" dirty="0">
                          <a:latin typeface="Neuzeit S LT Std Book" panose="020B0503020204020203" pitchFamily="34" charset="0"/>
                        </a:rPr>
                        <a:t> with a separating function)</a:t>
                      </a:r>
                      <a:endParaRPr lang="en-GB" sz="1400" dirty="0">
                        <a:latin typeface="Neuzeit S LT Std Book" panose="020B0503020204020203"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kern="1200" dirty="0">
                          <a:solidFill>
                            <a:schemeClr val="dk1"/>
                          </a:solidFill>
                          <a:latin typeface="Neuzeit S LT Std Book" panose="020B0503020204020203" pitchFamily="34" charset="0"/>
                          <a:ea typeface="+mn-ea"/>
                          <a:cs typeface="+mn-cs"/>
                        </a:rPr>
                        <a:t>≤</a:t>
                      </a:r>
                      <a:r>
                        <a:rPr lang="en-GB" sz="1400" dirty="0">
                          <a:latin typeface="Neuzeit S LT Std Book" panose="020B0503020204020203" pitchFamily="34" charset="0"/>
                        </a:rPr>
                        <a:t>58</a:t>
                      </a:r>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alpha val="25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42177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174F57-1C61-8033-98F3-3CA181C02208}"/>
              </a:ext>
            </a:extLst>
          </p:cNvPr>
          <p:cNvSpPr>
            <a:spLocks noGrp="1"/>
          </p:cNvSpPr>
          <p:nvPr>
            <p:ph type="sldNum" sz="quarter" idx="12"/>
          </p:nvPr>
        </p:nvSpPr>
        <p:spPr/>
        <p:txBody>
          <a:bodyPr/>
          <a:lstStyle/>
          <a:p>
            <a:fld id="{D85A6CA5-B605-4B07-9511-1D564498CBC6}" type="slidenum">
              <a:rPr lang="en-IE" smtClean="0"/>
              <a:t>2</a:t>
            </a:fld>
            <a:endParaRPr lang="en-IE" dirty="0"/>
          </a:p>
        </p:txBody>
      </p:sp>
      <p:sp>
        <p:nvSpPr>
          <p:cNvPr id="5" name="Content Placeholder 2">
            <a:extLst>
              <a:ext uri="{FF2B5EF4-FFF2-40B4-BE49-F238E27FC236}">
                <a16:creationId xmlns:a16="http://schemas.microsoft.com/office/drawing/2014/main" id="{9C08B8F6-FD20-994D-816F-C8244A3761B8}"/>
              </a:ext>
            </a:extLst>
          </p:cNvPr>
          <p:cNvSpPr txBox="1">
            <a:spLocks/>
          </p:cNvSpPr>
          <p:nvPr/>
        </p:nvSpPr>
        <p:spPr>
          <a:xfrm>
            <a:off x="594098" y="1324554"/>
            <a:ext cx="6683885" cy="50335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500"/>
              </a:spcAft>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Who we are</a:t>
            </a:r>
          </a:p>
          <a:p>
            <a:pPr>
              <a:spcAft>
                <a:spcPts val="1500"/>
              </a:spcAft>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Residential Acoustic Criteria</a:t>
            </a:r>
          </a:p>
          <a:p>
            <a:pPr>
              <a:spcAft>
                <a:spcPts val="1500"/>
              </a:spcAft>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Façade Assessment</a:t>
            </a:r>
          </a:p>
          <a:p>
            <a:pPr>
              <a:spcAft>
                <a:spcPts val="1500"/>
              </a:spcAft>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TGD-E Sound Insulation</a:t>
            </a:r>
          </a:p>
          <a:p>
            <a:pPr marL="717750" lvl="3" indent="-285750">
              <a:spcAft>
                <a:spcPts val="1500"/>
              </a:spcAft>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Airborne Sound Insulation</a:t>
            </a:r>
          </a:p>
          <a:p>
            <a:pPr marL="717750" lvl="3" indent="-285750">
              <a:spcAft>
                <a:spcPts val="1500"/>
              </a:spcAft>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Impact Sound Insulation</a:t>
            </a:r>
          </a:p>
          <a:p>
            <a:pPr marL="717750" lvl="3" indent="-285750">
              <a:spcAft>
                <a:spcPts val="1500"/>
              </a:spcAft>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Testing Requirements</a:t>
            </a:r>
          </a:p>
          <a:p>
            <a:pPr marL="717750" lvl="3" indent="-285750">
              <a:spcAft>
                <a:spcPts val="1500"/>
              </a:spcAft>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Detailing</a:t>
            </a:r>
          </a:p>
          <a:p>
            <a:pPr>
              <a:spcAft>
                <a:spcPts val="1500"/>
              </a:spcAft>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TGD-E Reverberation</a:t>
            </a:r>
          </a:p>
          <a:p>
            <a:pPr>
              <a:spcAft>
                <a:spcPts val="1500"/>
              </a:spcAft>
              <a:buClr>
                <a:srgbClr val="00B0F0"/>
              </a:buClr>
              <a:buFont typeface="Wingdings" panose="05000000000000000000" pitchFamily="2" charset="2"/>
              <a:buChar char="§"/>
            </a:pPr>
            <a:r>
              <a:rPr lang="en-GB" sz="1600" dirty="0">
                <a:solidFill>
                  <a:srgbClr val="112047"/>
                </a:solidFill>
                <a:latin typeface="Gotham Pro" panose="02000503040000020004" pitchFamily="50" charset="0"/>
                <a:cs typeface="Gotham Pro" panose="02000503040000020004" pitchFamily="50" charset="0"/>
              </a:rPr>
              <a:t>Common Issues</a:t>
            </a:r>
          </a:p>
          <a:p>
            <a:pPr marL="342900" indent="-342900"/>
            <a:endParaRPr lang="en-GB" dirty="0"/>
          </a:p>
        </p:txBody>
      </p:sp>
      <p:sp>
        <p:nvSpPr>
          <p:cNvPr id="6" name="Content Placeholder 2">
            <a:extLst>
              <a:ext uri="{FF2B5EF4-FFF2-40B4-BE49-F238E27FC236}">
                <a16:creationId xmlns:a16="http://schemas.microsoft.com/office/drawing/2014/main" id="{40C51938-2B92-3C83-5CD8-89D57E844B0A}"/>
              </a:ext>
            </a:extLst>
          </p:cNvPr>
          <p:cNvSpPr txBox="1">
            <a:spLocks/>
          </p:cNvSpPr>
          <p:nvPr/>
        </p:nvSpPr>
        <p:spPr>
          <a:xfrm>
            <a:off x="6627966" y="1501405"/>
            <a:ext cx="438140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19" name="Title 1">
            <a:extLst>
              <a:ext uri="{FF2B5EF4-FFF2-40B4-BE49-F238E27FC236}">
                <a16:creationId xmlns:a16="http://schemas.microsoft.com/office/drawing/2014/main" id="{9A84510A-C58A-9B5C-74EB-746DA620C152}"/>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Objectives</a:t>
            </a:r>
          </a:p>
        </p:txBody>
      </p:sp>
      <p:pic>
        <p:nvPicPr>
          <p:cNvPr id="20" name="Picture 19" descr="Text&#10;&#10;Description automatically generated">
            <a:extLst>
              <a:ext uri="{FF2B5EF4-FFF2-40B4-BE49-F238E27FC236}">
                <a16:creationId xmlns:a16="http://schemas.microsoft.com/office/drawing/2014/main" id="{19C55B89-5137-5BC2-519D-A1A07ADF9A71}"/>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21" name="Straight Connector 20">
            <a:extLst>
              <a:ext uri="{FF2B5EF4-FFF2-40B4-BE49-F238E27FC236}">
                <a16:creationId xmlns:a16="http://schemas.microsoft.com/office/drawing/2014/main" id="{576B63A2-0CB6-16B2-A620-F56AEEF7D80D}"/>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EEEA0D6-AA96-B5CF-BB14-28D6F375DF23}"/>
              </a:ext>
            </a:extLst>
          </p:cNvPr>
          <p:cNvPicPr>
            <a:picLocks noChangeAspect="1"/>
          </p:cNvPicPr>
          <p:nvPr/>
        </p:nvPicPr>
        <p:blipFill>
          <a:blip r:embed="rId3"/>
          <a:stretch>
            <a:fillRect/>
          </a:stretch>
        </p:blipFill>
        <p:spPr>
          <a:xfrm>
            <a:off x="5043658" y="1322377"/>
            <a:ext cx="5344271" cy="4315427"/>
          </a:xfrm>
          <a:prstGeom prst="rect">
            <a:avLst/>
          </a:prstGeom>
        </p:spPr>
      </p:pic>
    </p:spTree>
    <p:extLst>
      <p:ext uri="{BB962C8B-B14F-4D97-AF65-F5344CB8AC3E}">
        <p14:creationId xmlns:p14="http://schemas.microsoft.com/office/powerpoint/2010/main" val="2505857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12047"/>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91535-A99E-7B1D-4418-0288F36E35F5}"/>
              </a:ext>
            </a:extLst>
          </p:cNvPr>
          <p:cNvSpPr>
            <a:spLocks noGrp="1"/>
          </p:cNvSpPr>
          <p:nvPr>
            <p:ph type="sldNum" sz="quarter" idx="12"/>
          </p:nvPr>
        </p:nvSpPr>
        <p:spPr/>
        <p:txBody>
          <a:bodyPr/>
          <a:lstStyle/>
          <a:p>
            <a:fld id="{D85A6CA5-B605-4B07-9511-1D564498CBC6}" type="slidenum">
              <a:rPr lang="en-IE" smtClean="0"/>
              <a:t>20</a:t>
            </a:fld>
            <a:endParaRPr lang="en-IE" dirty="0"/>
          </a:p>
        </p:txBody>
      </p:sp>
      <p:sp>
        <p:nvSpPr>
          <p:cNvPr id="3" name="Title 1">
            <a:extLst>
              <a:ext uri="{FF2B5EF4-FFF2-40B4-BE49-F238E27FC236}">
                <a16:creationId xmlns:a16="http://schemas.microsoft.com/office/drawing/2014/main" id="{9C995405-0805-F1CA-FB6A-2FDEB476EB17}"/>
              </a:ext>
            </a:extLst>
          </p:cNvPr>
          <p:cNvSpPr txBox="1">
            <a:spLocks/>
          </p:cNvSpPr>
          <p:nvPr/>
        </p:nvSpPr>
        <p:spPr>
          <a:xfrm>
            <a:off x="512113" y="2370226"/>
            <a:ext cx="11488616" cy="211754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latin typeface="Gotham Pro Narrow Bold" panose="02000806030000020004" pitchFamily="50" charset="0"/>
                <a:cs typeface="Gotham Pro Narrow Bold" panose="02000806030000020004" pitchFamily="50" charset="0"/>
              </a:rPr>
            </a:br>
            <a:r>
              <a:rPr lang="en-US" dirty="0">
                <a:solidFill>
                  <a:schemeClr val="bg1"/>
                </a:solidFill>
                <a:latin typeface="Gotham Pro Narrow Bold" panose="02000806030000020004" pitchFamily="50" charset="0"/>
                <a:cs typeface="Gotham Pro Narrow Bold" panose="02000806030000020004" pitchFamily="50" charset="0"/>
              </a:rPr>
              <a:t>Constructions – Internal Sound Insulation</a:t>
            </a:r>
          </a:p>
        </p:txBody>
      </p:sp>
      <p:grpSp>
        <p:nvGrpSpPr>
          <p:cNvPr id="4" name="Group 3">
            <a:extLst>
              <a:ext uri="{FF2B5EF4-FFF2-40B4-BE49-F238E27FC236}">
                <a16:creationId xmlns:a16="http://schemas.microsoft.com/office/drawing/2014/main" id="{0BADE491-A686-8FF9-3DD2-98961B648210}"/>
              </a:ext>
            </a:extLst>
          </p:cNvPr>
          <p:cNvGrpSpPr/>
          <p:nvPr/>
        </p:nvGrpSpPr>
        <p:grpSpPr>
          <a:xfrm>
            <a:off x="223354" y="361320"/>
            <a:ext cx="4621360" cy="1351953"/>
            <a:chOff x="7242490" y="338881"/>
            <a:chExt cx="5352304" cy="1583024"/>
          </a:xfrm>
        </p:grpSpPr>
        <p:pic>
          <p:nvPicPr>
            <p:cNvPr id="5" name="Picture 4" descr="A picture containing shape&#10;&#10;Description automatically generated">
              <a:extLst>
                <a:ext uri="{FF2B5EF4-FFF2-40B4-BE49-F238E27FC236}">
                  <a16:creationId xmlns:a16="http://schemas.microsoft.com/office/drawing/2014/main" id="{5C13FD54-FF60-D041-F68E-61F8D5D3A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975" y="338881"/>
              <a:ext cx="4306323" cy="1258681"/>
            </a:xfrm>
            <a:prstGeom prst="rect">
              <a:avLst/>
            </a:prstGeom>
          </p:spPr>
        </p:pic>
        <p:sp>
          <p:nvSpPr>
            <p:cNvPr id="6" name="TextBox 5">
              <a:extLst>
                <a:ext uri="{FF2B5EF4-FFF2-40B4-BE49-F238E27FC236}">
                  <a16:creationId xmlns:a16="http://schemas.microsoft.com/office/drawing/2014/main" id="{673AA81F-88D1-548E-D175-7358E56F7661}"/>
                </a:ext>
              </a:extLst>
            </p:cNvPr>
            <p:cNvSpPr txBox="1">
              <a:spLocks/>
            </p:cNvSpPr>
            <p:nvPr/>
          </p:nvSpPr>
          <p:spPr>
            <a:xfrm>
              <a:off x="7242490" y="1597562"/>
              <a:ext cx="5352304" cy="324343"/>
            </a:xfrm>
            <a:prstGeom prst="rect">
              <a:avLst/>
            </a:prstGeom>
            <a:noFill/>
          </p:spPr>
          <p:txBody>
            <a:bodyPr wrap="square" rtlCol="0">
              <a:spAutoFit/>
            </a:bodyPr>
            <a:lstStyle/>
            <a:p>
              <a:pPr algn="r"/>
              <a:endParaRPr lang="en-IE" sz="1200" b="1" dirty="0">
                <a:solidFill>
                  <a:schemeClr val="bg1"/>
                </a:solidFill>
              </a:endParaRPr>
            </a:p>
          </p:txBody>
        </p:sp>
      </p:grpSp>
    </p:spTree>
    <p:extLst>
      <p:ext uri="{BB962C8B-B14F-4D97-AF65-F5344CB8AC3E}">
        <p14:creationId xmlns:p14="http://schemas.microsoft.com/office/powerpoint/2010/main" val="252978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361B31-2758-4B19-81DB-F11D305634E6}"/>
              </a:ext>
            </a:extLst>
          </p:cNvPr>
          <p:cNvSpPr>
            <a:spLocks noGrp="1"/>
          </p:cNvSpPr>
          <p:nvPr>
            <p:ph type="sldNum" sz="quarter" idx="12"/>
          </p:nvPr>
        </p:nvSpPr>
        <p:spPr/>
        <p:txBody>
          <a:bodyPr/>
          <a:lstStyle/>
          <a:p>
            <a:fld id="{D85A6CA5-B605-4B07-9511-1D564498CBC6}" type="slidenum">
              <a:rPr lang="en-IE" smtClean="0"/>
              <a:t>21</a:t>
            </a:fld>
            <a:endParaRPr lang="en-IE" dirty="0"/>
          </a:p>
        </p:txBody>
      </p:sp>
      <p:sp>
        <p:nvSpPr>
          <p:cNvPr id="3" name="Title 1">
            <a:extLst>
              <a:ext uri="{FF2B5EF4-FFF2-40B4-BE49-F238E27FC236}">
                <a16:creationId xmlns:a16="http://schemas.microsoft.com/office/drawing/2014/main" id="{6B5EE701-6064-0B40-ECDC-9F815EA3A353}"/>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TGD-E  -  Assessed Certified Details (Walls)</a:t>
            </a:r>
          </a:p>
        </p:txBody>
      </p:sp>
      <p:pic>
        <p:nvPicPr>
          <p:cNvPr id="4" name="Picture 3" descr="Text&#10;&#10;Description automatically generated">
            <a:extLst>
              <a:ext uri="{FF2B5EF4-FFF2-40B4-BE49-F238E27FC236}">
                <a16:creationId xmlns:a16="http://schemas.microsoft.com/office/drawing/2014/main" id="{9A13EC52-AFB3-0256-B34F-18B2465A52CA}"/>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5" name="Straight Connector 4">
            <a:extLst>
              <a:ext uri="{FF2B5EF4-FFF2-40B4-BE49-F238E27FC236}">
                <a16:creationId xmlns:a16="http://schemas.microsoft.com/office/drawing/2014/main" id="{28C7987A-0FC7-BCB7-3709-22F317D62868}"/>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Picture 1">
            <a:extLst>
              <a:ext uri="{FF2B5EF4-FFF2-40B4-BE49-F238E27FC236}">
                <a16:creationId xmlns:a16="http://schemas.microsoft.com/office/drawing/2014/main" id="{E088DA32-02B8-F674-FF5F-48FFF8077814}"/>
              </a:ext>
            </a:extLst>
          </p:cNvPr>
          <p:cNvPicPr>
            <a:picLocks noChangeAspect="1"/>
          </p:cNvPicPr>
          <p:nvPr/>
        </p:nvPicPr>
        <p:blipFill>
          <a:blip r:embed="rId3">
            <a:extLst>
              <a:ext uri="{28A0092B-C50C-407E-A947-70E740481C1C}">
                <a14:useLocalDpi xmlns:a14="http://schemas.microsoft.com/office/drawing/2010/main" val="0"/>
              </a:ext>
            </a:extLst>
          </a:blip>
          <a:srcRect l="4114" r="3307"/>
          <a:stretch>
            <a:fillRect/>
          </a:stretch>
        </p:blipFill>
        <p:spPr bwMode="auto">
          <a:xfrm>
            <a:off x="628089" y="1238391"/>
            <a:ext cx="3240088"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B0E7ABE6-82BB-C303-6D23-633DB071B1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4212" y="1224102"/>
            <a:ext cx="3203575"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58092BF5-3161-75A0-1CF2-610560AD02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05737" y="1014059"/>
            <a:ext cx="3548063"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63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DAD4-F472-D962-ED39-5F751E45CA02}"/>
              </a:ext>
            </a:extLst>
          </p:cNvPr>
          <p:cNvSpPr>
            <a:spLocks noGrp="1"/>
          </p:cNvSpPr>
          <p:nvPr>
            <p:ph type="sldNum" sz="quarter" idx="12"/>
          </p:nvPr>
        </p:nvSpPr>
        <p:spPr/>
        <p:txBody>
          <a:bodyPr/>
          <a:lstStyle/>
          <a:p>
            <a:fld id="{D85A6CA5-B605-4B07-9511-1D564498CBC6}" type="slidenum">
              <a:rPr lang="en-IE" smtClean="0"/>
              <a:t>22</a:t>
            </a:fld>
            <a:endParaRPr lang="en-IE" dirty="0"/>
          </a:p>
        </p:txBody>
      </p:sp>
      <p:sp>
        <p:nvSpPr>
          <p:cNvPr id="3" name="Title 1">
            <a:extLst>
              <a:ext uri="{FF2B5EF4-FFF2-40B4-BE49-F238E27FC236}">
                <a16:creationId xmlns:a16="http://schemas.microsoft.com/office/drawing/2014/main" id="{6B8492B1-4663-A690-D1D4-D56047C3189F}"/>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TGD-E  -  Assessed Certified Details (Floors)</a:t>
            </a:r>
          </a:p>
        </p:txBody>
      </p:sp>
      <p:pic>
        <p:nvPicPr>
          <p:cNvPr id="4" name="Picture 3" descr="Text&#10;&#10;Description automatically generated">
            <a:extLst>
              <a:ext uri="{FF2B5EF4-FFF2-40B4-BE49-F238E27FC236}">
                <a16:creationId xmlns:a16="http://schemas.microsoft.com/office/drawing/2014/main" id="{B389262D-80F9-FB7E-01F6-2AC1EB30695A}"/>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5" name="Straight Connector 4">
            <a:extLst>
              <a:ext uri="{FF2B5EF4-FFF2-40B4-BE49-F238E27FC236}">
                <a16:creationId xmlns:a16="http://schemas.microsoft.com/office/drawing/2014/main" id="{D46D710E-5021-B6A2-C50D-0DCECC9E6C60}"/>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F80B4233-1A2F-687C-AE45-A8BBE463A8B6}"/>
              </a:ext>
            </a:extLst>
          </p:cNvPr>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99988" y="1166758"/>
            <a:ext cx="252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EA9FD502-4B02-B332-A182-7BA46975F962}"/>
              </a:ext>
            </a:extLst>
          </p:cNvPr>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947370" y="1070633"/>
            <a:ext cx="252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C6853435-0BB3-AAC2-7D5A-8FEAB4DB236D}"/>
              </a:ext>
            </a:extLst>
          </p:cNvPr>
          <p:cNvPicPr preferRelativeResize="0">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321401" y="3942344"/>
            <a:ext cx="252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4657C26-9CB9-FF9B-D00E-EFAC8CDE12D2}"/>
              </a:ext>
            </a:extLst>
          </p:cNvPr>
          <p:cNvPicPr>
            <a:picLocks noChangeAspect="1"/>
          </p:cNvPicPr>
          <p:nvPr/>
        </p:nvPicPr>
        <p:blipFill>
          <a:blip r:embed="rId6"/>
          <a:stretch>
            <a:fillRect/>
          </a:stretch>
        </p:blipFill>
        <p:spPr>
          <a:xfrm>
            <a:off x="7783991" y="1278475"/>
            <a:ext cx="3144773" cy="2253102"/>
          </a:xfrm>
          <a:prstGeom prst="rect">
            <a:avLst/>
          </a:prstGeom>
        </p:spPr>
      </p:pic>
      <p:pic>
        <p:nvPicPr>
          <p:cNvPr id="10" name="Picture 9">
            <a:extLst>
              <a:ext uri="{FF2B5EF4-FFF2-40B4-BE49-F238E27FC236}">
                <a16:creationId xmlns:a16="http://schemas.microsoft.com/office/drawing/2014/main" id="{56127896-F233-2D6D-3356-3AA8B079BD85}"/>
              </a:ext>
            </a:extLst>
          </p:cNvPr>
          <p:cNvPicPr>
            <a:picLocks noChangeAspect="1"/>
          </p:cNvPicPr>
          <p:nvPr/>
        </p:nvPicPr>
        <p:blipFill>
          <a:blip r:embed="rId7"/>
          <a:stretch>
            <a:fillRect/>
          </a:stretch>
        </p:blipFill>
        <p:spPr>
          <a:xfrm>
            <a:off x="7783990" y="3942344"/>
            <a:ext cx="3144773" cy="2135500"/>
          </a:xfrm>
          <a:prstGeom prst="rect">
            <a:avLst/>
          </a:prstGeom>
        </p:spPr>
      </p:pic>
    </p:spTree>
    <p:extLst>
      <p:ext uri="{BB962C8B-B14F-4D97-AF65-F5344CB8AC3E}">
        <p14:creationId xmlns:p14="http://schemas.microsoft.com/office/powerpoint/2010/main" val="1171790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043C40-932A-AE49-1F68-F768FF9E5F79}"/>
              </a:ext>
            </a:extLst>
          </p:cNvPr>
          <p:cNvSpPr>
            <a:spLocks noGrp="1"/>
          </p:cNvSpPr>
          <p:nvPr>
            <p:ph type="sldNum" sz="quarter" idx="12"/>
          </p:nvPr>
        </p:nvSpPr>
        <p:spPr/>
        <p:txBody>
          <a:bodyPr/>
          <a:lstStyle/>
          <a:p>
            <a:fld id="{D85A6CA5-B605-4B07-9511-1D564498CBC6}" type="slidenum">
              <a:rPr lang="en-IE" smtClean="0"/>
              <a:t>23</a:t>
            </a:fld>
            <a:endParaRPr lang="en-IE" dirty="0"/>
          </a:p>
        </p:txBody>
      </p:sp>
      <p:sp>
        <p:nvSpPr>
          <p:cNvPr id="3" name="TextBox 2">
            <a:extLst>
              <a:ext uri="{FF2B5EF4-FFF2-40B4-BE49-F238E27FC236}">
                <a16:creationId xmlns:a16="http://schemas.microsoft.com/office/drawing/2014/main" id="{B0625942-78B5-B5F5-661D-495761411C27}"/>
              </a:ext>
            </a:extLst>
          </p:cNvPr>
          <p:cNvSpPr txBox="1"/>
          <p:nvPr/>
        </p:nvSpPr>
        <p:spPr>
          <a:xfrm>
            <a:off x="296102" y="1177967"/>
            <a:ext cx="6006353" cy="2616101"/>
          </a:xfrm>
          <a:prstGeom prst="rect">
            <a:avLst/>
          </a:prstGeom>
          <a:noFill/>
        </p:spPr>
        <p:txBody>
          <a:bodyPr wrap="square" rtlCol="0">
            <a:spAutoFit/>
          </a:bodyPr>
          <a:lstStyle/>
          <a:p>
            <a:r>
              <a:rPr lang="en-GB" sz="2000" b="1" dirty="0">
                <a:solidFill>
                  <a:srgbClr val="112047"/>
                </a:solidFill>
                <a:latin typeface="Gotham Pro" panose="02000503040000020004" pitchFamily="50" charset="0"/>
                <a:cs typeface="Gotham Pro" panose="02000503040000020004" pitchFamily="50" charset="0"/>
              </a:rPr>
              <a:t>Sockets</a:t>
            </a:r>
          </a:p>
          <a:p>
            <a:endParaRPr lang="en-GB" dirty="0">
              <a:latin typeface="Gotham Pro" panose="02000503040000020004" pitchFamily="50" charset="0"/>
              <a:cs typeface="Gotham Pro" panose="02000503040000020004" pitchFamily="50" charset="0"/>
            </a:endParaRPr>
          </a:p>
          <a:p>
            <a:pPr marL="285750" indent="-285750">
              <a:lnSpc>
                <a:spcPct val="150000"/>
              </a:lnSpc>
              <a:buClr>
                <a:srgbClr val="00B0F0"/>
              </a:buClr>
              <a:buFont typeface="Wingdings" panose="05000000000000000000" pitchFamily="2" charset="2"/>
              <a:buChar char="§"/>
            </a:pPr>
            <a:r>
              <a:rPr lang="en-GB" sz="1600" dirty="0">
                <a:latin typeface="Gotham Pro" panose="02000503040000020004" pitchFamily="50" charset="0"/>
                <a:cs typeface="Gotham Pro" panose="02000503040000020004" pitchFamily="50" charset="0"/>
              </a:rPr>
              <a:t>Should not be back to back</a:t>
            </a:r>
          </a:p>
          <a:p>
            <a:pPr marL="285750" indent="-285750">
              <a:lnSpc>
                <a:spcPct val="150000"/>
              </a:lnSpc>
              <a:buClr>
                <a:srgbClr val="00B0F0"/>
              </a:buClr>
              <a:buFont typeface="Wingdings" panose="05000000000000000000" pitchFamily="2" charset="2"/>
              <a:buChar char="§"/>
            </a:pPr>
            <a:r>
              <a:rPr lang="en-GB" sz="1600" dirty="0">
                <a:latin typeface="Gotham Pro" panose="02000503040000020004" pitchFamily="50" charset="0"/>
                <a:cs typeface="Gotham Pro" panose="02000503040000020004" pitchFamily="50" charset="0"/>
              </a:rPr>
              <a:t>Deep chases shall be avoided</a:t>
            </a:r>
          </a:p>
          <a:p>
            <a:pPr marL="285750" indent="-285750">
              <a:lnSpc>
                <a:spcPct val="150000"/>
              </a:lnSpc>
              <a:buClr>
                <a:srgbClr val="00B0F0"/>
              </a:buClr>
              <a:buFont typeface="Wingdings" panose="05000000000000000000" pitchFamily="2" charset="2"/>
              <a:buChar char="§"/>
            </a:pPr>
            <a:r>
              <a:rPr lang="en-GB" sz="1600" dirty="0">
                <a:latin typeface="Gotham Pro" panose="02000503040000020004" pitchFamily="50" charset="0"/>
                <a:cs typeface="Gotham Pro" panose="02000503040000020004" pitchFamily="50" charset="0"/>
              </a:rPr>
              <a:t>Dry wall the following should be followed</a:t>
            </a:r>
          </a:p>
          <a:p>
            <a:endParaRPr lang="en-GB" dirty="0">
              <a:latin typeface="Neuzeit S LT Std Book" panose="020B0503020204020203" pitchFamily="34" charset="0"/>
            </a:endParaRPr>
          </a:p>
          <a:p>
            <a:r>
              <a:rPr lang="en-GB" dirty="0">
                <a:latin typeface="Neuzeit S LT Std Book" panose="020B0503020204020203" pitchFamily="34" charset="0"/>
              </a:rPr>
              <a:t> </a:t>
            </a:r>
          </a:p>
          <a:p>
            <a:endParaRPr lang="en-GB" dirty="0"/>
          </a:p>
        </p:txBody>
      </p:sp>
      <p:pic>
        <p:nvPicPr>
          <p:cNvPr id="4" name="Picture 3">
            <a:extLst>
              <a:ext uri="{FF2B5EF4-FFF2-40B4-BE49-F238E27FC236}">
                <a16:creationId xmlns:a16="http://schemas.microsoft.com/office/drawing/2014/main" id="{172E6034-8E32-6748-9AC6-A6BB4F9DF9F8}"/>
              </a:ext>
            </a:extLst>
          </p:cNvPr>
          <p:cNvPicPr>
            <a:picLocks noChangeAspect="1"/>
          </p:cNvPicPr>
          <p:nvPr/>
        </p:nvPicPr>
        <p:blipFill>
          <a:blip r:embed="rId2"/>
          <a:stretch>
            <a:fillRect/>
          </a:stretch>
        </p:blipFill>
        <p:spPr>
          <a:xfrm>
            <a:off x="510800" y="3402106"/>
            <a:ext cx="5131174" cy="2266531"/>
          </a:xfrm>
          <a:prstGeom prst="rect">
            <a:avLst/>
          </a:prstGeom>
        </p:spPr>
      </p:pic>
      <p:pic>
        <p:nvPicPr>
          <p:cNvPr id="5" name="Picture 4">
            <a:extLst>
              <a:ext uri="{FF2B5EF4-FFF2-40B4-BE49-F238E27FC236}">
                <a16:creationId xmlns:a16="http://schemas.microsoft.com/office/drawing/2014/main" id="{27A17327-407A-ED52-DAFB-31CF44CE4856}"/>
              </a:ext>
            </a:extLst>
          </p:cNvPr>
          <p:cNvPicPr>
            <a:picLocks noChangeAspect="1"/>
          </p:cNvPicPr>
          <p:nvPr/>
        </p:nvPicPr>
        <p:blipFill>
          <a:blip r:embed="rId3"/>
          <a:stretch>
            <a:fillRect/>
          </a:stretch>
        </p:blipFill>
        <p:spPr>
          <a:xfrm>
            <a:off x="6637245" y="3056966"/>
            <a:ext cx="4241558" cy="2611671"/>
          </a:xfrm>
          <a:prstGeom prst="rect">
            <a:avLst/>
          </a:prstGeom>
        </p:spPr>
      </p:pic>
      <p:sp>
        <p:nvSpPr>
          <p:cNvPr id="6" name="TextBox 5">
            <a:extLst>
              <a:ext uri="{FF2B5EF4-FFF2-40B4-BE49-F238E27FC236}">
                <a16:creationId xmlns:a16="http://schemas.microsoft.com/office/drawing/2014/main" id="{8EAA4C2D-78F9-60F2-5EA3-4CBA54D5184B}"/>
              </a:ext>
            </a:extLst>
          </p:cNvPr>
          <p:cNvSpPr txBox="1"/>
          <p:nvPr/>
        </p:nvSpPr>
        <p:spPr>
          <a:xfrm>
            <a:off x="6366623" y="1177967"/>
            <a:ext cx="5377433" cy="2846933"/>
          </a:xfrm>
          <a:prstGeom prst="rect">
            <a:avLst/>
          </a:prstGeom>
          <a:noFill/>
        </p:spPr>
        <p:txBody>
          <a:bodyPr wrap="square" rtlCol="0">
            <a:spAutoFit/>
          </a:bodyPr>
          <a:lstStyle/>
          <a:p>
            <a:r>
              <a:rPr lang="en-GB" sz="2000" b="1" dirty="0">
                <a:solidFill>
                  <a:srgbClr val="112047"/>
                </a:solidFill>
                <a:latin typeface="Gotham Pro" panose="02000503040000020004" pitchFamily="50" charset="0"/>
                <a:cs typeface="Gotham Pro" panose="02000503040000020004" pitchFamily="50" charset="0"/>
              </a:rPr>
              <a:t>Pipes (Includes Risers and Horizontal Runs)</a:t>
            </a:r>
          </a:p>
          <a:p>
            <a:endParaRPr lang="en-GB" dirty="0">
              <a:latin typeface="Gotham Pro" panose="02000503040000020004" pitchFamily="50" charset="0"/>
              <a:cs typeface="Gotham Pro" panose="02000503040000020004" pitchFamily="50" charset="0"/>
            </a:endParaRPr>
          </a:p>
          <a:p>
            <a:pPr marL="285750" indent="-285750">
              <a:lnSpc>
                <a:spcPct val="150000"/>
              </a:lnSpc>
              <a:buClr>
                <a:srgbClr val="00B0F0"/>
              </a:buClr>
              <a:buFont typeface="Wingdings" panose="05000000000000000000" pitchFamily="2" charset="2"/>
              <a:buChar char="§"/>
            </a:pPr>
            <a:r>
              <a:rPr lang="en-GB" sz="1600" dirty="0">
                <a:latin typeface="Gotham Pro" panose="02000503040000020004" pitchFamily="50" charset="0"/>
                <a:cs typeface="Gotham Pro" panose="02000503040000020004" pitchFamily="50" charset="0"/>
              </a:rPr>
              <a:t>Should be enclosed in 2 layers of plasterboard</a:t>
            </a:r>
          </a:p>
          <a:p>
            <a:pPr marL="285750" indent="-285750">
              <a:lnSpc>
                <a:spcPct val="150000"/>
              </a:lnSpc>
              <a:buClr>
                <a:srgbClr val="00B0F0"/>
              </a:buClr>
              <a:buFont typeface="Wingdings" panose="05000000000000000000" pitchFamily="2" charset="2"/>
              <a:buChar char="§"/>
            </a:pPr>
            <a:r>
              <a:rPr lang="en-GB" sz="1600" dirty="0">
                <a:latin typeface="Gotham Pro" panose="02000503040000020004" pitchFamily="50" charset="0"/>
                <a:cs typeface="Gotham Pro" panose="02000503040000020004" pitchFamily="50" charset="0"/>
              </a:rPr>
              <a:t>Pipes to be lagged 25mm mineral wool </a:t>
            </a:r>
          </a:p>
          <a:p>
            <a:pPr marL="285750" indent="-285750">
              <a:lnSpc>
                <a:spcPct val="150000"/>
              </a:lnSpc>
              <a:buClr>
                <a:srgbClr val="00B0F0"/>
              </a:buClr>
              <a:buFont typeface="Wingdings" panose="05000000000000000000" pitchFamily="2" charset="2"/>
              <a:buChar char="§"/>
            </a:pPr>
            <a:r>
              <a:rPr lang="en-GB" sz="1600" dirty="0">
                <a:latin typeface="Gotham Pro" panose="02000503040000020004" pitchFamily="50" charset="0"/>
                <a:cs typeface="Gotham Pro" panose="02000503040000020004" pitchFamily="50" charset="0"/>
              </a:rPr>
              <a:t>Care shall be taking when passing through the floor</a:t>
            </a:r>
          </a:p>
          <a:p>
            <a:pPr>
              <a:lnSpc>
                <a:spcPct val="150000"/>
              </a:lnSpc>
              <a:buClr>
                <a:srgbClr val="00B0F0"/>
              </a:buClr>
            </a:pPr>
            <a:endParaRPr lang="en-GB" sz="1600" dirty="0">
              <a:latin typeface="Gotham Pro" panose="02000503040000020004" pitchFamily="50" charset="0"/>
              <a:cs typeface="Gotham Pro" panose="02000503040000020004" pitchFamily="50" charset="0"/>
            </a:endParaRPr>
          </a:p>
          <a:p>
            <a:pPr>
              <a:lnSpc>
                <a:spcPct val="150000"/>
              </a:lnSpc>
              <a:buClr>
                <a:srgbClr val="00B0F0"/>
              </a:buClr>
            </a:pPr>
            <a:endParaRPr lang="en-GB" dirty="0">
              <a:latin typeface="Neuzeit S LT Std Book" panose="020B0503020204020203" pitchFamily="34" charset="0"/>
            </a:endParaRPr>
          </a:p>
          <a:p>
            <a:endParaRPr lang="en-GB" dirty="0"/>
          </a:p>
        </p:txBody>
      </p:sp>
      <p:sp>
        <p:nvSpPr>
          <p:cNvPr id="7" name="Title 1">
            <a:extLst>
              <a:ext uri="{FF2B5EF4-FFF2-40B4-BE49-F238E27FC236}">
                <a16:creationId xmlns:a16="http://schemas.microsoft.com/office/drawing/2014/main" id="{CC32B344-65D6-4618-BC71-AB39133CBF66}"/>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Sockets and Pipes</a:t>
            </a:r>
          </a:p>
        </p:txBody>
      </p:sp>
      <p:pic>
        <p:nvPicPr>
          <p:cNvPr id="8" name="Picture 7" descr="Text&#10;&#10;Description automatically generated">
            <a:extLst>
              <a:ext uri="{FF2B5EF4-FFF2-40B4-BE49-F238E27FC236}">
                <a16:creationId xmlns:a16="http://schemas.microsoft.com/office/drawing/2014/main" id="{C7A83E11-58B6-F1E7-38F2-3CF2D569CA4F}"/>
              </a:ext>
            </a:extLst>
          </p:cNvPr>
          <p:cNvPicPr>
            <a:picLocks noChangeAspect="1"/>
          </p:cNvPicPr>
          <p:nvPr/>
        </p:nvPicPr>
        <p:blipFill rotWithShape="1">
          <a:blip r:embed="rId4">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9" name="Straight Connector 8">
            <a:extLst>
              <a:ext uri="{FF2B5EF4-FFF2-40B4-BE49-F238E27FC236}">
                <a16:creationId xmlns:a16="http://schemas.microsoft.com/office/drawing/2014/main" id="{DD3D8398-C75D-CCDF-DC04-EBA070011007}"/>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6C10704-C016-358C-6CDC-C6B1039261BC}"/>
              </a:ext>
            </a:extLst>
          </p:cNvPr>
          <p:cNvCxnSpPr>
            <a:cxnSpLocks/>
          </p:cNvCxnSpPr>
          <p:nvPr/>
        </p:nvCxnSpPr>
        <p:spPr>
          <a:xfrm>
            <a:off x="6096000" y="1788805"/>
            <a:ext cx="0" cy="3617707"/>
          </a:xfrm>
          <a:prstGeom prst="line">
            <a:avLst/>
          </a:prstGeom>
          <a:ln w="41275">
            <a:solidFill>
              <a:srgbClr val="00B0F0"/>
            </a:solidFill>
            <a:prstDash val="soli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052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DAD4-F472-D962-ED39-5F751E45CA02}"/>
              </a:ext>
            </a:extLst>
          </p:cNvPr>
          <p:cNvSpPr>
            <a:spLocks noGrp="1"/>
          </p:cNvSpPr>
          <p:nvPr>
            <p:ph type="sldNum" sz="quarter" idx="12"/>
          </p:nvPr>
        </p:nvSpPr>
        <p:spPr/>
        <p:txBody>
          <a:bodyPr/>
          <a:lstStyle/>
          <a:p>
            <a:fld id="{D85A6CA5-B605-4B07-9511-1D564498CBC6}" type="slidenum">
              <a:rPr lang="en-IE" smtClean="0"/>
              <a:t>24</a:t>
            </a:fld>
            <a:endParaRPr lang="en-IE" dirty="0"/>
          </a:p>
        </p:txBody>
      </p:sp>
      <p:sp>
        <p:nvSpPr>
          <p:cNvPr id="3" name="Title 1">
            <a:extLst>
              <a:ext uri="{FF2B5EF4-FFF2-40B4-BE49-F238E27FC236}">
                <a16:creationId xmlns:a16="http://schemas.microsoft.com/office/drawing/2014/main" id="{6B8492B1-4663-A690-D1D4-D56047C3189F}"/>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TGD-E  -  Example Details</a:t>
            </a:r>
          </a:p>
        </p:txBody>
      </p:sp>
      <p:pic>
        <p:nvPicPr>
          <p:cNvPr id="4" name="Picture 3" descr="Text&#10;&#10;Description automatically generated">
            <a:extLst>
              <a:ext uri="{FF2B5EF4-FFF2-40B4-BE49-F238E27FC236}">
                <a16:creationId xmlns:a16="http://schemas.microsoft.com/office/drawing/2014/main" id="{B389262D-80F9-FB7E-01F6-2AC1EB30695A}"/>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5" name="Straight Connector 4">
            <a:extLst>
              <a:ext uri="{FF2B5EF4-FFF2-40B4-BE49-F238E27FC236}">
                <a16:creationId xmlns:a16="http://schemas.microsoft.com/office/drawing/2014/main" id="{D46D710E-5021-B6A2-C50D-0DCECC9E6C60}"/>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F4C833E-811A-148D-1069-6F5C94C65A2D}"/>
              </a:ext>
            </a:extLst>
          </p:cNvPr>
          <p:cNvPicPr>
            <a:picLocks noChangeAspect="1"/>
          </p:cNvPicPr>
          <p:nvPr/>
        </p:nvPicPr>
        <p:blipFill>
          <a:blip r:embed="rId3"/>
          <a:stretch>
            <a:fillRect/>
          </a:stretch>
        </p:blipFill>
        <p:spPr>
          <a:xfrm>
            <a:off x="3410853" y="1602991"/>
            <a:ext cx="5177790" cy="3497580"/>
          </a:xfrm>
          <a:prstGeom prst="rect">
            <a:avLst/>
          </a:prstGeom>
          <a:ln>
            <a:solidFill>
              <a:schemeClr val="tx1"/>
            </a:solidFill>
          </a:ln>
        </p:spPr>
      </p:pic>
    </p:spTree>
    <p:extLst>
      <p:ext uri="{BB962C8B-B14F-4D97-AF65-F5344CB8AC3E}">
        <p14:creationId xmlns:p14="http://schemas.microsoft.com/office/powerpoint/2010/main" val="2023113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12047"/>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91535-A99E-7B1D-4418-0288F36E35F5}"/>
              </a:ext>
            </a:extLst>
          </p:cNvPr>
          <p:cNvSpPr>
            <a:spLocks noGrp="1"/>
          </p:cNvSpPr>
          <p:nvPr>
            <p:ph type="sldNum" sz="quarter" idx="12"/>
          </p:nvPr>
        </p:nvSpPr>
        <p:spPr/>
        <p:txBody>
          <a:bodyPr/>
          <a:lstStyle/>
          <a:p>
            <a:fld id="{D85A6CA5-B605-4B07-9511-1D564498CBC6}" type="slidenum">
              <a:rPr lang="en-IE" smtClean="0"/>
              <a:t>25</a:t>
            </a:fld>
            <a:endParaRPr lang="en-IE" dirty="0"/>
          </a:p>
        </p:txBody>
      </p:sp>
      <p:sp>
        <p:nvSpPr>
          <p:cNvPr id="3" name="Title 1">
            <a:extLst>
              <a:ext uri="{FF2B5EF4-FFF2-40B4-BE49-F238E27FC236}">
                <a16:creationId xmlns:a16="http://schemas.microsoft.com/office/drawing/2014/main" id="{9C995405-0805-F1CA-FB6A-2FDEB476EB17}"/>
              </a:ext>
            </a:extLst>
          </p:cNvPr>
          <p:cNvSpPr txBox="1">
            <a:spLocks/>
          </p:cNvSpPr>
          <p:nvPr/>
        </p:nvSpPr>
        <p:spPr>
          <a:xfrm>
            <a:off x="512113" y="2370226"/>
            <a:ext cx="11488616" cy="211754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latin typeface="Gotham Pro Narrow Bold" panose="02000806030000020004" pitchFamily="50" charset="0"/>
                <a:cs typeface="Gotham Pro Narrow Bold" panose="02000806030000020004" pitchFamily="50" charset="0"/>
              </a:rPr>
            </a:br>
            <a:r>
              <a:rPr lang="en-US" dirty="0">
                <a:solidFill>
                  <a:schemeClr val="bg1"/>
                </a:solidFill>
                <a:latin typeface="Gotham Pro Narrow Bold" panose="02000806030000020004" pitchFamily="50" charset="0"/>
                <a:cs typeface="Gotham Pro Narrow Bold" panose="02000806030000020004" pitchFamily="50" charset="0"/>
              </a:rPr>
              <a:t>Sound Insulation Testing</a:t>
            </a:r>
          </a:p>
        </p:txBody>
      </p:sp>
      <p:grpSp>
        <p:nvGrpSpPr>
          <p:cNvPr id="4" name="Group 3">
            <a:extLst>
              <a:ext uri="{FF2B5EF4-FFF2-40B4-BE49-F238E27FC236}">
                <a16:creationId xmlns:a16="http://schemas.microsoft.com/office/drawing/2014/main" id="{0BADE491-A686-8FF9-3DD2-98961B648210}"/>
              </a:ext>
            </a:extLst>
          </p:cNvPr>
          <p:cNvGrpSpPr/>
          <p:nvPr/>
        </p:nvGrpSpPr>
        <p:grpSpPr>
          <a:xfrm>
            <a:off x="223354" y="361320"/>
            <a:ext cx="4621360" cy="1351953"/>
            <a:chOff x="7242490" y="338881"/>
            <a:chExt cx="5352304" cy="1583024"/>
          </a:xfrm>
        </p:grpSpPr>
        <p:pic>
          <p:nvPicPr>
            <p:cNvPr id="5" name="Picture 4" descr="A picture containing shape&#10;&#10;Description automatically generated">
              <a:extLst>
                <a:ext uri="{FF2B5EF4-FFF2-40B4-BE49-F238E27FC236}">
                  <a16:creationId xmlns:a16="http://schemas.microsoft.com/office/drawing/2014/main" id="{5C13FD54-FF60-D041-F68E-61F8D5D3A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975" y="338881"/>
              <a:ext cx="4306323" cy="1258681"/>
            </a:xfrm>
            <a:prstGeom prst="rect">
              <a:avLst/>
            </a:prstGeom>
          </p:spPr>
        </p:pic>
        <p:sp>
          <p:nvSpPr>
            <p:cNvPr id="6" name="TextBox 5">
              <a:extLst>
                <a:ext uri="{FF2B5EF4-FFF2-40B4-BE49-F238E27FC236}">
                  <a16:creationId xmlns:a16="http://schemas.microsoft.com/office/drawing/2014/main" id="{673AA81F-88D1-548E-D175-7358E56F7661}"/>
                </a:ext>
              </a:extLst>
            </p:cNvPr>
            <p:cNvSpPr txBox="1">
              <a:spLocks/>
            </p:cNvSpPr>
            <p:nvPr/>
          </p:nvSpPr>
          <p:spPr>
            <a:xfrm>
              <a:off x="7242490" y="1597562"/>
              <a:ext cx="5352304" cy="324343"/>
            </a:xfrm>
            <a:prstGeom prst="rect">
              <a:avLst/>
            </a:prstGeom>
            <a:noFill/>
          </p:spPr>
          <p:txBody>
            <a:bodyPr wrap="square" rtlCol="0">
              <a:spAutoFit/>
            </a:bodyPr>
            <a:lstStyle/>
            <a:p>
              <a:pPr algn="r"/>
              <a:endParaRPr lang="en-IE" sz="1200" b="1" dirty="0">
                <a:solidFill>
                  <a:schemeClr val="bg1"/>
                </a:solidFill>
              </a:endParaRPr>
            </a:p>
          </p:txBody>
        </p:sp>
      </p:grpSp>
    </p:spTree>
    <p:extLst>
      <p:ext uri="{BB962C8B-B14F-4D97-AF65-F5344CB8AC3E}">
        <p14:creationId xmlns:p14="http://schemas.microsoft.com/office/powerpoint/2010/main" val="4117967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F368C4-248C-FA9B-5388-C0DAB0FF413D}"/>
              </a:ext>
            </a:extLst>
          </p:cNvPr>
          <p:cNvSpPr>
            <a:spLocks noGrp="1"/>
          </p:cNvSpPr>
          <p:nvPr>
            <p:ph type="sldNum" sz="quarter" idx="12"/>
          </p:nvPr>
        </p:nvSpPr>
        <p:spPr/>
        <p:txBody>
          <a:bodyPr/>
          <a:lstStyle/>
          <a:p>
            <a:fld id="{D85A6CA5-B605-4B07-9511-1D564498CBC6}" type="slidenum">
              <a:rPr lang="en-IE" smtClean="0"/>
              <a:t>26</a:t>
            </a:fld>
            <a:endParaRPr lang="en-IE" dirty="0"/>
          </a:p>
        </p:txBody>
      </p:sp>
      <p:sp>
        <p:nvSpPr>
          <p:cNvPr id="3" name="Title 1">
            <a:extLst>
              <a:ext uri="{FF2B5EF4-FFF2-40B4-BE49-F238E27FC236}">
                <a16:creationId xmlns:a16="http://schemas.microsoft.com/office/drawing/2014/main" id="{B5775A38-DB52-CA4A-1624-88B008CF44E6}"/>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Testing Requirements</a:t>
            </a:r>
          </a:p>
        </p:txBody>
      </p:sp>
      <p:pic>
        <p:nvPicPr>
          <p:cNvPr id="4" name="Picture 3" descr="Text&#10;&#10;Description automatically generated">
            <a:extLst>
              <a:ext uri="{FF2B5EF4-FFF2-40B4-BE49-F238E27FC236}">
                <a16:creationId xmlns:a16="http://schemas.microsoft.com/office/drawing/2014/main" id="{0AA94851-0DE9-C9D3-E194-30995BDAE5C1}"/>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5" name="Straight Connector 4">
            <a:extLst>
              <a:ext uri="{FF2B5EF4-FFF2-40B4-BE49-F238E27FC236}">
                <a16:creationId xmlns:a16="http://schemas.microsoft.com/office/drawing/2014/main" id="{4F161DE2-C329-3A1A-8B62-C5A7CCF510FE}"/>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A98B7EF-90C8-9E1B-D77B-E4DA858F3C3A}"/>
              </a:ext>
            </a:extLst>
          </p:cNvPr>
          <p:cNvGrpSpPr/>
          <p:nvPr/>
        </p:nvGrpSpPr>
        <p:grpSpPr>
          <a:xfrm>
            <a:off x="1740775" y="2273128"/>
            <a:ext cx="3307302" cy="2635010"/>
            <a:chOff x="451438" y="3954247"/>
            <a:chExt cx="3307302" cy="2635010"/>
          </a:xfrm>
          <a:solidFill>
            <a:srgbClr val="00B0F0"/>
          </a:solidFill>
        </p:grpSpPr>
        <p:sp>
          <p:nvSpPr>
            <p:cNvPr id="13" name="Rectangle: Rounded Corners 12">
              <a:extLst>
                <a:ext uri="{FF2B5EF4-FFF2-40B4-BE49-F238E27FC236}">
                  <a16:creationId xmlns:a16="http://schemas.microsoft.com/office/drawing/2014/main" id="{B07DF0EB-4B7A-8756-4B8E-BA0BEC801A2B}"/>
                </a:ext>
              </a:extLst>
            </p:cNvPr>
            <p:cNvSpPr/>
            <p:nvPr/>
          </p:nvSpPr>
          <p:spPr>
            <a:xfrm>
              <a:off x="451438" y="3954247"/>
              <a:ext cx="3307302" cy="2635010"/>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Rectangle 10">
              <a:extLst>
                <a:ext uri="{FF2B5EF4-FFF2-40B4-BE49-F238E27FC236}">
                  <a16:creationId xmlns:a16="http://schemas.microsoft.com/office/drawing/2014/main" id="{DF4D10C4-1BEC-15CB-D90E-D7DE201253C0}"/>
                </a:ext>
              </a:extLst>
            </p:cNvPr>
            <p:cNvSpPr/>
            <p:nvPr/>
          </p:nvSpPr>
          <p:spPr>
            <a:xfrm>
              <a:off x="574888" y="4585983"/>
              <a:ext cx="3072027" cy="1865126"/>
            </a:xfrm>
            <a:prstGeom prst="rect">
              <a:avLst/>
            </a:prstGeom>
            <a:grpFill/>
            <a:ln>
              <a:solidFill>
                <a:srgbClr val="00B0F0"/>
              </a:solidFill>
            </a:ln>
          </p:spPr>
          <p:txBody>
            <a:bodyPr wrap="square">
              <a:spAutoFit/>
            </a:bodyPr>
            <a:lstStyle/>
            <a:p>
              <a:pPr>
                <a:lnSpc>
                  <a:spcPct val="90000"/>
                </a:lnSpc>
                <a:spcBef>
                  <a:spcPts val="1000"/>
                </a:spcBef>
                <a:spcAft>
                  <a:spcPts val="1200"/>
                </a:spcAft>
              </a:pPr>
              <a:r>
                <a:rPr lang="en-GB" altLang="en-US" sz="1600" b="1" i="1" dirty="0">
                  <a:solidFill>
                    <a:schemeClr val="bg1"/>
                  </a:solidFill>
                  <a:latin typeface="Gotham Pro" panose="02000503040000020004" pitchFamily="50" charset="0"/>
                  <a:ea typeface="Neuzeit S LT Std Book" charset="0"/>
                  <a:cs typeface="Gotham Pro" panose="02000503040000020004" pitchFamily="50" charset="0"/>
                </a:rPr>
                <a:t>“Sound insulation tests carried out by a person certified by an independent third party to carry out this work offers  way of ensuring that such a certification can be relied upon.”</a:t>
              </a:r>
            </a:p>
          </p:txBody>
        </p:sp>
        <p:sp>
          <p:nvSpPr>
            <p:cNvPr id="12" name="TextBox 12">
              <a:extLst>
                <a:ext uri="{FF2B5EF4-FFF2-40B4-BE49-F238E27FC236}">
                  <a16:creationId xmlns:a16="http://schemas.microsoft.com/office/drawing/2014/main" id="{27F6066F-A614-4486-DDE6-2C42FCF9A620}"/>
                </a:ext>
              </a:extLst>
            </p:cNvPr>
            <p:cNvSpPr txBox="1">
              <a:spLocks noChangeArrowheads="1"/>
            </p:cNvSpPr>
            <p:nvPr/>
          </p:nvSpPr>
          <p:spPr bwMode="auto">
            <a:xfrm>
              <a:off x="574888" y="4143955"/>
              <a:ext cx="2932930" cy="369332"/>
            </a:xfrm>
            <a:prstGeom prst="rect">
              <a:avLst/>
            </a:prstGeom>
            <a:grpFill/>
            <a:ln w="9525">
              <a:solidFill>
                <a:srgbClr val="00B0F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b="1" i="1" dirty="0">
                  <a:solidFill>
                    <a:schemeClr val="bg1"/>
                  </a:solidFill>
                </a:rPr>
                <a:t>Certified Testers</a:t>
              </a:r>
            </a:p>
          </p:txBody>
        </p:sp>
      </p:grpSp>
      <p:pic>
        <p:nvPicPr>
          <p:cNvPr id="17" name="Picture 16">
            <a:extLst>
              <a:ext uri="{FF2B5EF4-FFF2-40B4-BE49-F238E27FC236}">
                <a16:creationId xmlns:a16="http://schemas.microsoft.com/office/drawing/2014/main" id="{E44F8DF7-D576-4712-05FA-1EBA7F4A8306}"/>
              </a:ext>
            </a:extLst>
          </p:cNvPr>
          <p:cNvPicPr>
            <a:picLocks noChangeAspect="1"/>
          </p:cNvPicPr>
          <p:nvPr/>
        </p:nvPicPr>
        <p:blipFill>
          <a:blip r:embed="rId3"/>
          <a:stretch>
            <a:fillRect/>
          </a:stretch>
        </p:blipFill>
        <p:spPr>
          <a:xfrm>
            <a:off x="6260530" y="2462836"/>
            <a:ext cx="4209549" cy="1845094"/>
          </a:xfrm>
          <a:prstGeom prst="rect">
            <a:avLst/>
          </a:prstGeom>
        </p:spPr>
      </p:pic>
    </p:spTree>
    <p:extLst>
      <p:ext uri="{BB962C8B-B14F-4D97-AF65-F5344CB8AC3E}">
        <p14:creationId xmlns:p14="http://schemas.microsoft.com/office/powerpoint/2010/main" val="179092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F368C4-248C-FA9B-5388-C0DAB0FF413D}"/>
              </a:ext>
            </a:extLst>
          </p:cNvPr>
          <p:cNvSpPr>
            <a:spLocks noGrp="1"/>
          </p:cNvSpPr>
          <p:nvPr>
            <p:ph type="sldNum" sz="quarter" idx="12"/>
          </p:nvPr>
        </p:nvSpPr>
        <p:spPr/>
        <p:txBody>
          <a:bodyPr/>
          <a:lstStyle/>
          <a:p>
            <a:fld id="{D85A6CA5-B605-4B07-9511-1D564498CBC6}" type="slidenum">
              <a:rPr lang="en-IE" smtClean="0"/>
              <a:t>27</a:t>
            </a:fld>
            <a:endParaRPr lang="en-IE" dirty="0"/>
          </a:p>
        </p:txBody>
      </p:sp>
      <p:sp>
        <p:nvSpPr>
          <p:cNvPr id="3" name="Title 1">
            <a:extLst>
              <a:ext uri="{FF2B5EF4-FFF2-40B4-BE49-F238E27FC236}">
                <a16:creationId xmlns:a16="http://schemas.microsoft.com/office/drawing/2014/main" id="{B5775A38-DB52-CA4A-1624-88B008CF44E6}"/>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Testing Requirements</a:t>
            </a:r>
          </a:p>
        </p:txBody>
      </p:sp>
      <p:pic>
        <p:nvPicPr>
          <p:cNvPr id="4" name="Picture 3" descr="Text&#10;&#10;Description automatically generated">
            <a:extLst>
              <a:ext uri="{FF2B5EF4-FFF2-40B4-BE49-F238E27FC236}">
                <a16:creationId xmlns:a16="http://schemas.microsoft.com/office/drawing/2014/main" id="{0AA94851-0DE9-C9D3-E194-30995BDAE5C1}"/>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5" name="Straight Connector 4">
            <a:extLst>
              <a:ext uri="{FF2B5EF4-FFF2-40B4-BE49-F238E27FC236}">
                <a16:creationId xmlns:a16="http://schemas.microsoft.com/office/drawing/2014/main" id="{4F161DE2-C329-3A1A-8B62-C5A7CCF510FE}"/>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TextBox 12">
            <a:extLst>
              <a:ext uri="{FF2B5EF4-FFF2-40B4-BE49-F238E27FC236}">
                <a16:creationId xmlns:a16="http://schemas.microsoft.com/office/drawing/2014/main" id="{30A17A88-5985-76B2-A9A4-B04F4A0D3A50}"/>
              </a:ext>
            </a:extLst>
          </p:cNvPr>
          <p:cNvSpPr txBox="1">
            <a:spLocks noChangeArrowheads="1"/>
          </p:cNvSpPr>
          <p:nvPr/>
        </p:nvSpPr>
        <p:spPr bwMode="auto">
          <a:xfrm>
            <a:off x="355185" y="2168094"/>
            <a:ext cx="4678728"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600" b="1" dirty="0">
                <a:solidFill>
                  <a:srgbClr val="112047"/>
                </a:solidFill>
                <a:latin typeface="Gotham Pro" panose="02000503040000020004" pitchFamily="50" charset="0"/>
                <a:cs typeface="Gotham Pro" panose="02000503040000020004" pitchFamily="50" charset="0"/>
              </a:rPr>
              <a:t>Typical Apartment Set – Total 6 tests</a:t>
            </a:r>
          </a:p>
          <a:p>
            <a:pPr>
              <a:spcBef>
                <a:spcPct val="0"/>
              </a:spcBef>
              <a:buFontTx/>
              <a:buNone/>
            </a:pPr>
            <a:endParaRPr lang="en-GB" altLang="en-US" sz="1800" dirty="0">
              <a:solidFill>
                <a:srgbClr val="00364A"/>
              </a:solidFill>
              <a:latin typeface="Gotham Pro" panose="02000503040000020004" pitchFamily="50" charset="0"/>
              <a:cs typeface="Gotham Pro" panose="02000503040000020004" pitchFamily="50" charset="0"/>
            </a:endParaRPr>
          </a:p>
          <a:p>
            <a:pPr marL="342900" lvl="1" indent="-342900">
              <a:spcBef>
                <a:spcPct val="0"/>
              </a:spcBef>
              <a:buClr>
                <a:srgbClr val="00B0F0"/>
              </a:buClr>
              <a:buFont typeface="Wingdings" panose="05000000000000000000" pitchFamily="2" charset="2"/>
              <a:buChar char="§"/>
            </a:pPr>
            <a:r>
              <a:rPr lang="en-GB" altLang="en-US" sz="1600" dirty="0">
                <a:latin typeface="Gotham Pro" panose="02000503040000020004" pitchFamily="50" charset="0"/>
                <a:cs typeface="Gotham Pro" panose="02000503040000020004" pitchFamily="50" charset="0"/>
              </a:rPr>
              <a:t>Living Room to Living Room (Wall and Floor(AI))</a:t>
            </a:r>
          </a:p>
          <a:p>
            <a:pPr marL="342900" lvl="1" indent="-342900">
              <a:spcBef>
                <a:spcPct val="0"/>
              </a:spcBef>
              <a:buClr>
                <a:srgbClr val="00B0F0"/>
              </a:buClr>
              <a:buFont typeface="Wingdings" panose="05000000000000000000" pitchFamily="2" charset="2"/>
              <a:buChar char="§"/>
            </a:pPr>
            <a:endParaRPr lang="en-GB" altLang="en-US" sz="1600" dirty="0">
              <a:latin typeface="Gotham Pro" panose="02000503040000020004" pitchFamily="50" charset="0"/>
              <a:cs typeface="Gotham Pro" panose="02000503040000020004" pitchFamily="50" charset="0"/>
            </a:endParaRPr>
          </a:p>
          <a:p>
            <a:pPr marL="342900" lvl="1" indent="-342900">
              <a:spcBef>
                <a:spcPct val="0"/>
              </a:spcBef>
              <a:buClr>
                <a:srgbClr val="00B0F0"/>
              </a:buClr>
              <a:buFont typeface="Wingdings" panose="05000000000000000000" pitchFamily="2" charset="2"/>
              <a:buChar char="§"/>
            </a:pPr>
            <a:r>
              <a:rPr lang="en-GB" altLang="en-US" sz="1600" dirty="0">
                <a:latin typeface="Gotham Pro" panose="02000503040000020004" pitchFamily="50" charset="0"/>
                <a:cs typeface="Gotham Pro" panose="02000503040000020004" pitchFamily="50" charset="0"/>
              </a:rPr>
              <a:t>Bedroom to Bedroom (Wall and Floor(AI))</a:t>
            </a:r>
          </a:p>
          <a:p>
            <a:pPr>
              <a:spcBef>
                <a:spcPct val="0"/>
              </a:spcBef>
              <a:buFontTx/>
              <a:buNone/>
            </a:pPr>
            <a:endParaRPr lang="en-GB" altLang="en-US" sz="1800" dirty="0">
              <a:solidFill>
                <a:srgbClr val="00364A"/>
              </a:solidFill>
              <a:latin typeface="Gotham Pro" panose="02000503040000020004" pitchFamily="50" charset="0"/>
              <a:cs typeface="Gotham Pro" panose="02000503040000020004" pitchFamily="50" charset="0"/>
            </a:endParaRPr>
          </a:p>
          <a:p>
            <a:pPr>
              <a:spcBef>
                <a:spcPct val="0"/>
              </a:spcBef>
              <a:buNone/>
            </a:pPr>
            <a:r>
              <a:rPr lang="en-GB" altLang="en-US" sz="1600" dirty="0">
                <a:latin typeface="Gotham Pro" panose="02000503040000020004" pitchFamily="50" charset="0"/>
                <a:cs typeface="Gotham Pro" panose="02000503040000020004" pitchFamily="50" charset="0"/>
              </a:rPr>
              <a:t>Airborne and Impact (Total 6 tests)</a:t>
            </a:r>
          </a:p>
        </p:txBody>
      </p:sp>
      <p:sp>
        <p:nvSpPr>
          <p:cNvPr id="18" name="TextBox 12">
            <a:extLst>
              <a:ext uri="{FF2B5EF4-FFF2-40B4-BE49-F238E27FC236}">
                <a16:creationId xmlns:a16="http://schemas.microsoft.com/office/drawing/2014/main" id="{B08E5FB0-5AA5-3A89-FE64-DE138EEB4A2F}"/>
              </a:ext>
            </a:extLst>
          </p:cNvPr>
          <p:cNvSpPr txBox="1">
            <a:spLocks noChangeArrowheads="1"/>
          </p:cNvSpPr>
          <p:nvPr/>
        </p:nvSpPr>
        <p:spPr bwMode="auto">
          <a:xfrm>
            <a:off x="6787299" y="2158596"/>
            <a:ext cx="472309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600" b="1" dirty="0">
                <a:solidFill>
                  <a:srgbClr val="112047"/>
                </a:solidFill>
                <a:latin typeface="Gotham Pro" panose="02000503040000020004" pitchFamily="50" charset="0"/>
                <a:cs typeface="Gotham Pro" panose="02000503040000020004" pitchFamily="50" charset="0"/>
              </a:rPr>
              <a:t>Typical Attached House/Bungalow Set – Total 2 tests</a:t>
            </a:r>
          </a:p>
          <a:p>
            <a:pPr>
              <a:spcBef>
                <a:spcPct val="0"/>
              </a:spcBef>
              <a:buFontTx/>
              <a:buNone/>
            </a:pPr>
            <a:endParaRPr lang="en-GB" altLang="en-US" sz="1600" b="1" dirty="0">
              <a:solidFill>
                <a:srgbClr val="112047"/>
              </a:solidFill>
              <a:latin typeface="Gotham Pro" panose="02000503040000020004" pitchFamily="50" charset="0"/>
              <a:cs typeface="Gotham Pro" panose="02000503040000020004" pitchFamily="50" charset="0"/>
            </a:endParaRPr>
          </a:p>
          <a:p>
            <a:pPr marL="342900" lvl="1" indent="-342900">
              <a:spcBef>
                <a:spcPct val="0"/>
              </a:spcBef>
              <a:buClr>
                <a:srgbClr val="00B0F0"/>
              </a:buClr>
              <a:buFont typeface="Wingdings" panose="05000000000000000000" pitchFamily="2" charset="2"/>
              <a:buChar char="§"/>
            </a:pPr>
            <a:r>
              <a:rPr lang="en-GB" altLang="en-US" sz="1600" dirty="0">
                <a:latin typeface="Gotham Pro" panose="02000503040000020004" pitchFamily="50" charset="0"/>
                <a:cs typeface="Gotham Pro" panose="02000503040000020004" pitchFamily="50" charset="0"/>
              </a:rPr>
              <a:t>Living Room to Living Room (Wall)</a:t>
            </a:r>
          </a:p>
          <a:p>
            <a:pPr marL="342900" lvl="1" indent="-342900">
              <a:spcBef>
                <a:spcPct val="0"/>
              </a:spcBef>
              <a:buClr>
                <a:srgbClr val="00B0F0"/>
              </a:buClr>
              <a:buFont typeface="Wingdings" panose="05000000000000000000" pitchFamily="2" charset="2"/>
              <a:buChar char="§"/>
            </a:pPr>
            <a:endParaRPr lang="en-GB" altLang="en-US" sz="1600" dirty="0">
              <a:latin typeface="Gotham Pro" panose="02000503040000020004" pitchFamily="50" charset="0"/>
              <a:cs typeface="Gotham Pro" panose="02000503040000020004" pitchFamily="50" charset="0"/>
            </a:endParaRPr>
          </a:p>
          <a:p>
            <a:pPr marL="342900" lvl="1" indent="-342900">
              <a:spcBef>
                <a:spcPct val="0"/>
              </a:spcBef>
              <a:buClr>
                <a:srgbClr val="00B0F0"/>
              </a:buClr>
              <a:buFont typeface="Wingdings" panose="05000000000000000000" pitchFamily="2" charset="2"/>
              <a:buChar char="§"/>
            </a:pPr>
            <a:r>
              <a:rPr lang="en-GB" altLang="en-US" sz="1600" dirty="0">
                <a:latin typeface="Gotham Pro" panose="02000503040000020004" pitchFamily="50" charset="0"/>
                <a:cs typeface="Gotham Pro" panose="02000503040000020004" pitchFamily="50" charset="0"/>
              </a:rPr>
              <a:t>Bedroom to Bedroom (Wall)</a:t>
            </a:r>
          </a:p>
          <a:p>
            <a:pPr>
              <a:spcBef>
                <a:spcPct val="0"/>
              </a:spcBef>
              <a:buFontTx/>
              <a:buNone/>
            </a:pPr>
            <a:endParaRPr lang="en-GB" altLang="en-US" sz="1800" dirty="0">
              <a:solidFill>
                <a:srgbClr val="00364A"/>
              </a:solidFill>
              <a:latin typeface="Gotham Pro" panose="02000503040000020004" pitchFamily="50" charset="0"/>
              <a:cs typeface="Gotham Pro" panose="02000503040000020004" pitchFamily="50" charset="0"/>
            </a:endParaRPr>
          </a:p>
          <a:p>
            <a:pPr>
              <a:spcBef>
                <a:spcPct val="0"/>
              </a:spcBef>
              <a:buNone/>
            </a:pPr>
            <a:r>
              <a:rPr lang="en-GB" altLang="en-US" sz="1600" dirty="0">
                <a:latin typeface="Gotham Pro" panose="02000503040000020004" pitchFamily="50" charset="0"/>
                <a:cs typeface="Gotham Pro" panose="02000503040000020004" pitchFamily="50" charset="0"/>
              </a:rPr>
              <a:t>Airborne (Total 2 tests)</a:t>
            </a:r>
          </a:p>
        </p:txBody>
      </p:sp>
      <p:sp>
        <p:nvSpPr>
          <p:cNvPr id="19" name="TextBox 12">
            <a:extLst>
              <a:ext uri="{FF2B5EF4-FFF2-40B4-BE49-F238E27FC236}">
                <a16:creationId xmlns:a16="http://schemas.microsoft.com/office/drawing/2014/main" id="{10645F14-7407-B3B0-C058-F025BCE850BE}"/>
              </a:ext>
            </a:extLst>
          </p:cNvPr>
          <p:cNvSpPr txBox="1">
            <a:spLocks noChangeArrowheads="1"/>
          </p:cNvSpPr>
          <p:nvPr/>
        </p:nvSpPr>
        <p:spPr bwMode="auto">
          <a:xfrm>
            <a:off x="255440" y="1457742"/>
            <a:ext cx="6432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600" b="1" dirty="0">
                <a:solidFill>
                  <a:srgbClr val="112047"/>
                </a:solidFill>
                <a:latin typeface="Gotham Pro" panose="02000503040000020004" pitchFamily="50" charset="0"/>
                <a:cs typeface="Gotham Pro" panose="02000503040000020004" pitchFamily="50" charset="0"/>
              </a:rPr>
              <a:t>For each development a number of sets of tests are required.</a:t>
            </a:r>
            <a:endParaRPr lang="en-GB" altLang="en-US" sz="1600" dirty="0">
              <a:latin typeface="Gotham Pro" panose="02000503040000020004" pitchFamily="50" charset="0"/>
              <a:cs typeface="Gotham Pro" panose="02000503040000020004" pitchFamily="50" charset="0"/>
            </a:endParaRPr>
          </a:p>
        </p:txBody>
      </p:sp>
    </p:spTree>
    <p:extLst>
      <p:ext uri="{BB962C8B-B14F-4D97-AF65-F5344CB8AC3E}">
        <p14:creationId xmlns:p14="http://schemas.microsoft.com/office/powerpoint/2010/main" val="3841757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F368C4-248C-FA9B-5388-C0DAB0FF413D}"/>
              </a:ext>
            </a:extLst>
          </p:cNvPr>
          <p:cNvSpPr>
            <a:spLocks noGrp="1"/>
          </p:cNvSpPr>
          <p:nvPr>
            <p:ph type="sldNum" sz="quarter" idx="12"/>
          </p:nvPr>
        </p:nvSpPr>
        <p:spPr/>
        <p:txBody>
          <a:bodyPr/>
          <a:lstStyle/>
          <a:p>
            <a:fld id="{D85A6CA5-B605-4B07-9511-1D564498CBC6}" type="slidenum">
              <a:rPr lang="en-IE" smtClean="0"/>
              <a:t>28</a:t>
            </a:fld>
            <a:endParaRPr lang="en-IE" dirty="0"/>
          </a:p>
        </p:txBody>
      </p:sp>
      <p:sp>
        <p:nvSpPr>
          <p:cNvPr id="3" name="Title 1">
            <a:extLst>
              <a:ext uri="{FF2B5EF4-FFF2-40B4-BE49-F238E27FC236}">
                <a16:creationId xmlns:a16="http://schemas.microsoft.com/office/drawing/2014/main" id="{B5775A38-DB52-CA4A-1624-88B008CF44E6}"/>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Testing Requirements – Qty of Tests</a:t>
            </a:r>
          </a:p>
        </p:txBody>
      </p:sp>
      <p:pic>
        <p:nvPicPr>
          <p:cNvPr id="4" name="Picture 3" descr="Text&#10;&#10;Description automatically generated">
            <a:extLst>
              <a:ext uri="{FF2B5EF4-FFF2-40B4-BE49-F238E27FC236}">
                <a16:creationId xmlns:a16="http://schemas.microsoft.com/office/drawing/2014/main" id="{0AA94851-0DE9-C9D3-E194-30995BDAE5C1}"/>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5" name="Straight Connector 4">
            <a:extLst>
              <a:ext uri="{FF2B5EF4-FFF2-40B4-BE49-F238E27FC236}">
                <a16:creationId xmlns:a16="http://schemas.microsoft.com/office/drawing/2014/main" id="{4F161DE2-C329-3A1A-8B62-C5A7CCF510FE}"/>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Picture 1">
            <a:extLst>
              <a:ext uri="{FF2B5EF4-FFF2-40B4-BE49-F238E27FC236}">
                <a16:creationId xmlns:a16="http://schemas.microsoft.com/office/drawing/2014/main" id="{469A30FD-F8A5-3C02-8EA9-729395C4B3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88" y="1469024"/>
            <a:ext cx="3026530" cy="490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83203F63-6D58-9786-721E-2B3C2B047E48}"/>
              </a:ext>
            </a:extLst>
          </p:cNvPr>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319151" y="1490210"/>
            <a:ext cx="2983231" cy="490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1">
            <a:extLst>
              <a:ext uri="{FF2B5EF4-FFF2-40B4-BE49-F238E27FC236}">
                <a16:creationId xmlns:a16="http://schemas.microsoft.com/office/drawing/2014/main" id="{A1971C9F-31E8-18A8-578B-03F3B43D1A5E}"/>
              </a:ext>
            </a:extLst>
          </p:cNvPr>
          <p:cNvSpPr txBox="1">
            <a:spLocks noChangeArrowheads="1"/>
          </p:cNvSpPr>
          <p:nvPr/>
        </p:nvSpPr>
        <p:spPr bwMode="auto">
          <a:xfrm>
            <a:off x="396820" y="993829"/>
            <a:ext cx="3775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GB" altLang="en-US" sz="1600" b="1" dirty="0">
                <a:solidFill>
                  <a:srgbClr val="112047"/>
                </a:solidFill>
                <a:latin typeface="Gotham Pro" panose="02000503040000020004" pitchFamily="50" charset="0"/>
                <a:cs typeface="Gotham Pro" panose="02000503040000020004" pitchFamily="50" charset="0"/>
              </a:rPr>
              <a:t>Assessed Certified Sound</a:t>
            </a:r>
            <a:r>
              <a:rPr lang="en-GB" altLang="en-US" sz="1600" dirty="0">
                <a:solidFill>
                  <a:srgbClr val="112047"/>
                </a:solidFill>
                <a:latin typeface="Gotham Pro Medium" panose="02000603030000020004" pitchFamily="50" charset="0"/>
                <a:cs typeface="Gotham Pro Medium" panose="02000603030000020004" pitchFamily="50" charset="0"/>
              </a:rPr>
              <a:t> </a:t>
            </a:r>
            <a:r>
              <a:rPr lang="en-GB" altLang="en-US" sz="1600" b="1" dirty="0">
                <a:solidFill>
                  <a:srgbClr val="112047"/>
                </a:solidFill>
                <a:latin typeface="Gotham Pro" panose="02000503040000020004" pitchFamily="50" charset="0"/>
                <a:cs typeface="Gotham Pro" panose="02000503040000020004" pitchFamily="50" charset="0"/>
              </a:rPr>
              <a:t>Details</a:t>
            </a:r>
          </a:p>
        </p:txBody>
      </p:sp>
      <p:sp>
        <p:nvSpPr>
          <p:cNvPr id="9" name="TextBox 12">
            <a:extLst>
              <a:ext uri="{FF2B5EF4-FFF2-40B4-BE49-F238E27FC236}">
                <a16:creationId xmlns:a16="http://schemas.microsoft.com/office/drawing/2014/main" id="{869EBBCE-1815-EF45-5C95-AC2726FEDCEA}"/>
              </a:ext>
            </a:extLst>
          </p:cNvPr>
          <p:cNvSpPr txBox="1">
            <a:spLocks noChangeArrowheads="1"/>
          </p:cNvSpPr>
          <p:nvPr/>
        </p:nvSpPr>
        <p:spPr bwMode="auto">
          <a:xfrm>
            <a:off x="4249437" y="993829"/>
            <a:ext cx="29329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600" b="1" dirty="0">
                <a:solidFill>
                  <a:srgbClr val="112047"/>
                </a:solidFill>
                <a:latin typeface="Gotham Pro" panose="02000503040000020004" pitchFamily="50" charset="0"/>
                <a:cs typeface="Gotham Pro" panose="02000503040000020004" pitchFamily="50" charset="0"/>
              </a:rPr>
              <a:t>Other Constructions</a:t>
            </a:r>
          </a:p>
        </p:txBody>
      </p:sp>
      <p:sp>
        <p:nvSpPr>
          <p:cNvPr id="16" name="TextBox 15">
            <a:extLst>
              <a:ext uri="{FF2B5EF4-FFF2-40B4-BE49-F238E27FC236}">
                <a16:creationId xmlns:a16="http://schemas.microsoft.com/office/drawing/2014/main" id="{110A3E82-57BB-25E4-274E-91E57DB5925B}"/>
              </a:ext>
            </a:extLst>
          </p:cNvPr>
          <p:cNvSpPr txBox="1"/>
          <p:nvPr/>
        </p:nvSpPr>
        <p:spPr>
          <a:xfrm>
            <a:off x="8060901" y="1580329"/>
            <a:ext cx="3666711" cy="1754326"/>
          </a:xfrm>
          <a:prstGeom prst="rect">
            <a:avLst/>
          </a:prstGeom>
          <a:noFill/>
        </p:spPr>
        <p:txBody>
          <a:bodyPr wrap="square">
            <a:spAutoFit/>
          </a:bodyPr>
          <a:lstStyle/>
          <a:p>
            <a:r>
              <a:rPr lang="en-IE" dirty="0"/>
              <a:t>On each site, at least one ‘set of tests’ should be carried out on a dwelling group or sub-group within the first four dwellings (of that group or sub group) which are planned for completion. </a:t>
            </a:r>
          </a:p>
        </p:txBody>
      </p:sp>
    </p:spTree>
    <p:extLst>
      <p:ext uri="{BB962C8B-B14F-4D97-AF65-F5344CB8AC3E}">
        <p14:creationId xmlns:p14="http://schemas.microsoft.com/office/powerpoint/2010/main" val="1404588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F368C4-248C-FA9B-5388-C0DAB0FF413D}"/>
              </a:ext>
            </a:extLst>
          </p:cNvPr>
          <p:cNvSpPr>
            <a:spLocks noGrp="1"/>
          </p:cNvSpPr>
          <p:nvPr>
            <p:ph type="sldNum" sz="quarter" idx="12"/>
          </p:nvPr>
        </p:nvSpPr>
        <p:spPr/>
        <p:txBody>
          <a:bodyPr/>
          <a:lstStyle/>
          <a:p>
            <a:fld id="{D85A6CA5-B605-4B07-9511-1D564498CBC6}" type="slidenum">
              <a:rPr lang="en-IE" smtClean="0"/>
              <a:t>29</a:t>
            </a:fld>
            <a:endParaRPr lang="en-IE" dirty="0"/>
          </a:p>
        </p:txBody>
      </p:sp>
      <p:sp>
        <p:nvSpPr>
          <p:cNvPr id="3" name="Title 1">
            <a:extLst>
              <a:ext uri="{FF2B5EF4-FFF2-40B4-BE49-F238E27FC236}">
                <a16:creationId xmlns:a16="http://schemas.microsoft.com/office/drawing/2014/main" id="{B5775A38-DB52-CA4A-1624-88B008CF44E6}"/>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Testing Requirements – Failed Tests</a:t>
            </a:r>
          </a:p>
        </p:txBody>
      </p:sp>
      <p:pic>
        <p:nvPicPr>
          <p:cNvPr id="4" name="Picture 3" descr="Text&#10;&#10;Description automatically generated">
            <a:extLst>
              <a:ext uri="{FF2B5EF4-FFF2-40B4-BE49-F238E27FC236}">
                <a16:creationId xmlns:a16="http://schemas.microsoft.com/office/drawing/2014/main" id="{0AA94851-0DE9-C9D3-E194-30995BDAE5C1}"/>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5" name="Straight Connector 4">
            <a:extLst>
              <a:ext uri="{FF2B5EF4-FFF2-40B4-BE49-F238E27FC236}">
                <a16:creationId xmlns:a16="http://schemas.microsoft.com/office/drawing/2014/main" id="{4F161DE2-C329-3A1A-8B62-C5A7CCF510FE}"/>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10A3E82-57BB-25E4-274E-91E57DB5925B}"/>
              </a:ext>
            </a:extLst>
          </p:cNvPr>
          <p:cNvSpPr txBox="1"/>
          <p:nvPr/>
        </p:nvSpPr>
        <p:spPr>
          <a:xfrm>
            <a:off x="451395" y="1667394"/>
            <a:ext cx="4535384" cy="1200329"/>
          </a:xfrm>
          <a:prstGeom prst="rect">
            <a:avLst/>
          </a:prstGeom>
          <a:noFill/>
        </p:spPr>
        <p:txBody>
          <a:bodyPr wrap="square">
            <a:spAutoFit/>
          </a:bodyPr>
          <a:lstStyle/>
          <a:p>
            <a:pPr marL="285750" indent="-285750">
              <a:buClr>
                <a:srgbClr val="00B0F0"/>
              </a:buClr>
              <a:buFont typeface="Wingdings" panose="05000000000000000000" pitchFamily="2" charset="2"/>
              <a:buChar char="§"/>
            </a:pPr>
            <a:r>
              <a:rPr lang="en-US" dirty="0"/>
              <a:t>Remedial works to the failed element should be carried out until the element at least meets the performance levels when retested.</a:t>
            </a:r>
            <a:endParaRPr lang="en-IE" dirty="0"/>
          </a:p>
        </p:txBody>
      </p:sp>
      <p:sp>
        <p:nvSpPr>
          <p:cNvPr id="11" name="TextBox 10">
            <a:extLst>
              <a:ext uri="{FF2B5EF4-FFF2-40B4-BE49-F238E27FC236}">
                <a16:creationId xmlns:a16="http://schemas.microsoft.com/office/drawing/2014/main" id="{CFC4EBCF-52FE-34B6-D4F1-FE8983E07C76}"/>
              </a:ext>
            </a:extLst>
          </p:cNvPr>
          <p:cNvSpPr txBox="1"/>
          <p:nvPr/>
        </p:nvSpPr>
        <p:spPr>
          <a:xfrm>
            <a:off x="451395" y="2968972"/>
            <a:ext cx="6094428" cy="1200329"/>
          </a:xfrm>
          <a:prstGeom prst="rect">
            <a:avLst/>
          </a:prstGeom>
          <a:noFill/>
        </p:spPr>
        <p:txBody>
          <a:bodyPr wrap="square">
            <a:spAutoFit/>
          </a:bodyPr>
          <a:lstStyle/>
          <a:p>
            <a:pPr marL="285750" indent="-285750">
              <a:buClr>
                <a:srgbClr val="00B0F0"/>
              </a:buClr>
              <a:buFont typeface="Wingdings" panose="05000000000000000000" pitchFamily="2" charset="2"/>
              <a:buChar char="§"/>
            </a:pPr>
            <a:r>
              <a:rPr lang="en-IE" dirty="0"/>
              <a:t>Dwellings on the same site completed prior to the failed test (excluding previous passed tests) should either have similar remedial work carried out or demonstrate by testing that they meet the required performance levels.</a:t>
            </a:r>
          </a:p>
        </p:txBody>
      </p:sp>
      <p:sp>
        <p:nvSpPr>
          <p:cNvPr id="12" name="Multiplication Sign 11">
            <a:extLst>
              <a:ext uri="{FF2B5EF4-FFF2-40B4-BE49-F238E27FC236}">
                <a16:creationId xmlns:a16="http://schemas.microsoft.com/office/drawing/2014/main" id="{520B0E69-84B7-5BC6-8FA3-698791E74D75}"/>
              </a:ext>
            </a:extLst>
          </p:cNvPr>
          <p:cNvSpPr>
            <a:spLocks noChangeAspect="1"/>
          </p:cNvSpPr>
          <p:nvPr/>
        </p:nvSpPr>
        <p:spPr>
          <a:xfrm>
            <a:off x="7572822" y="1847624"/>
            <a:ext cx="3355942" cy="318160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TextBox 13">
            <a:extLst>
              <a:ext uri="{FF2B5EF4-FFF2-40B4-BE49-F238E27FC236}">
                <a16:creationId xmlns:a16="http://schemas.microsoft.com/office/drawing/2014/main" id="{F8D998E8-67B6-EB7F-EB77-4401A669AF66}"/>
              </a:ext>
            </a:extLst>
          </p:cNvPr>
          <p:cNvSpPr txBox="1"/>
          <p:nvPr/>
        </p:nvSpPr>
        <p:spPr>
          <a:xfrm>
            <a:off x="451395" y="4387335"/>
            <a:ext cx="6094428" cy="923330"/>
          </a:xfrm>
          <a:prstGeom prst="rect">
            <a:avLst/>
          </a:prstGeom>
          <a:noFill/>
        </p:spPr>
        <p:txBody>
          <a:bodyPr wrap="square">
            <a:spAutoFit/>
          </a:bodyPr>
          <a:lstStyle/>
          <a:p>
            <a:pPr marL="285750" indent="-285750">
              <a:buClr>
                <a:srgbClr val="00B0F0"/>
              </a:buClr>
              <a:buFont typeface="Wingdings" panose="05000000000000000000" pitchFamily="2" charset="2"/>
              <a:buChar char="§"/>
            </a:pPr>
            <a:r>
              <a:rPr lang="en-IE" dirty="0"/>
              <a:t>Where remedial work and a new test is required on any dwelling, the number of ‘sets of tests’ required should be increased by one.</a:t>
            </a:r>
          </a:p>
        </p:txBody>
      </p:sp>
    </p:spTree>
    <p:extLst>
      <p:ext uri="{BB962C8B-B14F-4D97-AF65-F5344CB8AC3E}">
        <p14:creationId xmlns:p14="http://schemas.microsoft.com/office/powerpoint/2010/main" val="2503363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BE21BBF3-E104-55FD-28F8-86779658D124}"/>
              </a:ext>
            </a:extLst>
          </p:cNvPr>
          <p:cNvSpPr>
            <a:spLocks noGrp="1"/>
          </p:cNvSpPr>
          <p:nvPr>
            <p:ph type="sldNum" sz="quarter" idx="12"/>
          </p:nvPr>
        </p:nvSpPr>
        <p:spPr/>
        <p:txBody>
          <a:bodyPr/>
          <a:lstStyle/>
          <a:p>
            <a:fld id="{D85A6CA5-B605-4B07-9511-1D564498CBC6}" type="slidenum">
              <a:rPr lang="en-IE" smtClean="0"/>
              <a:pPr/>
              <a:t>3</a:t>
            </a:fld>
            <a:endParaRPr lang="en-IE" dirty="0"/>
          </a:p>
        </p:txBody>
      </p:sp>
      <p:sp>
        <p:nvSpPr>
          <p:cNvPr id="9" name="Title 1">
            <a:extLst>
              <a:ext uri="{FF2B5EF4-FFF2-40B4-BE49-F238E27FC236}">
                <a16:creationId xmlns:a16="http://schemas.microsoft.com/office/drawing/2014/main" id="{5259B077-1F76-B5C8-13A6-BDDCA55C65DA}"/>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Who We Are?</a:t>
            </a:r>
          </a:p>
        </p:txBody>
      </p:sp>
      <p:pic>
        <p:nvPicPr>
          <p:cNvPr id="10" name="Picture 9" descr="Text&#10;&#10;Description automatically generated">
            <a:extLst>
              <a:ext uri="{FF2B5EF4-FFF2-40B4-BE49-F238E27FC236}">
                <a16:creationId xmlns:a16="http://schemas.microsoft.com/office/drawing/2014/main" id="{8164BB1F-4A4E-D10A-CB72-1F430A2A738E}"/>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14" name="Straight Connector 13">
            <a:extLst>
              <a:ext uri="{FF2B5EF4-FFF2-40B4-BE49-F238E27FC236}">
                <a16:creationId xmlns:a16="http://schemas.microsoft.com/office/drawing/2014/main" id="{6B396C05-D0E1-8269-A59D-BE7C5ED78F5F}"/>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14EC0C70-57CF-ACA7-929E-91D17DF2050B}"/>
              </a:ext>
            </a:extLst>
          </p:cNvPr>
          <p:cNvGraphicFramePr/>
          <p:nvPr>
            <p:extLst>
              <p:ext uri="{D42A27DB-BD31-4B8C-83A1-F6EECF244321}">
                <p14:modId xmlns:p14="http://schemas.microsoft.com/office/powerpoint/2010/main" val="2944711357"/>
              </p:ext>
            </p:extLst>
          </p:nvPr>
        </p:nvGraphicFramePr>
        <p:xfrm>
          <a:off x="1111636" y="1088572"/>
          <a:ext cx="9968728" cy="5074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299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12047"/>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91535-A99E-7B1D-4418-0288F36E35F5}"/>
              </a:ext>
            </a:extLst>
          </p:cNvPr>
          <p:cNvSpPr>
            <a:spLocks noGrp="1"/>
          </p:cNvSpPr>
          <p:nvPr>
            <p:ph type="sldNum" sz="quarter" idx="12"/>
          </p:nvPr>
        </p:nvSpPr>
        <p:spPr/>
        <p:txBody>
          <a:bodyPr/>
          <a:lstStyle/>
          <a:p>
            <a:fld id="{D85A6CA5-B605-4B07-9511-1D564498CBC6}" type="slidenum">
              <a:rPr lang="en-IE" smtClean="0"/>
              <a:t>30</a:t>
            </a:fld>
            <a:endParaRPr lang="en-IE" dirty="0"/>
          </a:p>
        </p:txBody>
      </p:sp>
      <p:sp>
        <p:nvSpPr>
          <p:cNvPr id="3" name="Title 1">
            <a:extLst>
              <a:ext uri="{FF2B5EF4-FFF2-40B4-BE49-F238E27FC236}">
                <a16:creationId xmlns:a16="http://schemas.microsoft.com/office/drawing/2014/main" id="{9C995405-0805-F1CA-FB6A-2FDEB476EB17}"/>
              </a:ext>
            </a:extLst>
          </p:cNvPr>
          <p:cNvSpPr txBox="1">
            <a:spLocks/>
          </p:cNvSpPr>
          <p:nvPr/>
        </p:nvSpPr>
        <p:spPr>
          <a:xfrm>
            <a:off x="512113" y="2370226"/>
            <a:ext cx="11488616" cy="211754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latin typeface="Gotham Pro Narrow Bold" panose="02000806030000020004" pitchFamily="50" charset="0"/>
                <a:cs typeface="Gotham Pro Narrow Bold" panose="02000806030000020004" pitchFamily="50" charset="0"/>
              </a:rPr>
            </a:br>
            <a:r>
              <a:rPr lang="en-US" dirty="0">
                <a:solidFill>
                  <a:schemeClr val="bg1"/>
                </a:solidFill>
                <a:latin typeface="Gotham Pro Narrow Bold" panose="02000806030000020004" pitchFamily="50" charset="0"/>
                <a:cs typeface="Gotham Pro Narrow Bold" panose="02000806030000020004" pitchFamily="50" charset="0"/>
              </a:rPr>
              <a:t>TGD-E Requirements for Reverberation E2 &amp; E3</a:t>
            </a:r>
          </a:p>
        </p:txBody>
      </p:sp>
      <p:grpSp>
        <p:nvGrpSpPr>
          <p:cNvPr id="10" name="Group 9">
            <a:extLst>
              <a:ext uri="{FF2B5EF4-FFF2-40B4-BE49-F238E27FC236}">
                <a16:creationId xmlns:a16="http://schemas.microsoft.com/office/drawing/2014/main" id="{1F0507D2-F220-E2B5-8E45-0C284E707D23}"/>
              </a:ext>
            </a:extLst>
          </p:cNvPr>
          <p:cNvGrpSpPr/>
          <p:nvPr/>
        </p:nvGrpSpPr>
        <p:grpSpPr>
          <a:xfrm>
            <a:off x="223354" y="361320"/>
            <a:ext cx="4621360" cy="1351953"/>
            <a:chOff x="7242490" y="338881"/>
            <a:chExt cx="5352304" cy="1583024"/>
          </a:xfrm>
        </p:grpSpPr>
        <p:pic>
          <p:nvPicPr>
            <p:cNvPr id="12" name="Picture 11" descr="A picture containing shape&#10;&#10;Description automatically generated">
              <a:extLst>
                <a:ext uri="{FF2B5EF4-FFF2-40B4-BE49-F238E27FC236}">
                  <a16:creationId xmlns:a16="http://schemas.microsoft.com/office/drawing/2014/main" id="{0F5DF8EF-B35C-C2F0-F057-19F299761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975" y="338881"/>
              <a:ext cx="4306323" cy="1258681"/>
            </a:xfrm>
            <a:prstGeom prst="rect">
              <a:avLst/>
            </a:prstGeom>
          </p:spPr>
        </p:pic>
        <p:sp>
          <p:nvSpPr>
            <p:cNvPr id="14" name="TextBox 13">
              <a:extLst>
                <a:ext uri="{FF2B5EF4-FFF2-40B4-BE49-F238E27FC236}">
                  <a16:creationId xmlns:a16="http://schemas.microsoft.com/office/drawing/2014/main" id="{37588CE0-7D9A-D730-0933-8BD8B8131AC1}"/>
                </a:ext>
              </a:extLst>
            </p:cNvPr>
            <p:cNvSpPr txBox="1">
              <a:spLocks/>
            </p:cNvSpPr>
            <p:nvPr/>
          </p:nvSpPr>
          <p:spPr>
            <a:xfrm>
              <a:off x="7242490" y="1597562"/>
              <a:ext cx="5352304" cy="324343"/>
            </a:xfrm>
            <a:prstGeom prst="rect">
              <a:avLst/>
            </a:prstGeom>
            <a:noFill/>
          </p:spPr>
          <p:txBody>
            <a:bodyPr wrap="square" rtlCol="0">
              <a:spAutoFit/>
            </a:bodyPr>
            <a:lstStyle/>
            <a:p>
              <a:pPr algn="r"/>
              <a:endParaRPr lang="en-IE" sz="1200" b="1" dirty="0">
                <a:solidFill>
                  <a:schemeClr val="bg1"/>
                </a:solidFill>
              </a:endParaRPr>
            </a:p>
          </p:txBody>
        </p:sp>
      </p:grpSp>
    </p:spTree>
    <p:extLst>
      <p:ext uri="{BB962C8B-B14F-4D97-AF65-F5344CB8AC3E}">
        <p14:creationId xmlns:p14="http://schemas.microsoft.com/office/powerpoint/2010/main" val="2506240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4AB927-92DB-A0D3-6274-DBF56CF5BB3E}"/>
              </a:ext>
            </a:extLst>
          </p:cNvPr>
          <p:cNvSpPr>
            <a:spLocks noGrp="1"/>
          </p:cNvSpPr>
          <p:nvPr>
            <p:ph type="sldNum" sz="quarter" idx="12"/>
          </p:nvPr>
        </p:nvSpPr>
        <p:spPr/>
        <p:txBody>
          <a:bodyPr/>
          <a:lstStyle/>
          <a:p>
            <a:fld id="{D85A6CA5-B605-4B07-9511-1D564498CBC6}" type="slidenum">
              <a:rPr lang="en-IE" smtClean="0"/>
              <a:t>31</a:t>
            </a:fld>
            <a:endParaRPr lang="en-IE" dirty="0"/>
          </a:p>
        </p:txBody>
      </p:sp>
      <p:sp>
        <p:nvSpPr>
          <p:cNvPr id="6" name="Rectangle 19">
            <a:extLst>
              <a:ext uri="{FF2B5EF4-FFF2-40B4-BE49-F238E27FC236}">
                <a16:creationId xmlns:a16="http://schemas.microsoft.com/office/drawing/2014/main" id="{71B00F39-D738-2A6F-C186-20077468978D}"/>
              </a:ext>
            </a:extLst>
          </p:cNvPr>
          <p:cNvSpPr>
            <a:spLocks noChangeArrowheads="1"/>
          </p:cNvSpPr>
          <p:nvPr/>
        </p:nvSpPr>
        <p:spPr bwMode="auto">
          <a:xfrm>
            <a:off x="355185" y="1725299"/>
            <a:ext cx="5184775" cy="33343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28600" indent="-228600">
              <a:spcBef>
                <a:spcPct val="20000"/>
              </a:spcBef>
              <a:buChar char="•"/>
              <a:tabLst>
                <a:tab pos="114300" algn="l"/>
                <a:tab pos="180975"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114300" algn="l"/>
                <a:tab pos="180975"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114300" algn="l"/>
                <a:tab pos="180975"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114300" algn="l"/>
                <a:tab pos="180975"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114300" algn="l"/>
                <a:tab pos="180975"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114300" algn="l"/>
                <a:tab pos="180975"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114300" algn="l"/>
                <a:tab pos="180975"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114300" algn="l"/>
                <a:tab pos="180975"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114300" algn="l"/>
                <a:tab pos="180975" algn="l"/>
              </a:tabLst>
              <a:defRPr sz="2000">
                <a:solidFill>
                  <a:schemeClr val="tx1"/>
                </a:solidFill>
                <a:latin typeface="Arial" panose="020B0604020202020204" pitchFamily="34" charset="0"/>
                <a:cs typeface="Arial" panose="020B0604020202020204" pitchFamily="34" charset="0"/>
              </a:defRPr>
            </a:lvl9pPr>
          </a:lstStyle>
          <a:p>
            <a:pPr marL="0" indent="0">
              <a:spcBef>
                <a:spcPct val="0"/>
              </a:spcBef>
              <a:buNone/>
              <a:defRPr/>
            </a:pPr>
            <a:r>
              <a:rPr lang="en-GB" altLang="en-US" sz="1800" b="1" dirty="0">
                <a:solidFill>
                  <a:srgbClr val="112047"/>
                </a:solidFill>
                <a:latin typeface="Gotham Pro" panose="02000503040000020004" pitchFamily="50" charset="0"/>
                <a:ea typeface="Neuzeit S LT Std Book" charset="0"/>
                <a:cs typeface="Gotham Pro" panose="02000503040000020004" pitchFamily="50" charset="0"/>
              </a:rPr>
              <a:t>Common Areas – Direct Access to Dwelling</a:t>
            </a:r>
          </a:p>
          <a:p>
            <a:pPr marL="0" indent="0">
              <a:spcBef>
                <a:spcPct val="0"/>
              </a:spcBef>
              <a:buNone/>
              <a:defRPr/>
            </a:pPr>
            <a:endParaRPr lang="en-GB" altLang="en-US" sz="1500" b="1" dirty="0">
              <a:solidFill>
                <a:srgbClr val="112047"/>
              </a:solidFill>
              <a:latin typeface="Gotham Pro" panose="02000503040000020004" pitchFamily="50" charset="0"/>
              <a:ea typeface="Neuzeit S LT Std Book" charset="0"/>
              <a:cs typeface="Gotham Pro" panose="02000503040000020004" pitchFamily="50" charset="0"/>
            </a:endParaRPr>
          </a:p>
          <a:p>
            <a:pPr marL="0" indent="0">
              <a:lnSpc>
                <a:spcPct val="150000"/>
              </a:lnSpc>
              <a:spcBef>
                <a:spcPct val="0"/>
              </a:spcBef>
              <a:buNone/>
              <a:defRPr/>
            </a:pPr>
            <a:endParaRPr lang="en-GB" altLang="en-US" sz="1500" b="1" dirty="0">
              <a:solidFill>
                <a:srgbClr val="112047"/>
              </a:solidFill>
              <a:latin typeface="Gotham Pro" panose="02000503040000020004" pitchFamily="50" charset="0"/>
              <a:ea typeface="Neuzeit S LT Std Book" charset="0"/>
              <a:cs typeface="Gotham Pro" panose="02000503040000020004" pitchFamily="50" charset="0"/>
            </a:endParaRPr>
          </a:p>
          <a:p>
            <a:pPr>
              <a:lnSpc>
                <a:spcPct val="150000"/>
              </a:lnSpc>
              <a:spcBef>
                <a:spcPct val="0"/>
              </a:spcBef>
              <a:buClr>
                <a:srgbClr val="00B0F0"/>
              </a:buClr>
              <a:buFont typeface="Wingdings" panose="05000000000000000000" pitchFamily="2" charset="2"/>
              <a:buChar char="§"/>
              <a:defRPr/>
            </a:pPr>
            <a:r>
              <a:rPr lang="en-GB" altLang="en-US" sz="1500" dirty="0">
                <a:solidFill>
                  <a:srgbClr val="112047"/>
                </a:solidFill>
                <a:latin typeface="Gotham Pro" panose="02000503040000020004" pitchFamily="50" charset="0"/>
                <a:ea typeface="Neuzeit S LT Std Book" charset="0"/>
                <a:cs typeface="Gotham Pro" panose="02000503040000020004" pitchFamily="50" charset="0"/>
              </a:rPr>
              <a:t>The purpose is to reduce noise levels in common areas.</a:t>
            </a:r>
          </a:p>
          <a:p>
            <a:pPr>
              <a:lnSpc>
                <a:spcPct val="150000"/>
              </a:lnSpc>
              <a:spcBef>
                <a:spcPct val="0"/>
              </a:spcBef>
              <a:buClr>
                <a:srgbClr val="00B0F0"/>
              </a:buClr>
              <a:buFont typeface="Wingdings" panose="05000000000000000000" pitchFamily="2" charset="2"/>
              <a:buChar char="§"/>
              <a:defRPr/>
            </a:pPr>
            <a:endParaRPr lang="en-GB" altLang="en-US" sz="1500" dirty="0">
              <a:solidFill>
                <a:srgbClr val="112047"/>
              </a:solidFill>
              <a:latin typeface="Gotham Pro" panose="02000503040000020004" pitchFamily="50" charset="0"/>
              <a:ea typeface="Neuzeit S LT Std Book" charset="0"/>
              <a:cs typeface="Gotham Pro" panose="02000503040000020004" pitchFamily="50" charset="0"/>
            </a:endParaRPr>
          </a:p>
          <a:p>
            <a:pPr>
              <a:lnSpc>
                <a:spcPct val="150000"/>
              </a:lnSpc>
              <a:spcBef>
                <a:spcPct val="0"/>
              </a:spcBef>
              <a:buClr>
                <a:srgbClr val="00B0F0"/>
              </a:buClr>
              <a:buFont typeface="Wingdings" panose="05000000000000000000" pitchFamily="2" charset="2"/>
              <a:buChar char="§"/>
              <a:defRPr/>
            </a:pPr>
            <a:r>
              <a:rPr lang="en-GB" altLang="en-US" sz="1500" dirty="0">
                <a:solidFill>
                  <a:srgbClr val="112047"/>
                </a:solidFill>
                <a:latin typeface="Gotham Pro" panose="02000503040000020004" pitchFamily="50" charset="0"/>
                <a:ea typeface="Neuzeit S LT Std Book" charset="0"/>
                <a:cs typeface="Gotham Pro" panose="02000503040000020004" pitchFamily="50" charset="0"/>
              </a:rPr>
              <a:t>Only applies to spaces that give direct access to apartments.</a:t>
            </a:r>
          </a:p>
          <a:p>
            <a:pPr>
              <a:lnSpc>
                <a:spcPct val="150000"/>
              </a:lnSpc>
              <a:spcBef>
                <a:spcPct val="0"/>
              </a:spcBef>
              <a:buClr>
                <a:srgbClr val="00B0F0"/>
              </a:buClr>
              <a:buFont typeface="Wingdings" panose="05000000000000000000" pitchFamily="2" charset="2"/>
              <a:buChar char="§"/>
              <a:defRPr/>
            </a:pPr>
            <a:endParaRPr lang="en-GB" altLang="en-US" sz="1500" dirty="0">
              <a:solidFill>
                <a:srgbClr val="112047"/>
              </a:solidFill>
              <a:latin typeface="Gotham Pro" panose="02000503040000020004" pitchFamily="50" charset="0"/>
              <a:ea typeface="Neuzeit S LT Std Book" charset="0"/>
              <a:cs typeface="Gotham Pro" panose="02000503040000020004" pitchFamily="50" charset="0"/>
            </a:endParaRPr>
          </a:p>
          <a:p>
            <a:pPr>
              <a:lnSpc>
                <a:spcPct val="150000"/>
              </a:lnSpc>
              <a:spcBef>
                <a:spcPct val="0"/>
              </a:spcBef>
              <a:buClr>
                <a:srgbClr val="00B0F0"/>
              </a:buClr>
              <a:buFont typeface="Wingdings" panose="05000000000000000000" pitchFamily="2" charset="2"/>
              <a:buChar char="§"/>
              <a:defRPr/>
            </a:pPr>
            <a:r>
              <a:rPr lang="en-GB" altLang="en-US" sz="1500" dirty="0">
                <a:solidFill>
                  <a:srgbClr val="112047"/>
                </a:solidFill>
                <a:latin typeface="Gotham Pro" panose="02000503040000020004" pitchFamily="50" charset="0"/>
                <a:ea typeface="Neuzeit S LT Std Book" charset="0"/>
                <a:cs typeface="Gotham Pro" panose="02000503040000020004" pitchFamily="50" charset="0"/>
              </a:rPr>
              <a:t>Two methods are given to demonstrate compliance</a:t>
            </a:r>
          </a:p>
          <a:p>
            <a:pPr>
              <a:lnSpc>
                <a:spcPct val="150000"/>
              </a:lnSpc>
              <a:spcBef>
                <a:spcPct val="0"/>
              </a:spcBef>
              <a:buClr>
                <a:srgbClr val="00B0F0"/>
              </a:buClr>
              <a:buFont typeface="Wingdings" panose="05000000000000000000" pitchFamily="2" charset="2"/>
              <a:buChar char="§"/>
              <a:defRPr/>
            </a:pPr>
            <a:endParaRPr lang="en-GB" altLang="en-US" sz="1500" dirty="0">
              <a:solidFill>
                <a:srgbClr val="112047"/>
              </a:solidFill>
              <a:latin typeface="Gotham Pro" panose="02000503040000020004" pitchFamily="50" charset="0"/>
              <a:ea typeface="Neuzeit S LT Std Book" charset="0"/>
              <a:cs typeface="Gotham Pro" panose="02000503040000020004" pitchFamily="50" charset="0"/>
            </a:endParaRPr>
          </a:p>
          <a:p>
            <a:pPr>
              <a:lnSpc>
                <a:spcPct val="150000"/>
              </a:lnSpc>
              <a:spcBef>
                <a:spcPct val="0"/>
              </a:spcBef>
              <a:buClr>
                <a:srgbClr val="00B0F0"/>
              </a:buClr>
              <a:buFont typeface="Wingdings" panose="05000000000000000000" pitchFamily="2" charset="2"/>
              <a:buChar char="§"/>
              <a:defRPr/>
            </a:pPr>
            <a:r>
              <a:rPr lang="en-GB" altLang="en-US" sz="1500" dirty="0">
                <a:solidFill>
                  <a:srgbClr val="112047"/>
                </a:solidFill>
                <a:latin typeface="Gotham Pro" panose="02000503040000020004" pitchFamily="50" charset="0"/>
                <a:ea typeface="Neuzeit S LT Std Book" charset="0"/>
                <a:cs typeface="Gotham Pro" panose="02000503040000020004" pitchFamily="50" charset="0"/>
              </a:rPr>
              <a:t>To prove compliance a report should be submitted </a:t>
            </a:r>
          </a:p>
        </p:txBody>
      </p:sp>
      <p:pic>
        <p:nvPicPr>
          <p:cNvPr id="11" name="Picture 10" descr="A building with balconies&#10;&#10;Description automatically generated with medium confidence">
            <a:extLst>
              <a:ext uri="{FF2B5EF4-FFF2-40B4-BE49-F238E27FC236}">
                <a16:creationId xmlns:a16="http://schemas.microsoft.com/office/drawing/2014/main" id="{62EE3DDF-5228-3D52-434A-D4D7EA9D342C}"/>
              </a:ext>
            </a:extLst>
          </p:cNvPr>
          <p:cNvPicPr>
            <a:picLocks noChangeAspect="1"/>
          </p:cNvPicPr>
          <p:nvPr/>
        </p:nvPicPr>
        <p:blipFill rotWithShape="1">
          <a:blip r:embed="rId2">
            <a:extLst>
              <a:ext uri="{28A0092B-C50C-407E-A947-70E740481C1C}">
                <a14:useLocalDpi xmlns:a14="http://schemas.microsoft.com/office/drawing/2010/main" val="0"/>
              </a:ext>
            </a:extLst>
          </a:blip>
          <a:srcRect l="9445" t="14435"/>
          <a:stretch/>
        </p:blipFill>
        <p:spPr>
          <a:xfrm>
            <a:off x="6096000" y="2302825"/>
            <a:ext cx="5632013" cy="3139321"/>
          </a:xfrm>
          <a:prstGeom prst="rect">
            <a:avLst/>
          </a:prstGeom>
        </p:spPr>
      </p:pic>
      <p:sp>
        <p:nvSpPr>
          <p:cNvPr id="15" name="Title 1">
            <a:extLst>
              <a:ext uri="{FF2B5EF4-FFF2-40B4-BE49-F238E27FC236}">
                <a16:creationId xmlns:a16="http://schemas.microsoft.com/office/drawing/2014/main" id="{E2A14DFA-BFEA-70FD-F4B2-2C2754BA9939}"/>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Acoustic Criteria - Reverberation</a:t>
            </a:r>
          </a:p>
        </p:txBody>
      </p:sp>
      <p:pic>
        <p:nvPicPr>
          <p:cNvPr id="16" name="Picture 15" descr="Text&#10;&#10;Description automatically generated">
            <a:extLst>
              <a:ext uri="{FF2B5EF4-FFF2-40B4-BE49-F238E27FC236}">
                <a16:creationId xmlns:a16="http://schemas.microsoft.com/office/drawing/2014/main" id="{9754B231-0EF0-10E2-89A7-C6CD23277FE4}"/>
              </a:ext>
            </a:extLst>
          </p:cNvPr>
          <p:cNvPicPr>
            <a:picLocks noChangeAspect="1"/>
          </p:cNvPicPr>
          <p:nvPr/>
        </p:nvPicPr>
        <p:blipFill rotWithShape="1">
          <a:blip r:embed="rId3">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17" name="Straight Connector 16">
            <a:extLst>
              <a:ext uri="{FF2B5EF4-FFF2-40B4-BE49-F238E27FC236}">
                <a16:creationId xmlns:a16="http://schemas.microsoft.com/office/drawing/2014/main" id="{564ABCA7-D749-3600-30AA-DB056F965A81}"/>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551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A97E6F-0AE6-6E25-6BBF-9E3DC32449A6}"/>
              </a:ext>
            </a:extLst>
          </p:cNvPr>
          <p:cNvSpPr>
            <a:spLocks noGrp="1"/>
          </p:cNvSpPr>
          <p:nvPr>
            <p:ph type="sldNum" sz="quarter" idx="12"/>
          </p:nvPr>
        </p:nvSpPr>
        <p:spPr/>
        <p:txBody>
          <a:bodyPr/>
          <a:lstStyle/>
          <a:p>
            <a:fld id="{D85A6CA5-B605-4B07-9511-1D564498CBC6}" type="slidenum">
              <a:rPr lang="en-IE" smtClean="0"/>
              <a:t>32</a:t>
            </a:fld>
            <a:endParaRPr lang="en-IE" dirty="0"/>
          </a:p>
        </p:txBody>
      </p:sp>
      <p:sp>
        <p:nvSpPr>
          <p:cNvPr id="8" name="Content Placeholder 2">
            <a:extLst>
              <a:ext uri="{FF2B5EF4-FFF2-40B4-BE49-F238E27FC236}">
                <a16:creationId xmlns:a16="http://schemas.microsoft.com/office/drawing/2014/main" id="{AA6EAF93-9AD5-3AC8-3E67-CC1F6D108EDC}"/>
              </a:ext>
            </a:extLst>
          </p:cNvPr>
          <p:cNvSpPr txBox="1">
            <a:spLocks/>
          </p:cNvSpPr>
          <p:nvPr/>
        </p:nvSpPr>
        <p:spPr>
          <a:xfrm>
            <a:off x="351692" y="1127644"/>
            <a:ext cx="4400781" cy="5451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3000"/>
              </a:spcAft>
              <a:buNone/>
            </a:pPr>
            <a:r>
              <a:rPr lang="en-GB" sz="1800" dirty="0">
                <a:solidFill>
                  <a:srgbClr val="112047"/>
                </a:solidFill>
                <a:latin typeface="Gotham Pro Medium" panose="02000603030000020004" pitchFamily="50" charset="0"/>
                <a:cs typeface="Gotham Pro Medium" panose="02000603030000020004" pitchFamily="50" charset="0"/>
              </a:rPr>
              <a:t>Two Methods to show compliance:</a:t>
            </a:r>
          </a:p>
          <a:p>
            <a:pPr marL="0" indent="0">
              <a:spcAft>
                <a:spcPts val="3000"/>
              </a:spcAft>
              <a:buNone/>
            </a:pPr>
            <a:endParaRPr lang="en-GB" sz="1800" dirty="0">
              <a:solidFill>
                <a:srgbClr val="112047"/>
              </a:solidFill>
              <a:latin typeface="Gotham Pro Medium" panose="02000603030000020004" pitchFamily="50" charset="0"/>
              <a:cs typeface="Gotham Pro Medium" panose="02000603030000020004" pitchFamily="50" charset="0"/>
            </a:endParaRPr>
          </a:p>
          <a:p>
            <a:pPr marL="0" indent="0">
              <a:buNone/>
            </a:pPr>
            <a:endParaRPr lang="en-GB" sz="1800" dirty="0">
              <a:solidFill>
                <a:srgbClr val="112047"/>
              </a:solidFill>
              <a:latin typeface="Gotham Pro Medium" panose="02000603030000020004" pitchFamily="50" charset="0"/>
              <a:cs typeface="Gotham Pro Medium" panose="02000603030000020004" pitchFamily="50" charset="0"/>
            </a:endParaRPr>
          </a:p>
        </p:txBody>
      </p:sp>
      <p:sp>
        <p:nvSpPr>
          <p:cNvPr id="9" name="Rectangle 8">
            <a:extLst>
              <a:ext uri="{FF2B5EF4-FFF2-40B4-BE49-F238E27FC236}">
                <a16:creationId xmlns:a16="http://schemas.microsoft.com/office/drawing/2014/main" id="{5493721C-C697-8120-679F-211B02AA5DCD}"/>
              </a:ext>
            </a:extLst>
          </p:cNvPr>
          <p:cNvSpPr/>
          <p:nvPr/>
        </p:nvSpPr>
        <p:spPr>
          <a:xfrm>
            <a:off x="351692" y="1752033"/>
            <a:ext cx="5038455" cy="1708160"/>
          </a:xfrm>
          <a:prstGeom prst="rect">
            <a:avLst/>
          </a:prstGeom>
        </p:spPr>
        <p:txBody>
          <a:bodyPr wrap="square">
            <a:spAutoFit/>
          </a:bodyPr>
          <a:lstStyle/>
          <a:p>
            <a:r>
              <a:rPr lang="en-GB" sz="1500" b="1" u="sng" dirty="0">
                <a:solidFill>
                  <a:srgbClr val="112047"/>
                </a:solidFill>
                <a:latin typeface="Gotham Pro" panose="02000503040000020004" pitchFamily="50" charset="0"/>
                <a:ea typeface="Neuzeit S LT Std Book" charset="0"/>
                <a:cs typeface="Gotham Pro" panose="02000503040000020004" pitchFamily="50" charset="0"/>
              </a:rPr>
              <a:t>Method A – Blanket Approach </a:t>
            </a:r>
          </a:p>
          <a:p>
            <a:endParaRPr lang="en-GB" sz="1500" dirty="0">
              <a:solidFill>
                <a:srgbClr val="112047"/>
              </a:solidFill>
              <a:latin typeface="Gotham Pro" panose="02000503040000020004" pitchFamily="50" charset="0"/>
              <a:ea typeface="Neuzeit S LT Std Book" charset="0"/>
              <a:cs typeface="Gotham Pro" panose="02000503040000020004" pitchFamily="50" charset="0"/>
            </a:endParaRPr>
          </a:p>
          <a:p>
            <a:pPr>
              <a:spcBef>
                <a:spcPts val="0"/>
              </a:spcBef>
              <a:spcAft>
                <a:spcPts val="0"/>
              </a:spcAft>
            </a:pPr>
            <a:r>
              <a:rPr lang="en-GB" altLang="en-US" sz="1500" dirty="0">
                <a:solidFill>
                  <a:srgbClr val="112047"/>
                </a:solidFill>
                <a:latin typeface="Gotham Pro" panose="02000503040000020004" pitchFamily="50" charset="0"/>
                <a:ea typeface="Neuzeit S LT Std Book" charset="0"/>
                <a:cs typeface="Gotham Pro" panose="02000503040000020004" pitchFamily="50" charset="0"/>
              </a:rPr>
              <a:t>For entrance halls, corridors or hallways the absorbent material should cover an area equal to or greater than the floor area with a Class C absorber or better.</a:t>
            </a:r>
          </a:p>
          <a:p>
            <a:pPr>
              <a:spcBef>
                <a:spcPts val="0"/>
              </a:spcBef>
              <a:spcAft>
                <a:spcPts val="0"/>
              </a:spcAft>
            </a:pPr>
            <a:endParaRPr lang="en-GB" altLang="en-US" sz="1500" dirty="0">
              <a:solidFill>
                <a:srgbClr val="112047"/>
              </a:solidFill>
              <a:latin typeface="Gotham Pro" panose="02000503040000020004" pitchFamily="50" charset="0"/>
              <a:ea typeface="Neuzeit S LT Std Book" charset="0"/>
              <a:cs typeface="Gotham Pro" panose="02000503040000020004" pitchFamily="50" charset="0"/>
            </a:endParaRPr>
          </a:p>
        </p:txBody>
      </p:sp>
      <p:sp>
        <p:nvSpPr>
          <p:cNvPr id="10" name="Rectangle 9">
            <a:extLst>
              <a:ext uri="{FF2B5EF4-FFF2-40B4-BE49-F238E27FC236}">
                <a16:creationId xmlns:a16="http://schemas.microsoft.com/office/drawing/2014/main" id="{393E7952-6ED4-3B48-85E3-4D6724735411}"/>
              </a:ext>
            </a:extLst>
          </p:cNvPr>
          <p:cNvSpPr/>
          <p:nvPr/>
        </p:nvSpPr>
        <p:spPr>
          <a:xfrm>
            <a:off x="351692" y="3214858"/>
            <a:ext cx="5744308" cy="784830"/>
          </a:xfrm>
          <a:prstGeom prst="rect">
            <a:avLst/>
          </a:prstGeom>
        </p:spPr>
        <p:txBody>
          <a:bodyPr wrap="square">
            <a:spAutoFit/>
          </a:bodyPr>
          <a:lstStyle/>
          <a:p>
            <a:pPr>
              <a:spcBef>
                <a:spcPct val="0"/>
              </a:spcBef>
              <a:defRPr/>
            </a:pPr>
            <a:r>
              <a:rPr lang="en-GB" altLang="en-US" sz="1500" dirty="0">
                <a:solidFill>
                  <a:srgbClr val="112047"/>
                </a:solidFill>
                <a:latin typeface="Gotham Pro" panose="02000503040000020004" pitchFamily="50" charset="0"/>
                <a:ea typeface="Neuzeit S LT Std Book" charset="0"/>
                <a:cs typeface="Gotham Pro" panose="02000503040000020004" pitchFamily="50" charset="0"/>
              </a:rPr>
              <a:t>For stairwells or a stair enclosure, the combined area of the stair treads, landings and ceiling should be covered with a Class D absorber or 50% of the area with a Class C absorber.</a:t>
            </a:r>
          </a:p>
        </p:txBody>
      </p:sp>
      <p:sp>
        <p:nvSpPr>
          <p:cNvPr id="11" name="Rectangle 10">
            <a:extLst>
              <a:ext uri="{FF2B5EF4-FFF2-40B4-BE49-F238E27FC236}">
                <a16:creationId xmlns:a16="http://schemas.microsoft.com/office/drawing/2014/main" id="{2AEA470C-3B94-A520-5726-27435739322B}"/>
              </a:ext>
            </a:extLst>
          </p:cNvPr>
          <p:cNvSpPr/>
          <p:nvPr/>
        </p:nvSpPr>
        <p:spPr>
          <a:xfrm>
            <a:off x="351692" y="4397072"/>
            <a:ext cx="5744308" cy="323165"/>
          </a:xfrm>
          <a:prstGeom prst="rect">
            <a:avLst/>
          </a:prstGeom>
        </p:spPr>
        <p:txBody>
          <a:bodyPr wrap="square">
            <a:spAutoFit/>
          </a:bodyPr>
          <a:lstStyle/>
          <a:p>
            <a:pPr>
              <a:spcBef>
                <a:spcPct val="0"/>
              </a:spcBef>
              <a:defRPr/>
            </a:pPr>
            <a:r>
              <a:rPr lang="en-GB" altLang="en-US" sz="1500" dirty="0">
                <a:solidFill>
                  <a:srgbClr val="112047"/>
                </a:solidFill>
                <a:latin typeface="Gotham Pro" panose="02000503040000020004" pitchFamily="50" charset="0"/>
                <a:ea typeface="Neuzeit S LT Std Book" charset="0"/>
                <a:cs typeface="Gotham Pro" panose="02000503040000020004" pitchFamily="50" charset="0"/>
              </a:rPr>
              <a:t>Quick and simple</a:t>
            </a:r>
          </a:p>
        </p:txBody>
      </p:sp>
      <p:sp>
        <p:nvSpPr>
          <p:cNvPr id="12" name="Rectangle 11">
            <a:extLst>
              <a:ext uri="{FF2B5EF4-FFF2-40B4-BE49-F238E27FC236}">
                <a16:creationId xmlns:a16="http://schemas.microsoft.com/office/drawing/2014/main" id="{4AF55275-818B-2521-9482-E15C79AF4909}"/>
              </a:ext>
            </a:extLst>
          </p:cNvPr>
          <p:cNvSpPr/>
          <p:nvPr/>
        </p:nvSpPr>
        <p:spPr>
          <a:xfrm>
            <a:off x="6515052" y="1752033"/>
            <a:ext cx="4091988" cy="1015663"/>
          </a:xfrm>
          <a:prstGeom prst="rect">
            <a:avLst/>
          </a:prstGeom>
        </p:spPr>
        <p:txBody>
          <a:bodyPr wrap="square">
            <a:spAutoFit/>
          </a:bodyPr>
          <a:lstStyle/>
          <a:p>
            <a:r>
              <a:rPr lang="en-GB" sz="1500" b="1" u="sng" dirty="0">
                <a:solidFill>
                  <a:srgbClr val="112047"/>
                </a:solidFill>
                <a:latin typeface="Gotham Pro" panose="02000503040000020004" pitchFamily="50" charset="0"/>
                <a:ea typeface="Neuzeit S LT Std Book" charset="0"/>
                <a:cs typeface="Gotham Pro" panose="02000503040000020004" pitchFamily="50" charset="0"/>
              </a:rPr>
              <a:t>Method B – Calculated Approach</a:t>
            </a:r>
          </a:p>
          <a:p>
            <a:endParaRPr lang="en-GB" sz="1500" dirty="0">
              <a:solidFill>
                <a:srgbClr val="112047"/>
              </a:solidFill>
              <a:latin typeface="Gotham Pro" panose="02000503040000020004" pitchFamily="50" charset="0"/>
              <a:ea typeface="Neuzeit S LT Std Book" charset="0"/>
              <a:cs typeface="Gotham Pro" panose="02000503040000020004" pitchFamily="50" charset="0"/>
            </a:endParaRPr>
          </a:p>
          <a:p>
            <a:pPr>
              <a:spcBef>
                <a:spcPct val="0"/>
              </a:spcBef>
              <a:defRPr/>
            </a:pPr>
            <a:r>
              <a:rPr lang="en-GB" altLang="en-US" sz="1500" dirty="0">
                <a:solidFill>
                  <a:srgbClr val="112047"/>
                </a:solidFill>
                <a:latin typeface="Gotham Pro" panose="02000503040000020004" pitchFamily="50" charset="0"/>
                <a:ea typeface="Neuzeit S LT Std Book" charset="0"/>
                <a:cs typeface="Gotham Pro" panose="02000503040000020004" pitchFamily="50" charset="0"/>
              </a:rPr>
              <a:t>For entrance halls provide a minimum of 0.2 m</a:t>
            </a:r>
            <a:r>
              <a:rPr lang="en-GB" altLang="en-US" sz="1500" baseline="30000" dirty="0">
                <a:solidFill>
                  <a:srgbClr val="112047"/>
                </a:solidFill>
                <a:latin typeface="Gotham Pro" panose="02000503040000020004" pitchFamily="50" charset="0"/>
                <a:ea typeface="Neuzeit S LT Std Book" charset="0"/>
                <a:cs typeface="Gotham Pro" panose="02000503040000020004" pitchFamily="50" charset="0"/>
              </a:rPr>
              <a:t>2</a:t>
            </a:r>
            <a:r>
              <a:rPr lang="en-GB" altLang="en-US" sz="1500" dirty="0">
                <a:solidFill>
                  <a:srgbClr val="112047"/>
                </a:solidFill>
                <a:latin typeface="Gotham Pro" panose="02000503040000020004" pitchFamily="50" charset="0"/>
                <a:ea typeface="Neuzeit S LT Std Book" charset="0"/>
                <a:cs typeface="Gotham Pro" panose="02000503040000020004" pitchFamily="50" charset="0"/>
              </a:rPr>
              <a:t> of absorption per m</a:t>
            </a:r>
            <a:r>
              <a:rPr lang="en-GB" altLang="en-US" sz="1500" baseline="30000" dirty="0">
                <a:solidFill>
                  <a:srgbClr val="112047"/>
                </a:solidFill>
                <a:latin typeface="Gotham Pro" panose="02000503040000020004" pitchFamily="50" charset="0"/>
                <a:ea typeface="Neuzeit S LT Std Book" charset="0"/>
                <a:cs typeface="Gotham Pro" panose="02000503040000020004" pitchFamily="50" charset="0"/>
              </a:rPr>
              <a:t>3</a:t>
            </a:r>
            <a:r>
              <a:rPr lang="en-GB" altLang="en-US" sz="1500" dirty="0">
                <a:solidFill>
                  <a:srgbClr val="112047"/>
                </a:solidFill>
                <a:latin typeface="Gotham Pro" panose="02000503040000020004" pitchFamily="50" charset="0"/>
                <a:ea typeface="Neuzeit S LT Std Book" charset="0"/>
                <a:cs typeface="Gotham Pro" panose="02000503040000020004" pitchFamily="50" charset="0"/>
              </a:rPr>
              <a:t> of volume.</a:t>
            </a:r>
          </a:p>
        </p:txBody>
      </p:sp>
      <p:sp>
        <p:nvSpPr>
          <p:cNvPr id="13" name="Rectangle 12">
            <a:extLst>
              <a:ext uri="{FF2B5EF4-FFF2-40B4-BE49-F238E27FC236}">
                <a16:creationId xmlns:a16="http://schemas.microsoft.com/office/drawing/2014/main" id="{62ACC1F1-CB68-B979-55CE-1C111C992BC2}"/>
              </a:ext>
            </a:extLst>
          </p:cNvPr>
          <p:cNvSpPr/>
          <p:nvPr/>
        </p:nvSpPr>
        <p:spPr>
          <a:xfrm>
            <a:off x="6515052" y="3208554"/>
            <a:ext cx="5067346" cy="784830"/>
          </a:xfrm>
          <a:prstGeom prst="rect">
            <a:avLst/>
          </a:prstGeom>
        </p:spPr>
        <p:txBody>
          <a:bodyPr wrap="square">
            <a:spAutoFit/>
          </a:bodyPr>
          <a:lstStyle/>
          <a:p>
            <a:pPr>
              <a:spcBef>
                <a:spcPct val="0"/>
              </a:spcBef>
              <a:defRPr/>
            </a:pPr>
            <a:r>
              <a:rPr lang="en-GB" altLang="en-US" sz="1500" dirty="0">
                <a:solidFill>
                  <a:srgbClr val="112047"/>
                </a:solidFill>
                <a:latin typeface="Gotham Pro" panose="02000503040000020004" pitchFamily="50" charset="0"/>
                <a:ea typeface="Neuzeit S LT Std Book" charset="0"/>
                <a:cs typeface="Gotham Pro" panose="02000503040000020004" pitchFamily="50" charset="0"/>
              </a:rPr>
              <a:t>For stairwells or a stair enclosure, the combined area of the stair treads, landings and ceiling should be covered with a Class D absorber or 50% with a Class C absorber.</a:t>
            </a:r>
          </a:p>
        </p:txBody>
      </p:sp>
      <p:sp>
        <p:nvSpPr>
          <p:cNvPr id="14" name="Rectangle 13">
            <a:extLst>
              <a:ext uri="{FF2B5EF4-FFF2-40B4-BE49-F238E27FC236}">
                <a16:creationId xmlns:a16="http://schemas.microsoft.com/office/drawing/2014/main" id="{34AF5A80-83AD-5EF6-3E55-2AC4D4F7DB8B}"/>
              </a:ext>
            </a:extLst>
          </p:cNvPr>
          <p:cNvSpPr/>
          <p:nvPr/>
        </p:nvSpPr>
        <p:spPr>
          <a:xfrm>
            <a:off x="6515052" y="4275505"/>
            <a:ext cx="4774999" cy="784830"/>
          </a:xfrm>
          <a:prstGeom prst="rect">
            <a:avLst/>
          </a:prstGeom>
        </p:spPr>
        <p:txBody>
          <a:bodyPr wrap="square">
            <a:spAutoFit/>
          </a:bodyPr>
          <a:lstStyle/>
          <a:p>
            <a:pPr>
              <a:spcBef>
                <a:spcPct val="0"/>
              </a:spcBef>
              <a:defRPr/>
            </a:pPr>
            <a:r>
              <a:rPr lang="en-GB" altLang="en-US" sz="1500" dirty="0">
                <a:solidFill>
                  <a:srgbClr val="112047"/>
                </a:solidFill>
                <a:latin typeface="Gotham Pro" panose="02000503040000020004" pitchFamily="50" charset="0"/>
                <a:ea typeface="Neuzeit S LT Std Book" charset="0"/>
                <a:cs typeface="Gotham Pro" panose="02000503040000020004" pitchFamily="50" charset="0"/>
              </a:rPr>
              <a:t>More time consuming but may result reduced area of absorptive material, therefore potential overall cost savings.</a:t>
            </a:r>
          </a:p>
        </p:txBody>
      </p:sp>
      <p:cxnSp>
        <p:nvCxnSpPr>
          <p:cNvPr id="17" name="Straight Connector 16">
            <a:extLst>
              <a:ext uri="{FF2B5EF4-FFF2-40B4-BE49-F238E27FC236}">
                <a16:creationId xmlns:a16="http://schemas.microsoft.com/office/drawing/2014/main" id="{F77438B9-6E63-21F5-8565-FEC102F8D6BE}"/>
              </a:ext>
            </a:extLst>
          </p:cNvPr>
          <p:cNvCxnSpPr>
            <a:cxnSpLocks/>
          </p:cNvCxnSpPr>
          <p:nvPr/>
        </p:nvCxnSpPr>
        <p:spPr>
          <a:xfrm>
            <a:off x="6096000" y="2277979"/>
            <a:ext cx="0" cy="2879771"/>
          </a:xfrm>
          <a:prstGeom prst="line">
            <a:avLst/>
          </a:prstGeom>
          <a:ln w="41275">
            <a:solidFill>
              <a:srgbClr val="00B0F0"/>
            </a:solidFill>
            <a:prstDash val="solid"/>
            <a:round/>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3D18428C-B676-1BEF-36A3-0C38F9286E88}"/>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Acoustic Criteria - Reverberation</a:t>
            </a:r>
          </a:p>
        </p:txBody>
      </p:sp>
      <p:pic>
        <p:nvPicPr>
          <p:cNvPr id="35" name="Picture 34" descr="Text&#10;&#10;Description automatically generated">
            <a:extLst>
              <a:ext uri="{FF2B5EF4-FFF2-40B4-BE49-F238E27FC236}">
                <a16:creationId xmlns:a16="http://schemas.microsoft.com/office/drawing/2014/main" id="{EA712463-9BAA-4B5E-2532-1949BE45AF7B}"/>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36" name="Straight Connector 35">
            <a:extLst>
              <a:ext uri="{FF2B5EF4-FFF2-40B4-BE49-F238E27FC236}">
                <a16:creationId xmlns:a16="http://schemas.microsoft.com/office/drawing/2014/main" id="{4682ABDC-2FB4-F2F2-DFEA-CD1AF6B64A92}"/>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575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12047"/>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91535-A99E-7B1D-4418-0288F36E35F5}"/>
              </a:ext>
            </a:extLst>
          </p:cNvPr>
          <p:cNvSpPr>
            <a:spLocks noGrp="1"/>
          </p:cNvSpPr>
          <p:nvPr>
            <p:ph type="sldNum" sz="quarter" idx="12"/>
          </p:nvPr>
        </p:nvSpPr>
        <p:spPr/>
        <p:txBody>
          <a:bodyPr/>
          <a:lstStyle/>
          <a:p>
            <a:fld id="{D85A6CA5-B605-4B07-9511-1D564498CBC6}" type="slidenum">
              <a:rPr lang="en-IE" smtClean="0"/>
              <a:t>33</a:t>
            </a:fld>
            <a:endParaRPr lang="en-IE" dirty="0"/>
          </a:p>
        </p:txBody>
      </p:sp>
      <p:sp>
        <p:nvSpPr>
          <p:cNvPr id="3" name="Title 1">
            <a:extLst>
              <a:ext uri="{FF2B5EF4-FFF2-40B4-BE49-F238E27FC236}">
                <a16:creationId xmlns:a16="http://schemas.microsoft.com/office/drawing/2014/main" id="{9C995405-0805-F1CA-FB6A-2FDEB476EB17}"/>
              </a:ext>
            </a:extLst>
          </p:cNvPr>
          <p:cNvSpPr txBox="1">
            <a:spLocks/>
          </p:cNvSpPr>
          <p:nvPr/>
        </p:nvSpPr>
        <p:spPr>
          <a:xfrm>
            <a:off x="512113" y="2370226"/>
            <a:ext cx="11488616" cy="211754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latin typeface="Gotham Pro Narrow Bold" panose="02000806030000020004" pitchFamily="50" charset="0"/>
                <a:cs typeface="Gotham Pro Narrow Bold" panose="02000806030000020004" pitchFamily="50" charset="0"/>
              </a:rPr>
            </a:br>
            <a:r>
              <a:rPr lang="en-US" dirty="0">
                <a:solidFill>
                  <a:schemeClr val="bg1"/>
                </a:solidFill>
                <a:latin typeface="Gotham Pro Narrow Bold" panose="02000806030000020004" pitchFamily="50" charset="0"/>
                <a:cs typeface="Gotham Pro Narrow Bold" panose="02000806030000020004" pitchFamily="50" charset="0"/>
              </a:rPr>
              <a:t>Common Issues</a:t>
            </a:r>
          </a:p>
        </p:txBody>
      </p:sp>
      <p:grpSp>
        <p:nvGrpSpPr>
          <p:cNvPr id="4" name="Group 3">
            <a:extLst>
              <a:ext uri="{FF2B5EF4-FFF2-40B4-BE49-F238E27FC236}">
                <a16:creationId xmlns:a16="http://schemas.microsoft.com/office/drawing/2014/main" id="{0BADE491-A686-8FF9-3DD2-98961B648210}"/>
              </a:ext>
            </a:extLst>
          </p:cNvPr>
          <p:cNvGrpSpPr/>
          <p:nvPr/>
        </p:nvGrpSpPr>
        <p:grpSpPr>
          <a:xfrm>
            <a:off x="223354" y="361320"/>
            <a:ext cx="4621360" cy="1351953"/>
            <a:chOff x="7242490" y="338881"/>
            <a:chExt cx="5352304" cy="1583024"/>
          </a:xfrm>
        </p:grpSpPr>
        <p:pic>
          <p:nvPicPr>
            <p:cNvPr id="5" name="Picture 4" descr="A picture containing shape&#10;&#10;Description automatically generated">
              <a:extLst>
                <a:ext uri="{FF2B5EF4-FFF2-40B4-BE49-F238E27FC236}">
                  <a16:creationId xmlns:a16="http://schemas.microsoft.com/office/drawing/2014/main" id="{5C13FD54-FF60-D041-F68E-61F8D5D3A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975" y="338881"/>
              <a:ext cx="4306323" cy="1258681"/>
            </a:xfrm>
            <a:prstGeom prst="rect">
              <a:avLst/>
            </a:prstGeom>
          </p:spPr>
        </p:pic>
        <p:sp>
          <p:nvSpPr>
            <p:cNvPr id="6" name="TextBox 5">
              <a:extLst>
                <a:ext uri="{FF2B5EF4-FFF2-40B4-BE49-F238E27FC236}">
                  <a16:creationId xmlns:a16="http://schemas.microsoft.com/office/drawing/2014/main" id="{673AA81F-88D1-548E-D175-7358E56F7661}"/>
                </a:ext>
              </a:extLst>
            </p:cNvPr>
            <p:cNvSpPr txBox="1">
              <a:spLocks/>
            </p:cNvSpPr>
            <p:nvPr/>
          </p:nvSpPr>
          <p:spPr>
            <a:xfrm>
              <a:off x="7242490" y="1597562"/>
              <a:ext cx="5352304" cy="324343"/>
            </a:xfrm>
            <a:prstGeom prst="rect">
              <a:avLst/>
            </a:prstGeom>
            <a:noFill/>
          </p:spPr>
          <p:txBody>
            <a:bodyPr wrap="square" rtlCol="0">
              <a:spAutoFit/>
            </a:bodyPr>
            <a:lstStyle/>
            <a:p>
              <a:pPr algn="r"/>
              <a:endParaRPr lang="en-IE" sz="1200" b="1" dirty="0">
                <a:solidFill>
                  <a:schemeClr val="bg1"/>
                </a:solidFill>
              </a:endParaRPr>
            </a:p>
          </p:txBody>
        </p:sp>
      </p:grpSp>
    </p:spTree>
    <p:extLst>
      <p:ext uri="{BB962C8B-B14F-4D97-AF65-F5344CB8AC3E}">
        <p14:creationId xmlns:p14="http://schemas.microsoft.com/office/powerpoint/2010/main" val="1924326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8114E7-6076-B532-0894-ACE760200DD0}"/>
              </a:ext>
            </a:extLst>
          </p:cNvPr>
          <p:cNvSpPr>
            <a:spLocks noGrp="1"/>
          </p:cNvSpPr>
          <p:nvPr>
            <p:ph type="sldNum" sz="quarter" idx="12"/>
          </p:nvPr>
        </p:nvSpPr>
        <p:spPr/>
        <p:txBody>
          <a:bodyPr/>
          <a:lstStyle/>
          <a:p>
            <a:fld id="{D85A6CA5-B605-4B07-9511-1D564498CBC6}" type="slidenum">
              <a:rPr lang="en-IE" smtClean="0"/>
              <a:t>34</a:t>
            </a:fld>
            <a:endParaRPr lang="en-IE" dirty="0"/>
          </a:p>
        </p:txBody>
      </p:sp>
      <p:sp>
        <p:nvSpPr>
          <p:cNvPr id="3" name="Title 1">
            <a:extLst>
              <a:ext uri="{FF2B5EF4-FFF2-40B4-BE49-F238E27FC236}">
                <a16:creationId xmlns:a16="http://schemas.microsoft.com/office/drawing/2014/main" id="{2EBE3D53-54C4-F87F-B94D-67B045B56233}"/>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Common Issues – Sound Insulation</a:t>
            </a:r>
          </a:p>
        </p:txBody>
      </p:sp>
      <p:pic>
        <p:nvPicPr>
          <p:cNvPr id="4" name="Picture 3" descr="Text&#10;&#10;Description automatically generated">
            <a:extLst>
              <a:ext uri="{FF2B5EF4-FFF2-40B4-BE49-F238E27FC236}">
                <a16:creationId xmlns:a16="http://schemas.microsoft.com/office/drawing/2014/main" id="{E6B627E7-567E-1F95-3F6D-9FBB127A3206}"/>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5" name="Straight Connector 4">
            <a:extLst>
              <a:ext uri="{FF2B5EF4-FFF2-40B4-BE49-F238E27FC236}">
                <a16:creationId xmlns:a16="http://schemas.microsoft.com/office/drawing/2014/main" id="{56EE6979-4893-FE81-5139-B5B313A662FA}"/>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48E1ADCE-0CA9-0480-23D7-0A001CB88DF6}"/>
              </a:ext>
            </a:extLst>
          </p:cNvPr>
          <p:cNvSpPr txBox="1">
            <a:spLocks/>
          </p:cNvSpPr>
          <p:nvPr/>
        </p:nvSpPr>
        <p:spPr>
          <a:xfrm>
            <a:off x="314709" y="1279470"/>
            <a:ext cx="5084770" cy="4600427"/>
          </a:xfrm>
          <a:prstGeom prst="rect">
            <a:avLst/>
          </a:prstGeom>
        </p:spPr>
        <p:txBody>
          <a:bodyPr>
            <a:noAutofit/>
          </a:bodyPr>
          <a:lstStyle>
            <a:lvl1pPr marL="0">
              <a:defRPr>
                <a:latin typeface="+mn-lt"/>
                <a:ea typeface="+mn-ea"/>
                <a:cs typeface="+mn-cs"/>
              </a:defRPr>
            </a:lvl1pPr>
            <a:lvl2pPr marL="276385">
              <a:defRPr>
                <a:latin typeface="+mn-lt"/>
                <a:ea typeface="+mn-ea"/>
                <a:cs typeface="+mn-cs"/>
              </a:defRPr>
            </a:lvl2pPr>
            <a:lvl3pPr marL="552770">
              <a:defRPr>
                <a:latin typeface="+mn-lt"/>
                <a:ea typeface="+mn-ea"/>
                <a:cs typeface="+mn-cs"/>
              </a:defRPr>
            </a:lvl3pPr>
            <a:lvl4pPr marL="829155">
              <a:defRPr>
                <a:latin typeface="+mn-lt"/>
                <a:ea typeface="+mn-ea"/>
                <a:cs typeface="+mn-cs"/>
              </a:defRPr>
            </a:lvl4pPr>
            <a:lvl5pPr marL="1105539">
              <a:defRPr>
                <a:latin typeface="+mn-lt"/>
                <a:ea typeface="+mn-ea"/>
                <a:cs typeface="+mn-cs"/>
              </a:defRPr>
            </a:lvl5pPr>
            <a:lvl6pPr marL="1381924">
              <a:defRPr>
                <a:latin typeface="+mn-lt"/>
                <a:ea typeface="+mn-ea"/>
                <a:cs typeface="+mn-cs"/>
              </a:defRPr>
            </a:lvl6pPr>
            <a:lvl7pPr marL="1658309">
              <a:defRPr>
                <a:latin typeface="+mn-lt"/>
                <a:ea typeface="+mn-ea"/>
                <a:cs typeface="+mn-cs"/>
              </a:defRPr>
            </a:lvl7pPr>
            <a:lvl8pPr marL="1934694">
              <a:defRPr>
                <a:latin typeface="+mn-lt"/>
                <a:ea typeface="+mn-ea"/>
                <a:cs typeface="+mn-cs"/>
              </a:defRPr>
            </a:lvl8pPr>
            <a:lvl9pPr marL="2211079">
              <a:defRPr>
                <a:latin typeface="+mn-lt"/>
                <a:ea typeface="+mn-ea"/>
                <a:cs typeface="+mn-cs"/>
              </a:defRPr>
            </a:lvl9pPr>
          </a:lstStyle>
          <a:p>
            <a:pPr defTabSz="914400"/>
            <a:r>
              <a:rPr lang="en-US" sz="2000" b="1" kern="0" dirty="0">
                <a:solidFill>
                  <a:srgbClr val="112047"/>
                </a:solidFill>
                <a:latin typeface="Gotham Pro" panose="02000503040000020004" pitchFamily="50" charset="0"/>
                <a:cs typeface="Gotham Pro" panose="02000503040000020004" pitchFamily="50" charset="0"/>
              </a:rPr>
              <a:t>Common Issues</a:t>
            </a:r>
          </a:p>
          <a:p>
            <a:pPr lvl="1" defTabSz="914400">
              <a:buClr>
                <a:srgbClr val="F9423A"/>
              </a:buClr>
            </a:pPr>
            <a:endParaRPr lang="en-US" sz="1600" kern="0" baseline="-25000" dirty="0">
              <a:solidFill>
                <a:sysClr val="windowText" lastClr="000000"/>
              </a:solidFill>
              <a:latin typeface="Gotham Pro" panose="02000503040000020004" pitchFamily="50" charset="0"/>
              <a:cs typeface="Gotham Pro" panose="02000503040000020004" pitchFamily="50" charset="0"/>
            </a:endParaRPr>
          </a:p>
          <a:p>
            <a:pPr marL="562135" lvl="1" indent="-285750" defTabSz="914400">
              <a:buClr>
                <a:srgbClr val="00B0F0"/>
              </a:buClr>
              <a:buFont typeface="Wingdings" panose="05000000000000000000" pitchFamily="2" charset="2"/>
              <a:buChar char="§"/>
            </a:pPr>
            <a:r>
              <a:rPr lang="en-US" sz="1600" kern="0" dirty="0">
                <a:solidFill>
                  <a:sysClr val="windowText" lastClr="000000"/>
                </a:solidFill>
                <a:latin typeface="Gotham Pro" panose="02000503040000020004" pitchFamily="50" charset="0"/>
                <a:cs typeface="Gotham Pro" panose="02000503040000020004" pitchFamily="50" charset="0"/>
              </a:rPr>
              <a:t>Bridging of Floating Floor</a:t>
            </a:r>
          </a:p>
          <a:p>
            <a:pPr marL="838520" lvl="2" indent="-285750">
              <a:buClr>
                <a:srgbClr val="00B0F0"/>
              </a:buClr>
              <a:buFont typeface="Wingdings" panose="05000000000000000000" pitchFamily="2" charset="2"/>
              <a:buChar char="§"/>
            </a:pPr>
            <a:r>
              <a:rPr lang="en-US" sz="1600" kern="0" dirty="0">
                <a:solidFill>
                  <a:sysClr val="windowText" lastClr="000000"/>
                </a:solidFill>
                <a:latin typeface="Gotham Pro" panose="02000503040000020004" pitchFamily="50" charset="0"/>
                <a:cs typeface="Gotham Pro" panose="02000503040000020004" pitchFamily="50" charset="0"/>
              </a:rPr>
              <a:t>Perimeter wall</a:t>
            </a:r>
          </a:p>
          <a:p>
            <a:pPr marL="838520" lvl="2" indent="-285750">
              <a:buClr>
                <a:srgbClr val="00B0F0"/>
              </a:buClr>
              <a:buFont typeface="Wingdings" panose="05000000000000000000" pitchFamily="2" charset="2"/>
              <a:buChar char="§"/>
            </a:pPr>
            <a:r>
              <a:rPr lang="en-US" sz="1600" kern="0" dirty="0">
                <a:solidFill>
                  <a:sysClr val="windowText" lastClr="000000"/>
                </a:solidFill>
                <a:latin typeface="Gotham Pro" panose="02000503040000020004" pitchFamily="50" charset="0"/>
                <a:cs typeface="Gotham Pro" panose="02000503040000020004" pitchFamily="50" charset="0"/>
              </a:rPr>
              <a:t>Floor penetrations (pipes)</a:t>
            </a:r>
          </a:p>
          <a:p>
            <a:pPr marL="562135" lvl="1" indent="-285750" defTabSz="914400">
              <a:buClr>
                <a:srgbClr val="00B0F0"/>
              </a:buClr>
              <a:buFont typeface="Wingdings" panose="05000000000000000000" pitchFamily="2" charset="2"/>
              <a:buChar char="§"/>
            </a:pPr>
            <a:endParaRPr lang="en-US" sz="1600" kern="0" dirty="0">
              <a:solidFill>
                <a:sysClr val="windowText" lastClr="000000"/>
              </a:solidFill>
              <a:latin typeface="Gotham Pro" panose="02000503040000020004" pitchFamily="50" charset="0"/>
              <a:cs typeface="Gotham Pro" panose="02000503040000020004" pitchFamily="50" charset="0"/>
            </a:endParaRPr>
          </a:p>
          <a:p>
            <a:pPr marL="562135" lvl="1" indent="-285750" defTabSz="914400">
              <a:buClr>
                <a:srgbClr val="00B0F0"/>
              </a:buClr>
              <a:buFont typeface="Wingdings" panose="05000000000000000000" pitchFamily="2" charset="2"/>
              <a:buChar char="§"/>
            </a:pPr>
            <a:r>
              <a:rPr lang="en-US" sz="1600" kern="0" dirty="0">
                <a:solidFill>
                  <a:sysClr val="windowText" lastClr="000000"/>
                </a:solidFill>
                <a:latin typeface="Gotham Pro" panose="02000503040000020004" pitchFamily="50" charset="0"/>
                <a:cs typeface="Gotham Pro" panose="02000503040000020004" pitchFamily="50" charset="0"/>
              </a:rPr>
              <a:t>External wall junction detailing</a:t>
            </a:r>
          </a:p>
          <a:p>
            <a:pPr marL="562135" lvl="1" indent="-285750" defTabSz="914400">
              <a:buClr>
                <a:srgbClr val="00B0F0"/>
              </a:buClr>
              <a:buFont typeface="Wingdings" panose="05000000000000000000" pitchFamily="2" charset="2"/>
              <a:buChar char="§"/>
            </a:pPr>
            <a:endParaRPr lang="en-US" sz="1600" kern="0" dirty="0">
              <a:solidFill>
                <a:sysClr val="windowText" lastClr="000000"/>
              </a:solidFill>
              <a:latin typeface="Gotham Pro" panose="02000503040000020004" pitchFamily="50" charset="0"/>
              <a:cs typeface="Gotham Pro" panose="02000503040000020004" pitchFamily="50" charset="0"/>
            </a:endParaRPr>
          </a:p>
          <a:p>
            <a:pPr marL="562135" lvl="1" indent="-285750">
              <a:buClr>
                <a:srgbClr val="00B0F0"/>
              </a:buClr>
              <a:buFont typeface="Wingdings" panose="05000000000000000000" pitchFamily="2" charset="2"/>
              <a:buChar char="§"/>
            </a:pPr>
            <a:r>
              <a:rPr lang="en-GB" sz="1600" kern="0" dirty="0">
                <a:solidFill>
                  <a:sysClr val="windowText" lastClr="000000"/>
                </a:solidFill>
                <a:latin typeface="Gotham Pro" panose="02000503040000020004" pitchFamily="50" charset="0"/>
                <a:cs typeface="Gotham Pro" panose="02000503040000020004" pitchFamily="50" charset="0"/>
              </a:rPr>
              <a:t>Lightweight flanking walls.  Head and Base details</a:t>
            </a:r>
            <a:endParaRPr lang="en-US" sz="1600" kern="0" dirty="0">
              <a:solidFill>
                <a:sysClr val="windowText" lastClr="000000"/>
              </a:solidFill>
              <a:latin typeface="Gotham Pro" panose="02000503040000020004" pitchFamily="50" charset="0"/>
              <a:cs typeface="Gotham Pro" panose="02000503040000020004" pitchFamily="50" charset="0"/>
            </a:endParaRPr>
          </a:p>
          <a:p>
            <a:pPr marL="562135" lvl="1" indent="-285750" defTabSz="914400">
              <a:buClr>
                <a:srgbClr val="00B0F0"/>
              </a:buClr>
              <a:buFont typeface="Wingdings" panose="05000000000000000000" pitchFamily="2" charset="2"/>
              <a:buChar char="§"/>
            </a:pPr>
            <a:endParaRPr lang="en-US" sz="1600" kern="0" dirty="0">
              <a:solidFill>
                <a:sysClr val="windowText" lastClr="000000"/>
              </a:solidFill>
              <a:latin typeface="Gotham Pro" panose="02000503040000020004" pitchFamily="50" charset="0"/>
              <a:cs typeface="Gotham Pro" panose="02000503040000020004" pitchFamily="50" charset="0"/>
            </a:endParaRPr>
          </a:p>
          <a:p>
            <a:pPr marL="562135" lvl="1" indent="-285750" defTabSz="914400">
              <a:buClr>
                <a:srgbClr val="00B0F0"/>
              </a:buClr>
              <a:buFont typeface="Wingdings" panose="05000000000000000000" pitchFamily="2" charset="2"/>
              <a:buChar char="§"/>
            </a:pPr>
            <a:r>
              <a:rPr lang="en-US" sz="1600" kern="0" dirty="0">
                <a:solidFill>
                  <a:sysClr val="windowText" lastClr="000000"/>
                </a:solidFill>
                <a:latin typeface="Gotham Pro" panose="02000503040000020004" pitchFamily="50" charset="0"/>
                <a:cs typeface="Gotham Pro" panose="02000503040000020004" pitchFamily="50" charset="0"/>
              </a:rPr>
              <a:t>Poor workmanship</a:t>
            </a:r>
          </a:p>
          <a:p>
            <a:pPr marL="562135" lvl="1" indent="-285750" defTabSz="914400">
              <a:buClr>
                <a:srgbClr val="00B0F0"/>
              </a:buClr>
              <a:buFont typeface="Wingdings" panose="05000000000000000000" pitchFamily="2" charset="2"/>
              <a:buChar char="§"/>
            </a:pPr>
            <a:endParaRPr lang="en-US" sz="1600" kern="0" dirty="0">
              <a:solidFill>
                <a:sysClr val="windowText" lastClr="000000"/>
              </a:solidFill>
              <a:latin typeface="Gotham Pro" panose="02000503040000020004" pitchFamily="50" charset="0"/>
              <a:cs typeface="Gotham Pro" panose="02000503040000020004" pitchFamily="50" charset="0"/>
            </a:endParaRPr>
          </a:p>
          <a:p>
            <a:pPr marL="562135" lvl="1" indent="-285750" defTabSz="914400">
              <a:buClr>
                <a:srgbClr val="F9423A"/>
              </a:buClr>
              <a:buFont typeface="Arial" panose="020B0604020202020204" pitchFamily="34" charset="0"/>
              <a:buChar char="•"/>
            </a:pPr>
            <a:endParaRPr lang="en-US" sz="1600" kern="0" dirty="0">
              <a:solidFill>
                <a:sysClr val="windowText" lastClr="000000"/>
              </a:solidFill>
              <a:latin typeface="Gotham Pro" panose="02000503040000020004" pitchFamily="50" charset="0"/>
              <a:cs typeface="Gotham Pro" panose="02000503040000020004" pitchFamily="50" charset="0"/>
            </a:endParaRPr>
          </a:p>
          <a:p>
            <a:pPr marL="562135" lvl="1" indent="-285750">
              <a:buClr>
                <a:srgbClr val="F9423A"/>
              </a:buClr>
              <a:buFont typeface="Arial" panose="020B0604020202020204" pitchFamily="34" charset="0"/>
              <a:buChar char="•"/>
            </a:pPr>
            <a:endParaRPr lang="en-GB" sz="1600" kern="0" dirty="0">
              <a:solidFill>
                <a:sysClr val="windowText" lastClr="000000"/>
              </a:solidFill>
              <a:latin typeface="Gotham Pro" panose="02000503040000020004" pitchFamily="50" charset="0"/>
              <a:cs typeface="Gotham Pro" panose="02000503040000020004" pitchFamily="50" charset="0"/>
            </a:endParaRPr>
          </a:p>
          <a:p>
            <a:pPr marL="562135" lvl="1" indent="-285750">
              <a:buClr>
                <a:srgbClr val="F9423A"/>
              </a:buClr>
              <a:buFont typeface="Arial" panose="020B0604020202020204" pitchFamily="34" charset="0"/>
              <a:buChar char="•"/>
            </a:pPr>
            <a:endParaRPr lang="en-GB" sz="1600" kern="0" dirty="0">
              <a:solidFill>
                <a:sysClr val="windowText" lastClr="000000"/>
              </a:solidFill>
              <a:latin typeface="Gotham Pro" panose="02000503040000020004" pitchFamily="50" charset="0"/>
              <a:cs typeface="Gotham Pro" panose="02000503040000020004" pitchFamily="50" charset="0"/>
            </a:endParaRPr>
          </a:p>
          <a:p>
            <a:pPr marL="562135" lvl="1" indent="-285750">
              <a:buClr>
                <a:srgbClr val="F9423A"/>
              </a:buClr>
              <a:buFont typeface="Arial" panose="020B0604020202020204" pitchFamily="34" charset="0"/>
              <a:buChar char="•"/>
            </a:pPr>
            <a:endParaRPr lang="en-GB" sz="1600" kern="0" dirty="0">
              <a:solidFill>
                <a:sysClr val="windowText" lastClr="000000"/>
              </a:solidFill>
              <a:latin typeface="Neuzeit S LT Std Book" panose="020B0503020204020203" pitchFamily="34" charset="0"/>
            </a:endParaRPr>
          </a:p>
          <a:p>
            <a:pPr marL="562135" lvl="1" indent="-285750" defTabSz="914400">
              <a:buClr>
                <a:srgbClr val="F9423A"/>
              </a:buClr>
              <a:buFont typeface="Arial" panose="020B0604020202020204" pitchFamily="34" charset="0"/>
              <a:buChar char="•"/>
            </a:pPr>
            <a:endParaRPr lang="en-US" sz="1600" kern="0" dirty="0">
              <a:solidFill>
                <a:sysClr val="windowText" lastClr="000000"/>
              </a:solidFill>
              <a:latin typeface="Neuzeit S LT Std Book" panose="020B0503020204020203" pitchFamily="34" charset="0"/>
            </a:endParaRPr>
          </a:p>
          <a:p>
            <a:pPr marL="562135" lvl="1" indent="-285750" defTabSz="914400">
              <a:buClr>
                <a:srgbClr val="F9423A"/>
              </a:buClr>
              <a:buFont typeface="Arial" panose="020B0604020202020204" pitchFamily="34" charset="0"/>
              <a:buChar char="•"/>
            </a:pPr>
            <a:endParaRPr lang="en-US" sz="1600" kern="0" dirty="0">
              <a:solidFill>
                <a:sysClr val="windowText" lastClr="000000"/>
              </a:solidFill>
              <a:latin typeface="Neuzeit S LT Std Book" panose="020B0503020204020203" pitchFamily="34" charset="0"/>
            </a:endParaRPr>
          </a:p>
        </p:txBody>
      </p:sp>
      <p:sp>
        <p:nvSpPr>
          <p:cNvPr id="7" name="Text Placeholder 3">
            <a:extLst>
              <a:ext uri="{FF2B5EF4-FFF2-40B4-BE49-F238E27FC236}">
                <a16:creationId xmlns:a16="http://schemas.microsoft.com/office/drawing/2014/main" id="{1E8F2F09-0C68-6E8B-5B70-821488C56DB6}"/>
              </a:ext>
            </a:extLst>
          </p:cNvPr>
          <p:cNvSpPr txBox="1">
            <a:spLocks/>
          </p:cNvSpPr>
          <p:nvPr/>
        </p:nvSpPr>
        <p:spPr>
          <a:xfrm>
            <a:off x="6114300" y="1505889"/>
            <a:ext cx="4902618" cy="3574990"/>
          </a:xfrm>
          <a:prstGeom prst="rect">
            <a:avLst/>
          </a:prstGeom>
        </p:spPr>
        <p:txBody>
          <a:bodyPr>
            <a:noAutofit/>
          </a:bodyPr>
          <a:lstStyle>
            <a:lvl1pPr marL="0">
              <a:defRPr>
                <a:latin typeface="+mn-lt"/>
                <a:ea typeface="+mn-ea"/>
                <a:cs typeface="+mn-cs"/>
              </a:defRPr>
            </a:lvl1pPr>
            <a:lvl2pPr marL="276385">
              <a:defRPr>
                <a:latin typeface="+mn-lt"/>
                <a:ea typeface="+mn-ea"/>
                <a:cs typeface="+mn-cs"/>
              </a:defRPr>
            </a:lvl2pPr>
            <a:lvl3pPr marL="552770">
              <a:defRPr>
                <a:latin typeface="+mn-lt"/>
                <a:ea typeface="+mn-ea"/>
                <a:cs typeface="+mn-cs"/>
              </a:defRPr>
            </a:lvl3pPr>
            <a:lvl4pPr marL="829155">
              <a:defRPr>
                <a:latin typeface="+mn-lt"/>
                <a:ea typeface="+mn-ea"/>
                <a:cs typeface="+mn-cs"/>
              </a:defRPr>
            </a:lvl4pPr>
            <a:lvl5pPr marL="1105539">
              <a:defRPr>
                <a:latin typeface="+mn-lt"/>
                <a:ea typeface="+mn-ea"/>
                <a:cs typeface="+mn-cs"/>
              </a:defRPr>
            </a:lvl5pPr>
            <a:lvl6pPr marL="1381924">
              <a:defRPr>
                <a:latin typeface="+mn-lt"/>
                <a:ea typeface="+mn-ea"/>
                <a:cs typeface="+mn-cs"/>
              </a:defRPr>
            </a:lvl6pPr>
            <a:lvl7pPr marL="1658309">
              <a:defRPr>
                <a:latin typeface="+mn-lt"/>
                <a:ea typeface="+mn-ea"/>
                <a:cs typeface="+mn-cs"/>
              </a:defRPr>
            </a:lvl7pPr>
            <a:lvl8pPr marL="1934694">
              <a:defRPr>
                <a:latin typeface="+mn-lt"/>
                <a:ea typeface="+mn-ea"/>
                <a:cs typeface="+mn-cs"/>
              </a:defRPr>
            </a:lvl8pPr>
            <a:lvl9pPr marL="2211079">
              <a:defRPr>
                <a:latin typeface="+mn-lt"/>
                <a:ea typeface="+mn-ea"/>
                <a:cs typeface="+mn-cs"/>
              </a:defRPr>
            </a:lvl9pPr>
          </a:lstStyle>
          <a:p>
            <a:pPr marL="562135" lvl="1" indent="-285750">
              <a:buClr>
                <a:srgbClr val="00B0F0"/>
              </a:buClr>
              <a:buFont typeface="Wingdings" panose="05000000000000000000" pitchFamily="2" charset="2"/>
              <a:buChar char="§"/>
            </a:pPr>
            <a:endParaRPr lang="en-GB" sz="1600" kern="0" dirty="0">
              <a:solidFill>
                <a:sysClr val="windowText" lastClr="000000"/>
              </a:solidFill>
              <a:latin typeface="Gotham Pro" panose="02000503040000020004" pitchFamily="50" charset="0"/>
              <a:cs typeface="Gotham Pro" panose="02000503040000020004" pitchFamily="50" charset="0"/>
            </a:endParaRPr>
          </a:p>
          <a:p>
            <a:pPr marL="562135" lvl="1" indent="-285750">
              <a:buClr>
                <a:srgbClr val="00B0F0"/>
              </a:buClr>
              <a:buFont typeface="Wingdings" panose="05000000000000000000" pitchFamily="2" charset="2"/>
              <a:buChar char="§"/>
            </a:pPr>
            <a:r>
              <a:rPr lang="en-GB" sz="1600" kern="0" dirty="0">
                <a:solidFill>
                  <a:sysClr val="windowText" lastClr="000000"/>
                </a:solidFill>
                <a:latin typeface="Gotham Pro" panose="02000503040000020004" pitchFamily="50" charset="0"/>
                <a:cs typeface="Gotham Pro" panose="02000503040000020004" pitchFamily="50" charset="0"/>
              </a:rPr>
              <a:t>Dot and dab plasterboard directly onto block walls.</a:t>
            </a:r>
          </a:p>
          <a:p>
            <a:pPr marL="562135" lvl="1" indent="-285750">
              <a:buClr>
                <a:srgbClr val="00B0F0"/>
              </a:buClr>
              <a:buFont typeface="Wingdings" panose="05000000000000000000" pitchFamily="2" charset="2"/>
              <a:buChar char="§"/>
            </a:pPr>
            <a:endParaRPr lang="en-GB" sz="1600" kern="0" dirty="0">
              <a:solidFill>
                <a:sysClr val="windowText" lastClr="000000"/>
              </a:solidFill>
              <a:latin typeface="Gotham Pro" panose="02000503040000020004" pitchFamily="50" charset="0"/>
              <a:cs typeface="Gotham Pro" panose="02000503040000020004" pitchFamily="50" charset="0"/>
            </a:endParaRPr>
          </a:p>
          <a:p>
            <a:pPr marL="562135" lvl="1" indent="-285750">
              <a:buClr>
                <a:srgbClr val="00B0F0"/>
              </a:buClr>
              <a:buFont typeface="Wingdings" panose="05000000000000000000" pitchFamily="2" charset="2"/>
              <a:buChar char="§"/>
            </a:pPr>
            <a:r>
              <a:rPr lang="en-GB" sz="1600" kern="0" dirty="0">
                <a:solidFill>
                  <a:sysClr val="windowText" lastClr="000000"/>
                </a:solidFill>
                <a:latin typeface="Gotham Pro" panose="02000503040000020004" pitchFamily="50" charset="0"/>
                <a:cs typeface="Gotham Pro" panose="02000503040000020004" pitchFamily="50" charset="0"/>
              </a:rPr>
              <a:t>Exposed columns/beams.</a:t>
            </a:r>
          </a:p>
          <a:p>
            <a:pPr marL="562135" lvl="1" indent="-285750" defTabSz="914400">
              <a:buClr>
                <a:srgbClr val="F9423A"/>
              </a:buClr>
              <a:buFont typeface="Arial" panose="020B0604020202020204" pitchFamily="34" charset="0"/>
              <a:buChar char="•"/>
            </a:pPr>
            <a:endParaRPr lang="en-US" sz="1600" kern="0" dirty="0">
              <a:solidFill>
                <a:sysClr val="windowText" lastClr="000000"/>
              </a:solidFill>
              <a:latin typeface="Neuzeit S LT Std Book" panose="020B0503020204020203" pitchFamily="34" charset="0"/>
            </a:endParaRPr>
          </a:p>
          <a:p>
            <a:pPr marL="562135" lvl="1" indent="-285750" defTabSz="914400">
              <a:buClr>
                <a:srgbClr val="F9423A"/>
              </a:buClr>
              <a:buFont typeface="Arial" panose="020B0604020202020204" pitchFamily="34" charset="0"/>
              <a:buChar char="•"/>
            </a:pPr>
            <a:endParaRPr lang="en-US" sz="1600" kern="0" dirty="0">
              <a:solidFill>
                <a:sysClr val="windowText" lastClr="000000"/>
              </a:solidFill>
              <a:latin typeface="Neuzeit S LT Std Book" panose="020B0503020204020203" pitchFamily="34" charset="0"/>
            </a:endParaRPr>
          </a:p>
        </p:txBody>
      </p:sp>
    </p:spTree>
    <p:extLst>
      <p:ext uri="{BB962C8B-B14F-4D97-AF65-F5344CB8AC3E}">
        <p14:creationId xmlns:p14="http://schemas.microsoft.com/office/powerpoint/2010/main" val="2232565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EA6ECC-88D2-2A58-0B56-903F82507A59}"/>
              </a:ext>
            </a:extLst>
          </p:cNvPr>
          <p:cNvSpPr>
            <a:spLocks noGrp="1"/>
          </p:cNvSpPr>
          <p:nvPr>
            <p:ph type="sldNum" sz="quarter" idx="12"/>
          </p:nvPr>
        </p:nvSpPr>
        <p:spPr/>
        <p:txBody>
          <a:bodyPr/>
          <a:lstStyle/>
          <a:p>
            <a:fld id="{D85A6CA5-B605-4B07-9511-1D564498CBC6}" type="slidenum">
              <a:rPr lang="en-IE" smtClean="0"/>
              <a:t>35</a:t>
            </a:fld>
            <a:endParaRPr lang="en-IE" dirty="0"/>
          </a:p>
        </p:txBody>
      </p:sp>
      <p:sp>
        <p:nvSpPr>
          <p:cNvPr id="3" name="Title 1">
            <a:extLst>
              <a:ext uri="{FF2B5EF4-FFF2-40B4-BE49-F238E27FC236}">
                <a16:creationId xmlns:a16="http://schemas.microsoft.com/office/drawing/2014/main" id="{75D905D8-1BE1-B2F9-B896-ABB4AEBB849C}"/>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Common Issues – Resilient Layers</a:t>
            </a:r>
          </a:p>
        </p:txBody>
      </p:sp>
      <p:pic>
        <p:nvPicPr>
          <p:cNvPr id="4" name="Picture 3" descr="Text&#10;&#10;Description automatically generated">
            <a:extLst>
              <a:ext uri="{FF2B5EF4-FFF2-40B4-BE49-F238E27FC236}">
                <a16:creationId xmlns:a16="http://schemas.microsoft.com/office/drawing/2014/main" id="{DA20C9F1-7C43-F8BC-BE9B-AF9ED9AFC717}"/>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5" name="Straight Connector 4">
            <a:extLst>
              <a:ext uri="{FF2B5EF4-FFF2-40B4-BE49-F238E27FC236}">
                <a16:creationId xmlns:a16="http://schemas.microsoft.com/office/drawing/2014/main" id="{4FF8ADC3-78DC-F229-AE20-2E3C39BA02A8}"/>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Picture 1">
            <a:extLst>
              <a:ext uri="{FF2B5EF4-FFF2-40B4-BE49-F238E27FC236}">
                <a16:creationId xmlns:a16="http://schemas.microsoft.com/office/drawing/2014/main" id="{A472B101-2612-D5BF-84F2-2444303142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8855" y="4281442"/>
            <a:ext cx="2996286" cy="207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3E3F1EDA-7434-9C30-249F-872AC518E7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8854" y="1234488"/>
            <a:ext cx="2986767" cy="208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picture containing old, dirty&#10;&#10;Description automatically generated">
            <a:extLst>
              <a:ext uri="{FF2B5EF4-FFF2-40B4-BE49-F238E27FC236}">
                <a16:creationId xmlns:a16="http://schemas.microsoft.com/office/drawing/2014/main" id="{ADD82AD0-B555-2B06-9AF0-1E57486234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26474" y="2389513"/>
            <a:ext cx="3202340" cy="2402240"/>
          </a:xfrm>
          <a:prstGeom prst="rect">
            <a:avLst/>
          </a:prstGeom>
        </p:spPr>
      </p:pic>
      <p:pic>
        <p:nvPicPr>
          <p:cNvPr id="13" name="Picture 12" descr="A picture containing outdoor, floor&#10;&#10;Description automatically generated">
            <a:extLst>
              <a:ext uri="{FF2B5EF4-FFF2-40B4-BE49-F238E27FC236}">
                <a16:creationId xmlns:a16="http://schemas.microsoft.com/office/drawing/2014/main" id="{3E1F6333-BDFD-6B86-56ED-9A12286B45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44858" y="2408334"/>
            <a:ext cx="3202986" cy="2402239"/>
          </a:xfrm>
          <a:prstGeom prst="rect">
            <a:avLst/>
          </a:prstGeom>
        </p:spPr>
      </p:pic>
    </p:spTree>
    <p:extLst>
      <p:ext uri="{BB962C8B-B14F-4D97-AF65-F5344CB8AC3E}">
        <p14:creationId xmlns:p14="http://schemas.microsoft.com/office/powerpoint/2010/main" val="1439054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EA6ECC-88D2-2A58-0B56-903F82507A59}"/>
              </a:ext>
            </a:extLst>
          </p:cNvPr>
          <p:cNvSpPr>
            <a:spLocks noGrp="1"/>
          </p:cNvSpPr>
          <p:nvPr>
            <p:ph type="sldNum" sz="quarter" idx="12"/>
          </p:nvPr>
        </p:nvSpPr>
        <p:spPr/>
        <p:txBody>
          <a:bodyPr/>
          <a:lstStyle/>
          <a:p>
            <a:fld id="{D85A6CA5-B605-4B07-9511-1D564498CBC6}" type="slidenum">
              <a:rPr lang="en-IE" smtClean="0"/>
              <a:t>36</a:t>
            </a:fld>
            <a:endParaRPr lang="en-IE" dirty="0"/>
          </a:p>
        </p:txBody>
      </p:sp>
      <p:sp>
        <p:nvSpPr>
          <p:cNvPr id="3" name="Title 1">
            <a:extLst>
              <a:ext uri="{FF2B5EF4-FFF2-40B4-BE49-F238E27FC236}">
                <a16:creationId xmlns:a16="http://schemas.microsoft.com/office/drawing/2014/main" id="{75D905D8-1BE1-B2F9-B896-ABB4AEBB849C}"/>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Common Issues – Pipes and Detailing</a:t>
            </a:r>
          </a:p>
        </p:txBody>
      </p:sp>
      <p:pic>
        <p:nvPicPr>
          <p:cNvPr id="4" name="Picture 3" descr="Text&#10;&#10;Description automatically generated">
            <a:extLst>
              <a:ext uri="{FF2B5EF4-FFF2-40B4-BE49-F238E27FC236}">
                <a16:creationId xmlns:a16="http://schemas.microsoft.com/office/drawing/2014/main" id="{DA20C9F1-7C43-F8BC-BE9B-AF9ED9AFC717}"/>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5" name="Straight Connector 4">
            <a:extLst>
              <a:ext uri="{FF2B5EF4-FFF2-40B4-BE49-F238E27FC236}">
                <a16:creationId xmlns:a16="http://schemas.microsoft.com/office/drawing/2014/main" id="{4FF8ADC3-78DC-F229-AE20-2E3C39BA02A8}"/>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BF0D1CF-9760-CDF8-835F-23051EDF7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0182" y="2614508"/>
            <a:ext cx="3584448" cy="1614424"/>
          </a:xfrm>
          <a:prstGeom prst="rect">
            <a:avLst/>
          </a:prstGeom>
        </p:spPr>
      </p:pic>
      <p:pic>
        <p:nvPicPr>
          <p:cNvPr id="13" name="Picture 12">
            <a:extLst>
              <a:ext uri="{FF2B5EF4-FFF2-40B4-BE49-F238E27FC236}">
                <a16:creationId xmlns:a16="http://schemas.microsoft.com/office/drawing/2014/main" id="{7BC279D9-A498-4CCC-0414-2D126BD17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89970" y="2614508"/>
            <a:ext cx="3584448" cy="1614424"/>
          </a:xfrm>
          <a:prstGeom prst="rect">
            <a:avLst/>
          </a:prstGeom>
        </p:spPr>
      </p:pic>
      <p:pic>
        <p:nvPicPr>
          <p:cNvPr id="15" name="Picture 14" descr="A picture containing building, step, dirty&#10;&#10;Description automatically generated">
            <a:extLst>
              <a:ext uri="{FF2B5EF4-FFF2-40B4-BE49-F238E27FC236}">
                <a16:creationId xmlns:a16="http://schemas.microsoft.com/office/drawing/2014/main" id="{0D66F48D-3E5A-C1C8-1017-C875392B2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329759" y="2614508"/>
            <a:ext cx="3584448" cy="1614424"/>
          </a:xfrm>
          <a:prstGeom prst="rect">
            <a:avLst/>
          </a:prstGeom>
        </p:spPr>
      </p:pic>
      <p:pic>
        <p:nvPicPr>
          <p:cNvPr id="17" name="Picture 16" descr="A picture containing cement, window&#10;&#10;Description automatically generated">
            <a:extLst>
              <a:ext uri="{FF2B5EF4-FFF2-40B4-BE49-F238E27FC236}">
                <a16:creationId xmlns:a16="http://schemas.microsoft.com/office/drawing/2014/main" id="{7927AB59-1F24-BF8A-EA9F-222A70C717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569548" y="2614508"/>
            <a:ext cx="3584448" cy="1614424"/>
          </a:xfrm>
          <a:prstGeom prst="rect">
            <a:avLst/>
          </a:prstGeom>
        </p:spPr>
      </p:pic>
    </p:spTree>
    <p:extLst>
      <p:ext uri="{BB962C8B-B14F-4D97-AF65-F5344CB8AC3E}">
        <p14:creationId xmlns:p14="http://schemas.microsoft.com/office/powerpoint/2010/main" val="883438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12047"/>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91535-A99E-7B1D-4418-0288F36E35F5}"/>
              </a:ext>
            </a:extLst>
          </p:cNvPr>
          <p:cNvSpPr>
            <a:spLocks noGrp="1"/>
          </p:cNvSpPr>
          <p:nvPr>
            <p:ph type="sldNum" sz="quarter" idx="12"/>
          </p:nvPr>
        </p:nvSpPr>
        <p:spPr/>
        <p:txBody>
          <a:bodyPr/>
          <a:lstStyle/>
          <a:p>
            <a:fld id="{D85A6CA5-B605-4B07-9511-1D564498CBC6}" type="slidenum">
              <a:rPr lang="en-IE" smtClean="0"/>
              <a:t>37</a:t>
            </a:fld>
            <a:endParaRPr lang="en-IE" dirty="0"/>
          </a:p>
        </p:txBody>
      </p:sp>
      <p:sp>
        <p:nvSpPr>
          <p:cNvPr id="8" name="TextBox 7">
            <a:extLst>
              <a:ext uri="{FF2B5EF4-FFF2-40B4-BE49-F238E27FC236}">
                <a16:creationId xmlns:a16="http://schemas.microsoft.com/office/drawing/2014/main" id="{3B0BEBEA-6EB0-DA50-5E76-8CE828A97A72}"/>
              </a:ext>
            </a:extLst>
          </p:cNvPr>
          <p:cNvSpPr txBox="1"/>
          <p:nvPr/>
        </p:nvSpPr>
        <p:spPr>
          <a:xfrm>
            <a:off x="689248" y="2930823"/>
            <a:ext cx="10813503" cy="923330"/>
          </a:xfrm>
          <a:prstGeom prst="rect">
            <a:avLst/>
          </a:prstGeom>
          <a:noFill/>
        </p:spPr>
        <p:txBody>
          <a:bodyPr wrap="square">
            <a:spAutoFit/>
          </a:bodyPr>
          <a:lstStyle/>
          <a:p>
            <a:r>
              <a:rPr lang="en-GB" sz="5400" dirty="0">
                <a:solidFill>
                  <a:schemeClr val="bg1"/>
                </a:solidFill>
                <a:latin typeface="Gotham Pro Black" panose="02000903040000020004" pitchFamily="50" charset="0"/>
                <a:cs typeface="Gotham Pro Black" panose="02000903040000020004" pitchFamily="50" charset="0"/>
              </a:rPr>
              <a:t>Thank you and any Questions?</a:t>
            </a:r>
            <a:endParaRPr lang="en-IE" sz="5400" dirty="0">
              <a:solidFill>
                <a:schemeClr val="bg1"/>
              </a:solidFill>
              <a:latin typeface="Gotham Pro Black" panose="02000903040000020004" pitchFamily="50" charset="0"/>
              <a:cs typeface="Gotham Pro Black" panose="02000903040000020004" pitchFamily="50" charset="0"/>
            </a:endParaRPr>
          </a:p>
        </p:txBody>
      </p:sp>
      <p:grpSp>
        <p:nvGrpSpPr>
          <p:cNvPr id="9" name="Group 8">
            <a:extLst>
              <a:ext uri="{FF2B5EF4-FFF2-40B4-BE49-F238E27FC236}">
                <a16:creationId xmlns:a16="http://schemas.microsoft.com/office/drawing/2014/main" id="{1A46269E-A036-792E-998E-B9040F5D02FF}"/>
              </a:ext>
            </a:extLst>
          </p:cNvPr>
          <p:cNvGrpSpPr/>
          <p:nvPr/>
        </p:nvGrpSpPr>
        <p:grpSpPr>
          <a:xfrm>
            <a:off x="6839696" y="136525"/>
            <a:ext cx="5352304" cy="1605593"/>
            <a:chOff x="7000958" y="338881"/>
            <a:chExt cx="5352304" cy="1605593"/>
          </a:xfrm>
        </p:grpSpPr>
        <p:pic>
          <p:nvPicPr>
            <p:cNvPr id="10" name="Picture 9" descr="A picture containing shape&#10;&#10;Description automatically generated">
              <a:extLst>
                <a:ext uri="{FF2B5EF4-FFF2-40B4-BE49-F238E27FC236}">
                  <a16:creationId xmlns:a16="http://schemas.microsoft.com/office/drawing/2014/main" id="{ECED521E-9106-EE44-7204-2D276E47B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975" y="338881"/>
              <a:ext cx="4306323" cy="1258681"/>
            </a:xfrm>
            <a:prstGeom prst="rect">
              <a:avLst/>
            </a:prstGeom>
          </p:spPr>
        </p:pic>
        <p:sp>
          <p:nvSpPr>
            <p:cNvPr id="11" name="TextBox 10">
              <a:extLst>
                <a:ext uri="{FF2B5EF4-FFF2-40B4-BE49-F238E27FC236}">
                  <a16:creationId xmlns:a16="http://schemas.microsoft.com/office/drawing/2014/main" id="{9ACACC64-C176-37AF-426A-7D0AA7EAB1C9}"/>
                </a:ext>
              </a:extLst>
            </p:cNvPr>
            <p:cNvSpPr txBox="1">
              <a:spLocks/>
            </p:cNvSpPr>
            <p:nvPr/>
          </p:nvSpPr>
          <p:spPr>
            <a:xfrm>
              <a:off x="7000958" y="1667475"/>
              <a:ext cx="5352304" cy="276999"/>
            </a:xfrm>
            <a:prstGeom prst="rect">
              <a:avLst/>
            </a:prstGeom>
            <a:noFill/>
          </p:spPr>
          <p:txBody>
            <a:bodyPr wrap="square" rtlCol="0">
              <a:spAutoFit/>
            </a:bodyPr>
            <a:lstStyle/>
            <a:p>
              <a:pPr algn="r"/>
              <a:r>
                <a:rPr lang="en-GB" sz="1200" b="1" dirty="0">
                  <a:solidFill>
                    <a:schemeClr val="bg1"/>
                  </a:solidFill>
                </a:rPr>
                <a:t>Building Acoustics | Sound Insulation Testing | Environmental Noise &amp; Vibration </a:t>
              </a:r>
              <a:endParaRPr lang="en-IE" sz="1200" b="1" dirty="0">
                <a:solidFill>
                  <a:schemeClr val="bg1"/>
                </a:solidFill>
              </a:endParaRPr>
            </a:p>
          </p:txBody>
        </p:sp>
      </p:grpSp>
    </p:spTree>
    <p:extLst>
      <p:ext uri="{BB962C8B-B14F-4D97-AF65-F5344CB8AC3E}">
        <p14:creationId xmlns:p14="http://schemas.microsoft.com/office/powerpoint/2010/main" val="1847081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BE21BBF3-E104-55FD-28F8-86779658D124}"/>
              </a:ext>
            </a:extLst>
          </p:cNvPr>
          <p:cNvSpPr>
            <a:spLocks noGrp="1"/>
          </p:cNvSpPr>
          <p:nvPr>
            <p:ph type="sldNum" sz="quarter" idx="12"/>
          </p:nvPr>
        </p:nvSpPr>
        <p:spPr/>
        <p:txBody>
          <a:bodyPr/>
          <a:lstStyle/>
          <a:p>
            <a:fld id="{D85A6CA5-B605-4B07-9511-1D564498CBC6}" type="slidenum">
              <a:rPr lang="en-IE" smtClean="0"/>
              <a:pPr/>
              <a:t>4</a:t>
            </a:fld>
            <a:endParaRPr lang="en-IE" dirty="0"/>
          </a:p>
        </p:txBody>
      </p:sp>
      <p:sp>
        <p:nvSpPr>
          <p:cNvPr id="9" name="Title 1">
            <a:extLst>
              <a:ext uri="{FF2B5EF4-FFF2-40B4-BE49-F238E27FC236}">
                <a16:creationId xmlns:a16="http://schemas.microsoft.com/office/drawing/2014/main" id="{5259B077-1F76-B5C8-13A6-BDDCA55C65DA}"/>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What We Assess - Residential</a:t>
            </a:r>
          </a:p>
        </p:txBody>
      </p:sp>
      <p:pic>
        <p:nvPicPr>
          <p:cNvPr id="10" name="Picture 9" descr="Text&#10;&#10;Description automatically generated">
            <a:extLst>
              <a:ext uri="{FF2B5EF4-FFF2-40B4-BE49-F238E27FC236}">
                <a16:creationId xmlns:a16="http://schemas.microsoft.com/office/drawing/2014/main" id="{8164BB1F-4A4E-D10A-CB72-1F430A2A738E}"/>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14" name="Straight Connector 13">
            <a:extLst>
              <a:ext uri="{FF2B5EF4-FFF2-40B4-BE49-F238E27FC236}">
                <a16:creationId xmlns:a16="http://schemas.microsoft.com/office/drawing/2014/main" id="{6B396C05-D0E1-8269-A59D-BE7C5ED78F5F}"/>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9" name="Picture 1">
            <a:extLst>
              <a:ext uri="{FF2B5EF4-FFF2-40B4-BE49-F238E27FC236}">
                <a16:creationId xmlns:a16="http://schemas.microsoft.com/office/drawing/2014/main" id="{B7FDF74A-CCF1-B683-C949-0555C6125270}"/>
              </a:ext>
            </a:extLst>
          </p:cNvPr>
          <p:cNvPicPr>
            <a:picLocks noChangeAspect="1" noChangeArrowheads="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75633" y="1978828"/>
            <a:ext cx="1304132" cy="804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a:extLst>
              <a:ext uri="{FF2B5EF4-FFF2-40B4-BE49-F238E27FC236}">
                <a16:creationId xmlns:a16="http://schemas.microsoft.com/office/drawing/2014/main" id="{66592FB2-F965-E0AC-474F-8E6E85C82061}"/>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30982" y="3399938"/>
            <a:ext cx="941756" cy="85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a:extLst>
              <a:ext uri="{FF2B5EF4-FFF2-40B4-BE49-F238E27FC236}">
                <a16:creationId xmlns:a16="http://schemas.microsoft.com/office/drawing/2014/main" id="{E9D4CDBF-C0F5-33F7-6466-8F1509897D5E}"/>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71231" y="1980899"/>
            <a:ext cx="1061259" cy="986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object 7">
            <a:extLst>
              <a:ext uri="{FF2B5EF4-FFF2-40B4-BE49-F238E27FC236}">
                <a16:creationId xmlns:a16="http://schemas.microsoft.com/office/drawing/2014/main" id="{BA6563AF-C12F-905A-CB19-72C5469A4033}"/>
              </a:ext>
            </a:extLst>
          </p:cNvPr>
          <p:cNvSpPr txBox="1"/>
          <p:nvPr/>
        </p:nvSpPr>
        <p:spPr>
          <a:xfrm>
            <a:off x="3484146" y="2178974"/>
            <a:ext cx="1894571" cy="307777"/>
          </a:xfrm>
          <a:prstGeom prst="rect">
            <a:avLst/>
          </a:prstGeom>
        </p:spPr>
        <p:txBody>
          <a:bodyPr vert="horz" wrap="square" lIns="0" tIns="0" rIns="0" bIns="0" rtlCol="0">
            <a:spAutoFit/>
          </a:bodyPr>
          <a:lstStyle/>
          <a:p>
            <a:pPr marL="12700" marR="5080">
              <a:lnSpc>
                <a:spcPct val="100000"/>
              </a:lnSpc>
              <a:buClr>
                <a:srgbClr val="F9423A"/>
              </a:buClr>
            </a:pPr>
            <a:r>
              <a:rPr lang="en-US" sz="2000" b="1" spc="-25" dirty="0">
                <a:solidFill>
                  <a:srgbClr val="333E48"/>
                </a:solidFill>
                <a:latin typeface="Neuzeit S LT Std Book" panose="020B0503020204020203" pitchFamily="34" charset="0"/>
                <a:cs typeface="Arial" panose="020B0604020202020204" pitchFamily="34" charset="0"/>
              </a:rPr>
              <a:t>Noise Intrusion</a:t>
            </a:r>
          </a:p>
        </p:txBody>
      </p:sp>
      <p:sp>
        <p:nvSpPr>
          <p:cNvPr id="34" name="object 7">
            <a:extLst>
              <a:ext uri="{FF2B5EF4-FFF2-40B4-BE49-F238E27FC236}">
                <a16:creationId xmlns:a16="http://schemas.microsoft.com/office/drawing/2014/main" id="{552843C0-CD41-A665-893A-D24D6438380D}"/>
              </a:ext>
            </a:extLst>
          </p:cNvPr>
          <p:cNvSpPr txBox="1"/>
          <p:nvPr/>
        </p:nvSpPr>
        <p:spPr>
          <a:xfrm>
            <a:off x="8309390" y="3658837"/>
            <a:ext cx="2619374" cy="307777"/>
          </a:xfrm>
          <a:prstGeom prst="rect">
            <a:avLst/>
          </a:prstGeom>
        </p:spPr>
        <p:txBody>
          <a:bodyPr vert="horz" wrap="square" lIns="0" tIns="0" rIns="0" bIns="0" rtlCol="0">
            <a:spAutoFit/>
          </a:bodyPr>
          <a:lstStyle/>
          <a:p>
            <a:pPr marL="12700" marR="5080">
              <a:lnSpc>
                <a:spcPct val="100000"/>
              </a:lnSpc>
              <a:buClr>
                <a:srgbClr val="F9423A"/>
              </a:buClr>
            </a:pPr>
            <a:r>
              <a:rPr lang="en-US" sz="2000" b="1" spc="-25" dirty="0">
                <a:solidFill>
                  <a:srgbClr val="333E48"/>
                </a:solidFill>
                <a:latin typeface="Neuzeit S LT Std Book" panose="020B0503020204020203" pitchFamily="34" charset="0"/>
                <a:cs typeface="Arial" panose="020B0604020202020204" pitchFamily="34" charset="0"/>
              </a:rPr>
              <a:t>HVAC Noise</a:t>
            </a:r>
          </a:p>
        </p:txBody>
      </p:sp>
      <p:sp>
        <p:nvSpPr>
          <p:cNvPr id="35" name="object 7">
            <a:extLst>
              <a:ext uri="{FF2B5EF4-FFF2-40B4-BE49-F238E27FC236}">
                <a16:creationId xmlns:a16="http://schemas.microsoft.com/office/drawing/2014/main" id="{7359EA5F-C5DA-2BC3-0C9B-54CA68B0D051}"/>
              </a:ext>
            </a:extLst>
          </p:cNvPr>
          <p:cNvSpPr txBox="1"/>
          <p:nvPr/>
        </p:nvSpPr>
        <p:spPr>
          <a:xfrm>
            <a:off x="8309390" y="2166363"/>
            <a:ext cx="2619374" cy="307777"/>
          </a:xfrm>
          <a:prstGeom prst="rect">
            <a:avLst/>
          </a:prstGeom>
        </p:spPr>
        <p:txBody>
          <a:bodyPr vert="horz" wrap="square" lIns="0" tIns="0" rIns="0" bIns="0" rtlCol="0">
            <a:spAutoFit/>
          </a:bodyPr>
          <a:lstStyle/>
          <a:p>
            <a:pPr marL="12700" marR="5080">
              <a:lnSpc>
                <a:spcPct val="100000"/>
              </a:lnSpc>
              <a:buClr>
                <a:srgbClr val="F9423A"/>
              </a:buClr>
            </a:pPr>
            <a:r>
              <a:rPr lang="en-US" sz="2000" b="1" spc="-25" dirty="0">
                <a:solidFill>
                  <a:srgbClr val="333E48"/>
                </a:solidFill>
                <a:latin typeface="Neuzeit S LT Std Book" panose="020B0503020204020203" pitchFamily="34" charset="0"/>
                <a:cs typeface="Arial" panose="020B0604020202020204" pitchFamily="34" charset="0"/>
              </a:rPr>
              <a:t>Room Acoustics</a:t>
            </a:r>
          </a:p>
        </p:txBody>
      </p:sp>
      <p:pic>
        <p:nvPicPr>
          <p:cNvPr id="37" name="Picture 36">
            <a:extLst>
              <a:ext uri="{FF2B5EF4-FFF2-40B4-BE49-F238E27FC236}">
                <a16:creationId xmlns:a16="http://schemas.microsoft.com/office/drawing/2014/main" id="{2BFB93AE-6B4B-DCB3-149C-67D54CAC023B}"/>
              </a:ext>
            </a:extLst>
          </p:cNvPr>
          <p:cNvPicPr>
            <a:picLocks noChangeAspect="1"/>
          </p:cNvPicPr>
          <p:nvPr/>
        </p:nvPicPr>
        <p:blipFill>
          <a:blip r:embed="rId7">
            <a:duotone>
              <a:schemeClr val="accent2">
                <a:shade val="45000"/>
                <a:satMod val="135000"/>
              </a:schemeClr>
              <a:prstClr val="white"/>
            </a:duotone>
          </a:blip>
          <a:stretch>
            <a:fillRect/>
          </a:stretch>
        </p:blipFill>
        <p:spPr>
          <a:xfrm>
            <a:off x="1266002" y="3402716"/>
            <a:ext cx="1749818" cy="1002205"/>
          </a:xfrm>
          <a:prstGeom prst="rect">
            <a:avLst/>
          </a:prstGeom>
        </p:spPr>
      </p:pic>
      <p:sp>
        <p:nvSpPr>
          <p:cNvPr id="38" name="object 7">
            <a:extLst>
              <a:ext uri="{FF2B5EF4-FFF2-40B4-BE49-F238E27FC236}">
                <a16:creationId xmlns:a16="http://schemas.microsoft.com/office/drawing/2014/main" id="{3FB6609F-F732-9D55-6B07-1AC169FB0805}"/>
              </a:ext>
            </a:extLst>
          </p:cNvPr>
          <p:cNvSpPr txBox="1"/>
          <p:nvPr/>
        </p:nvSpPr>
        <p:spPr>
          <a:xfrm>
            <a:off x="3484146" y="3632553"/>
            <a:ext cx="2619374" cy="307777"/>
          </a:xfrm>
          <a:prstGeom prst="rect">
            <a:avLst/>
          </a:prstGeom>
        </p:spPr>
        <p:txBody>
          <a:bodyPr vert="horz" wrap="square" lIns="0" tIns="0" rIns="0" bIns="0" rtlCol="0">
            <a:spAutoFit/>
          </a:bodyPr>
          <a:lstStyle/>
          <a:p>
            <a:pPr marL="12700" marR="5080">
              <a:lnSpc>
                <a:spcPct val="100000"/>
              </a:lnSpc>
              <a:buClr>
                <a:srgbClr val="F9423A"/>
              </a:buClr>
            </a:pPr>
            <a:r>
              <a:rPr lang="en-US" sz="2000" b="1" spc="-25" dirty="0">
                <a:solidFill>
                  <a:srgbClr val="333E48"/>
                </a:solidFill>
                <a:latin typeface="Neuzeit S LT Std Book" panose="020B0503020204020203" pitchFamily="34" charset="0"/>
                <a:cs typeface="Arial" panose="020B0604020202020204" pitchFamily="34" charset="0"/>
              </a:rPr>
              <a:t>Sound Insulation</a:t>
            </a:r>
          </a:p>
        </p:txBody>
      </p:sp>
    </p:spTree>
    <p:extLst>
      <p:ext uri="{BB962C8B-B14F-4D97-AF65-F5344CB8AC3E}">
        <p14:creationId xmlns:p14="http://schemas.microsoft.com/office/powerpoint/2010/main" val="1795082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4C05CE-671D-BA74-20F9-3EF9930C2679}"/>
              </a:ext>
            </a:extLst>
          </p:cNvPr>
          <p:cNvSpPr>
            <a:spLocks noGrp="1"/>
          </p:cNvSpPr>
          <p:nvPr>
            <p:ph type="sldNum" sz="quarter" idx="12"/>
          </p:nvPr>
        </p:nvSpPr>
        <p:spPr>
          <a:xfrm>
            <a:off x="8570071" y="6392111"/>
            <a:ext cx="2743200" cy="365125"/>
          </a:xfrm>
        </p:spPr>
        <p:txBody>
          <a:bodyPr/>
          <a:lstStyle/>
          <a:p>
            <a:fld id="{D85A6CA5-B605-4B07-9511-1D564498CBC6}" type="slidenum">
              <a:rPr lang="en-IE" smtClean="0"/>
              <a:t>5</a:t>
            </a:fld>
            <a:endParaRPr lang="en-IE"/>
          </a:p>
        </p:txBody>
      </p:sp>
      <p:graphicFrame>
        <p:nvGraphicFramePr>
          <p:cNvPr id="5" name="Table 4">
            <a:extLst>
              <a:ext uri="{FF2B5EF4-FFF2-40B4-BE49-F238E27FC236}">
                <a16:creationId xmlns:a16="http://schemas.microsoft.com/office/drawing/2014/main" id="{61D454AE-99FC-FC4A-66C8-E9C6E933C399}"/>
              </a:ext>
            </a:extLst>
          </p:cNvPr>
          <p:cNvGraphicFramePr>
            <a:graphicFrameLocks noGrp="1"/>
          </p:cNvGraphicFramePr>
          <p:nvPr/>
        </p:nvGraphicFramePr>
        <p:xfrm>
          <a:off x="478073" y="1231737"/>
          <a:ext cx="10573579" cy="1568735"/>
        </p:xfrm>
        <a:graphic>
          <a:graphicData uri="http://schemas.openxmlformats.org/drawingml/2006/table">
            <a:tbl>
              <a:tblPr firstRow="1" bandRow="1">
                <a:tableStyleId>{21E4AEA4-8DFA-4A89-87EB-49C32662AFE0}</a:tableStyleId>
              </a:tblPr>
              <a:tblGrid>
                <a:gridCol w="2256393">
                  <a:extLst>
                    <a:ext uri="{9D8B030D-6E8A-4147-A177-3AD203B41FA5}">
                      <a16:colId xmlns:a16="http://schemas.microsoft.com/office/drawing/2014/main" val="20000"/>
                    </a:ext>
                  </a:extLst>
                </a:gridCol>
                <a:gridCol w="8317186">
                  <a:extLst>
                    <a:ext uri="{9D8B030D-6E8A-4147-A177-3AD203B41FA5}">
                      <a16:colId xmlns:a16="http://schemas.microsoft.com/office/drawing/2014/main" val="20001"/>
                    </a:ext>
                  </a:extLst>
                </a:gridCol>
              </a:tblGrid>
              <a:tr h="564113">
                <a:tc>
                  <a:txBody>
                    <a:bodyPr/>
                    <a:lstStyle/>
                    <a:p>
                      <a:r>
                        <a:rPr lang="en-GB" dirty="0">
                          <a:latin typeface="Neuzeit S LT Std Book" panose="020B0503020204020203" pitchFamily="34" charset="0"/>
                        </a:rPr>
                        <a:t>Sector</a:t>
                      </a:r>
                    </a:p>
                  </a:txBody>
                  <a:tcPr>
                    <a:solidFill>
                      <a:srgbClr val="112047"/>
                    </a:solidFill>
                  </a:tcPr>
                </a:tc>
                <a:tc>
                  <a:txBody>
                    <a:bodyPr/>
                    <a:lstStyle/>
                    <a:p>
                      <a:r>
                        <a:rPr lang="en-GB" dirty="0">
                          <a:latin typeface="Neuzeit S LT Std Book" panose="020B0503020204020203" pitchFamily="34" charset="0"/>
                        </a:rPr>
                        <a:t>Regulation,</a:t>
                      </a:r>
                      <a:r>
                        <a:rPr lang="en-GB" baseline="0" dirty="0">
                          <a:latin typeface="Neuzeit S LT Std Book" panose="020B0503020204020203" pitchFamily="34" charset="0"/>
                        </a:rPr>
                        <a:t> Standards and Best Practice Guidance</a:t>
                      </a:r>
                      <a:endParaRPr lang="en-GB" dirty="0">
                        <a:latin typeface="Neuzeit S LT Std Book" panose="020B0503020204020203" pitchFamily="34" charset="0"/>
                      </a:endParaRPr>
                    </a:p>
                  </a:txBody>
                  <a:tcPr>
                    <a:solidFill>
                      <a:srgbClr val="112047"/>
                    </a:solidFill>
                  </a:tcPr>
                </a:tc>
                <a:extLst>
                  <a:ext uri="{0D108BD9-81ED-4DB2-BD59-A6C34878D82A}">
                    <a16:rowId xmlns:a16="http://schemas.microsoft.com/office/drawing/2014/main" val="10000"/>
                  </a:ext>
                </a:extLst>
              </a:tr>
              <a:tr h="1004622">
                <a:tc>
                  <a:txBody>
                    <a:bodyPr/>
                    <a:lstStyle/>
                    <a:p>
                      <a:r>
                        <a:rPr lang="en-GB" dirty="0">
                          <a:latin typeface="Neuzeit S LT Std Book" panose="020B0503020204020203" pitchFamily="34" charset="0"/>
                        </a:rPr>
                        <a:t>Residential</a:t>
                      </a:r>
                    </a:p>
                  </a:txBody>
                  <a:tcPr>
                    <a:solidFill>
                      <a:srgbClr val="112047">
                        <a:alpha val="25000"/>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600" spc="-25" dirty="0">
                          <a:solidFill>
                            <a:srgbClr val="333E48"/>
                          </a:solidFill>
                          <a:latin typeface="Neuzeit S LT Std Book" panose="020B0503020204020203" pitchFamily="34" charset="0"/>
                          <a:cs typeface="Arial" panose="020B0604020202020204" pitchFamily="34" charset="0"/>
                        </a:rPr>
                        <a:t>BS 8233: Guidance on Sound Insulation and Noise reduction for buildings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600" kern="1200" spc="-25" dirty="0">
                          <a:solidFill>
                            <a:srgbClr val="333E48"/>
                          </a:solidFill>
                          <a:latin typeface="Neuzeit S LT Std Book" panose="020B0503020204020203" pitchFamily="34" charset="0"/>
                          <a:ea typeface="+mn-ea"/>
                          <a:cs typeface="Arial" panose="020B0604020202020204" pitchFamily="34" charset="0"/>
                        </a:rPr>
                        <a:t>Technical Guidance Document E 2014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600" spc="-25" dirty="0" err="1">
                          <a:solidFill>
                            <a:srgbClr val="333E48"/>
                          </a:solidFill>
                          <a:latin typeface="Neuzeit S LT Std Book" panose="020B0503020204020203" pitchFamily="34" charset="0"/>
                          <a:cs typeface="Arial" panose="020B0604020202020204" pitchFamily="34" charset="0"/>
                        </a:rPr>
                        <a:t>CIBSE</a:t>
                      </a:r>
                      <a:endParaRPr lang="en-GB" sz="1600" dirty="0">
                        <a:latin typeface="Neuzeit S LT Std Book" panose="020B0503020204020203" pitchFamily="34" charset="0"/>
                      </a:endParaRPr>
                    </a:p>
                  </a:txBody>
                  <a:tcPr>
                    <a:solidFill>
                      <a:srgbClr val="112047">
                        <a:alpha val="25000"/>
                      </a:srgbClr>
                    </a:solidFill>
                  </a:tcPr>
                </a:tc>
                <a:extLst>
                  <a:ext uri="{0D108BD9-81ED-4DB2-BD59-A6C34878D82A}">
                    <a16:rowId xmlns:a16="http://schemas.microsoft.com/office/drawing/2014/main" val="10001"/>
                  </a:ext>
                </a:extLst>
              </a:tr>
            </a:tbl>
          </a:graphicData>
        </a:graphic>
      </p:graphicFrame>
      <p:pic>
        <p:nvPicPr>
          <p:cNvPr id="21" name="Picture 20">
            <a:extLst>
              <a:ext uri="{FF2B5EF4-FFF2-40B4-BE49-F238E27FC236}">
                <a16:creationId xmlns:a16="http://schemas.microsoft.com/office/drawing/2014/main" id="{ECE82C34-07A8-EBC2-B58A-EA2F4F0821E4}"/>
              </a:ext>
            </a:extLst>
          </p:cNvPr>
          <p:cNvPicPr>
            <a:picLocks noChangeAspect="1"/>
          </p:cNvPicPr>
          <p:nvPr/>
        </p:nvPicPr>
        <p:blipFill rotWithShape="1">
          <a:blip r:embed="rId2"/>
          <a:srcRect l="486" t="654" r="1406" b="262"/>
          <a:stretch/>
        </p:blipFill>
        <p:spPr>
          <a:xfrm>
            <a:off x="4696624" y="3426809"/>
            <a:ext cx="1890699" cy="2733357"/>
          </a:xfrm>
          <a:prstGeom prst="rect">
            <a:avLst/>
          </a:prstGeom>
          <a:ln>
            <a:solidFill>
              <a:schemeClr val="tx1"/>
            </a:solidFill>
          </a:ln>
        </p:spPr>
      </p:pic>
      <p:pic>
        <p:nvPicPr>
          <p:cNvPr id="23" name="Picture 4">
            <a:extLst>
              <a:ext uri="{FF2B5EF4-FFF2-40B4-BE49-F238E27FC236}">
                <a16:creationId xmlns:a16="http://schemas.microsoft.com/office/drawing/2014/main" id="{707DF252-0C0F-1E77-608E-FCA6C7B333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453" y="3426808"/>
            <a:ext cx="1890699" cy="27333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18">
            <a:extLst>
              <a:ext uri="{FF2B5EF4-FFF2-40B4-BE49-F238E27FC236}">
                <a16:creationId xmlns:a16="http://schemas.microsoft.com/office/drawing/2014/main" id="{38A1CEE8-03F0-2A4F-636A-6155E22A15A8}"/>
              </a:ext>
            </a:extLst>
          </p:cNvPr>
          <p:cNvPicPr>
            <a:picLocks noChangeAspect="1"/>
          </p:cNvPicPr>
          <p:nvPr/>
        </p:nvPicPr>
        <p:blipFill>
          <a:blip r:embed="rId4"/>
          <a:stretch>
            <a:fillRect/>
          </a:stretch>
        </p:blipFill>
        <p:spPr>
          <a:xfrm>
            <a:off x="8465569" y="3426808"/>
            <a:ext cx="1890699" cy="2733358"/>
          </a:xfrm>
          <a:prstGeom prst="rect">
            <a:avLst/>
          </a:prstGeom>
          <a:ln>
            <a:solidFill>
              <a:schemeClr val="tx1"/>
            </a:solidFill>
          </a:ln>
        </p:spPr>
      </p:pic>
      <p:sp>
        <p:nvSpPr>
          <p:cNvPr id="28" name="Title 1">
            <a:extLst>
              <a:ext uri="{FF2B5EF4-FFF2-40B4-BE49-F238E27FC236}">
                <a16:creationId xmlns:a16="http://schemas.microsoft.com/office/drawing/2014/main" id="{34BF41E2-F1EE-7293-9993-3F49975CAC02}"/>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Acoustic Criteria – Relevant Documents</a:t>
            </a:r>
          </a:p>
        </p:txBody>
      </p:sp>
      <p:pic>
        <p:nvPicPr>
          <p:cNvPr id="29" name="Picture 28" descr="Text&#10;&#10;Description automatically generated">
            <a:extLst>
              <a:ext uri="{FF2B5EF4-FFF2-40B4-BE49-F238E27FC236}">
                <a16:creationId xmlns:a16="http://schemas.microsoft.com/office/drawing/2014/main" id="{D0DF926B-EE56-90FA-17D0-50D3F8B9B98F}"/>
              </a:ext>
            </a:extLst>
          </p:cNvPr>
          <p:cNvPicPr>
            <a:picLocks noChangeAspect="1"/>
          </p:cNvPicPr>
          <p:nvPr/>
        </p:nvPicPr>
        <p:blipFill rotWithShape="1">
          <a:blip r:embed="rId5">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30" name="Straight Connector 29">
            <a:extLst>
              <a:ext uri="{FF2B5EF4-FFF2-40B4-BE49-F238E27FC236}">
                <a16:creationId xmlns:a16="http://schemas.microsoft.com/office/drawing/2014/main" id="{66F955F6-3231-032A-FAF5-5200B5FBBA96}"/>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17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12047"/>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91535-A99E-7B1D-4418-0288F36E35F5}"/>
              </a:ext>
            </a:extLst>
          </p:cNvPr>
          <p:cNvSpPr>
            <a:spLocks noGrp="1"/>
          </p:cNvSpPr>
          <p:nvPr>
            <p:ph type="sldNum" sz="quarter" idx="12"/>
          </p:nvPr>
        </p:nvSpPr>
        <p:spPr/>
        <p:txBody>
          <a:bodyPr/>
          <a:lstStyle/>
          <a:p>
            <a:fld id="{D85A6CA5-B605-4B07-9511-1D564498CBC6}" type="slidenum">
              <a:rPr lang="en-IE" smtClean="0"/>
              <a:t>6</a:t>
            </a:fld>
            <a:endParaRPr lang="en-IE" dirty="0"/>
          </a:p>
        </p:txBody>
      </p:sp>
      <p:sp>
        <p:nvSpPr>
          <p:cNvPr id="3" name="Title 1">
            <a:extLst>
              <a:ext uri="{FF2B5EF4-FFF2-40B4-BE49-F238E27FC236}">
                <a16:creationId xmlns:a16="http://schemas.microsoft.com/office/drawing/2014/main" id="{9C995405-0805-F1CA-FB6A-2FDEB476EB17}"/>
              </a:ext>
            </a:extLst>
          </p:cNvPr>
          <p:cNvSpPr txBox="1">
            <a:spLocks/>
          </p:cNvSpPr>
          <p:nvPr/>
        </p:nvSpPr>
        <p:spPr>
          <a:xfrm>
            <a:off x="512113" y="2370226"/>
            <a:ext cx="11488616" cy="211754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latin typeface="Gotham Pro Narrow Bold" panose="02000806030000020004" pitchFamily="50" charset="0"/>
                <a:cs typeface="Gotham Pro Narrow Bold" panose="02000806030000020004" pitchFamily="50" charset="0"/>
              </a:rPr>
            </a:br>
            <a:r>
              <a:rPr lang="en-US" dirty="0">
                <a:solidFill>
                  <a:schemeClr val="bg1"/>
                </a:solidFill>
                <a:latin typeface="Gotham Pro Narrow Bold" panose="02000806030000020004" pitchFamily="50" charset="0"/>
                <a:cs typeface="Gotham Pro Narrow Bold" panose="02000806030000020004" pitchFamily="50" charset="0"/>
              </a:rPr>
              <a:t>Noise Intrusion</a:t>
            </a:r>
          </a:p>
        </p:txBody>
      </p:sp>
      <p:grpSp>
        <p:nvGrpSpPr>
          <p:cNvPr id="10" name="Group 9">
            <a:extLst>
              <a:ext uri="{FF2B5EF4-FFF2-40B4-BE49-F238E27FC236}">
                <a16:creationId xmlns:a16="http://schemas.microsoft.com/office/drawing/2014/main" id="{1F0507D2-F220-E2B5-8E45-0C284E707D23}"/>
              </a:ext>
            </a:extLst>
          </p:cNvPr>
          <p:cNvGrpSpPr/>
          <p:nvPr/>
        </p:nvGrpSpPr>
        <p:grpSpPr>
          <a:xfrm>
            <a:off x="223354" y="361320"/>
            <a:ext cx="4621360" cy="1351953"/>
            <a:chOff x="7242490" y="338881"/>
            <a:chExt cx="5352304" cy="1583024"/>
          </a:xfrm>
        </p:grpSpPr>
        <p:pic>
          <p:nvPicPr>
            <p:cNvPr id="12" name="Picture 11" descr="A picture containing shape&#10;&#10;Description automatically generated">
              <a:extLst>
                <a:ext uri="{FF2B5EF4-FFF2-40B4-BE49-F238E27FC236}">
                  <a16:creationId xmlns:a16="http://schemas.microsoft.com/office/drawing/2014/main" id="{0F5DF8EF-B35C-C2F0-F057-19F299761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975" y="338881"/>
              <a:ext cx="4306323" cy="1258681"/>
            </a:xfrm>
            <a:prstGeom prst="rect">
              <a:avLst/>
            </a:prstGeom>
          </p:spPr>
        </p:pic>
        <p:sp>
          <p:nvSpPr>
            <p:cNvPr id="14" name="TextBox 13">
              <a:extLst>
                <a:ext uri="{FF2B5EF4-FFF2-40B4-BE49-F238E27FC236}">
                  <a16:creationId xmlns:a16="http://schemas.microsoft.com/office/drawing/2014/main" id="{37588CE0-7D9A-D730-0933-8BD8B8131AC1}"/>
                </a:ext>
              </a:extLst>
            </p:cNvPr>
            <p:cNvSpPr txBox="1">
              <a:spLocks/>
            </p:cNvSpPr>
            <p:nvPr/>
          </p:nvSpPr>
          <p:spPr>
            <a:xfrm>
              <a:off x="7242490" y="1597562"/>
              <a:ext cx="5352304" cy="324343"/>
            </a:xfrm>
            <a:prstGeom prst="rect">
              <a:avLst/>
            </a:prstGeom>
            <a:noFill/>
          </p:spPr>
          <p:txBody>
            <a:bodyPr wrap="square" rtlCol="0">
              <a:spAutoFit/>
            </a:bodyPr>
            <a:lstStyle/>
            <a:p>
              <a:pPr algn="r"/>
              <a:endParaRPr lang="en-IE" sz="1200" b="1" dirty="0">
                <a:solidFill>
                  <a:schemeClr val="bg1"/>
                </a:solidFill>
              </a:endParaRPr>
            </a:p>
          </p:txBody>
        </p:sp>
      </p:grpSp>
    </p:spTree>
    <p:extLst>
      <p:ext uri="{BB962C8B-B14F-4D97-AF65-F5344CB8AC3E}">
        <p14:creationId xmlns:p14="http://schemas.microsoft.com/office/powerpoint/2010/main" val="1796207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C34B3A-26F3-BE9A-A67F-1B56F549F293}"/>
              </a:ext>
            </a:extLst>
          </p:cNvPr>
          <p:cNvSpPr>
            <a:spLocks noGrp="1"/>
          </p:cNvSpPr>
          <p:nvPr>
            <p:ph type="sldNum" sz="quarter" idx="12"/>
          </p:nvPr>
        </p:nvSpPr>
        <p:spPr/>
        <p:txBody>
          <a:bodyPr/>
          <a:lstStyle/>
          <a:p>
            <a:fld id="{D85A6CA5-B605-4B07-9511-1D564498CBC6}" type="slidenum">
              <a:rPr lang="en-IE" smtClean="0"/>
              <a:t>7</a:t>
            </a:fld>
            <a:endParaRPr lang="en-IE"/>
          </a:p>
        </p:txBody>
      </p:sp>
      <p:graphicFrame>
        <p:nvGraphicFramePr>
          <p:cNvPr id="5" name="Table 4">
            <a:extLst>
              <a:ext uri="{FF2B5EF4-FFF2-40B4-BE49-F238E27FC236}">
                <a16:creationId xmlns:a16="http://schemas.microsoft.com/office/drawing/2014/main" id="{8EAE79D0-413C-50B9-A6AC-0F09C4E6EDC0}"/>
              </a:ext>
            </a:extLst>
          </p:cNvPr>
          <p:cNvGraphicFramePr>
            <a:graphicFrameLocks noGrp="1"/>
          </p:cNvGraphicFramePr>
          <p:nvPr/>
        </p:nvGraphicFramePr>
        <p:xfrm>
          <a:off x="384042" y="1941191"/>
          <a:ext cx="6947576" cy="3734511"/>
        </p:xfrm>
        <a:graphic>
          <a:graphicData uri="http://schemas.openxmlformats.org/drawingml/2006/table">
            <a:tbl>
              <a:tblPr firstRow="1" bandRow="1">
                <a:tableStyleId>{21E4AEA4-8DFA-4A89-87EB-49C32662AFE0}</a:tableStyleId>
              </a:tblPr>
              <a:tblGrid>
                <a:gridCol w="1841579">
                  <a:extLst>
                    <a:ext uri="{9D8B030D-6E8A-4147-A177-3AD203B41FA5}">
                      <a16:colId xmlns:a16="http://schemas.microsoft.com/office/drawing/2014/main" val="20000"/>
                    </a:ext>
                  </a:extLst>
                </a:gridCol>
                <a:gridCol w="1520691">
                  <a:extLst>
                    <a:ext uri="{9D8B030D-6E8A-4147-A177-3AD203B41FA5}">
                      <a16:colId xmlns:a16="http://schemas.microsoft.com/office/drawing/2014/main" val="20001"/>
                    </a:ext>
                  </a:extLst>
                </a:gridCol>
                <a:gridCol w="1743727">
                  <a:extLst>
                    <a:ext uri="{9D8B030D-6E8A-4147-A177-3AD203B41FA5}">
                      <a16:colId xmlns:a16="http://schemas.microsoft.com/office/drawing/2014/main" val="20002"/>
                    </a:ext>
                  </a:extLst>
                </a:gridCol>
                <a:gridCol w="1841579">
                  <a:extLst>
                    <a:ext uri="{9D8B030D-6E8A-4147-A177-3AD203B41FA5}">
                      <a16:colId xmlns:a16="http://schemas.microsoft.com/office/drawing/2014/main" val="20003"/>
                    </a:ext>
                  </a:extLst>
                </a:gridCol>
              </a:tblGrid>
              <a:tr h="532900">
                <a:tc rowSpan="2">
                  <a:txBody>
                    <a:bodyPr/>
                    <a:lstStyle/>
                    <a:p>
                      <a:pPr algn="ctr"/>
                      <a:r>
                        <a:rPr lang="en-GB" sz="1600" i="0" dirty="0">
                          <a:latin typeface="Gotham Pro" panose="02000503040000020004" pitchFamily="50" charset="0"/>
                          <a:cs typeface="Gotham Pro" panose="02000503040000020004" pitchFamily="50" charset="0"/>
                        </a:rPr>
                        <a:t>Activity</a:t>
                      </a:r>
                    </a:p>
                  </a:txBody>
                  <a:tcPr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solidFill>
                  </a:tcPr>
                </a:tc>
                <a:tc rowSpan="2">
                  <a:txBody>
                    <a:bodyPr/>
                    <a:lstStyle/>
                    <a:p>
                      <a:pPr algn="ctr"/>
                      <a:r>
                        <a:rPr lang="en-GB" sz="1600" i="0" dirty="0">
                          <a:latin typeface="Gotham Pro" panose="02000503040000020004" pitchFamily="50" charset="0"/>
                          <a:cs typeface="Gotham Pro" panose="02000503040000020004" pitchFamily="50" charset="0"/>
                        </a:rPr>
                        <a:t>Rooms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solidFill>
                  </a:tcPr>
                </a:tc>
                <a:tc gridSpan="2">
                  <a:txBody>
                    <a:bodyPr/>
                    <a:lstStyle/>
                    <a:p>
                      <a:pPr algn="ctr"/>
                      <a:r>
                        <a:rPr lang="en-GB" sz="1600" i="0" dirty="0">
                          <a:latin typeface="Gotham Pro" panose="02000503040000020004" pitchFamily="50" charset="0"/>
                          <a:cs typeface="Gotham Pro" panose="02000503040000020004" pitchFamily="50" charset="0"/>
                        </a:rPr>
                        <a:t>Design Range</a:t>
                      </a:r>
                      <a:r>
                        <a:rPr lang="en-GB" sz="1600" i="0" baseline="0" dirty="0">
                          <a:latin typeface="Gotham Pro" panose="02000503040000020004" pitchFamily="50" charset="0"/>
                          <a:cs typeface="Gotham Pro" panose="02000503040000020004" pitchFamily="50" charset="0"/>
                        </a:rPr>
                        <a:t> </a:t>
                      </a:r>
                      <a:r>
                        <a:rPr lang="en-GB" sz="1600" i="0" baseline="0" dirty="0" err="1">
                          <a:latin typeface="Gotham Pro" panose="02000503040000020004" pitchFamily="50" charset="0"/>
                          <a:cs typeface="Gotham Pro" panose="02000503040000020004" pitchFamily="50" charset="0"/>
                        </a:rPr>
                        <a:t>L</a:t>
                      </a:r>
                      <a:r>
                        <a:rPr lang="en-GB" sz="1600" i="0" baseline="-25000" dirty="0" err="1">
                          <a:latin typeface="Gotham Pro" panose="02000503040000020004" pitchFamily="50" charset="0"/>
                          <a:cs typeface="Gotham Pro" panose="02000503040000020004" pitchFamily="50" charset="0"/>
                        </a:rPr>
                        <a:t>Aeq,T</a:t>
                      </a:r>
                      <a:r>
                        <a:rPr lang="en-GB" sz="1600" i="0" baseline="0" dirty="0">
                          <a:latin typeface="Gotham Pro" panose="02000503040000020004" pitchFamily="50" charset="0"/>
                          <a:cs typeface="Gotham Pro" panose="02000503040000020004" pitchFamily="50" charset="0"/>
                        </a:rPr>
                        <a:t> dB</a:t>
                      </a:r>
                      <a:endParaRPr lang="en-GB" sz="1600" i="0" dirty="0">
                        <a:latin typeface="Gotham Pro" panose="02000503040000020004" pitchFamily="50" charset="0"/>
                        <a:cs typeface="Gotham Pro" panose="02000503040000020004" pitchFamily="50"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solidFill>
                  </a:tcPr>
                </a:tc>
                <a:tc hMerge="1">
                  <a:txBody>
                    <a:bodyPr/>
                    <a:lstStyle/>
                    <a:p>
                      <a:endParaRPr lang="en-GB" dirty="0">
                        <a:latin typeface="Neuzeit S LT Std Book" panose="020B0503020204020203" pitchFamily="34" charset="0"/>
                      </a:endParaRPr>
                    </a:p>
                  </a:txBody>
                  <a:tcPr/>
                </a:tc>
                <a:extLst>
                  <a:ext uri="{0D108BD9-81ED-4DB2-BD59-A6C34878D82A}">
                    <a16:rowId xmlns:a16="http://schemas.microsoft.com/office/drawing/2014/main" val="10000"/>
                  </a:ext>
                </a:extLst>
              </a:tr>
              <a:tr h="532900">
                <a:tc vMerge="1">
                  <a:txBody>
                    <a:bodyPr/>
                    <a:lstStyle/>
                    <a:p>
                      <a:endParaRPr lang="en-GB" dirty="0">
                        <a:latin typeface="Neuzeit S LT Std Book" panose="020B0503020204020203" pitchFamily="34" charset="0"/>
                      </a:endParaRPr>
                    </a:p>
                  </a:txBody>
                  <a:tcPr>
                    <a:solidFill>
                      <a:schemeClr val="accent2"/>
                    </a:solidFill>
                  </a:tcPr>
                </a:tc>
                <a:tc vMerge="1">
                  <a:txBody>
                    <a:bodyPr/>
                    <a:lstStyle/>
                    <a:p>
                      <a:endParaRPr lang="en-GB" dirty="0">
                        <a:latin typeface="Neuzeit S LT Std Book" panose="020B0503020204020203" pitchFamily="34" charset="0"/>
                      </a:endParaRPr>
                    </a:p>
                  </a:txBody>
                  <a:tcPr>
                    <a:solidFill>
                      <a:schemeClr val="accent2"/>
                    </a:solidFill>
                  </a:tcPr>
                </a:tc>
                <a:tc>
                  <a:txBody>
                    <a:bodyPr/>
                    <a:lstStyle/>
                    <a:p>
                      <a:pPr marL="0" algn="ctr" defTabSz="914400" rtl="0" eaLnBrk="1" latinLnBrk="0" hangingPunct="1"/>
                      <a:r>
                        <a:rPr lang="en-GB" sz="1600" b="1" i="0" kern="1200" dirty="0">
                          <a:solidFill>
                            <a:schemeClr val="lt1"/>
                          </a:solidFill>
                          <a:latin typeface="Gotham Pro" panose="02000503040000020004" pitchFamily="50" charset="0"/>
                          <a:ea typeface="+mn-ea"/>
                          <a:cs typeface="Gotham Pro" panose="02000503040000020004" pitchFamily="50" charset="0"/>
                        </a:rPr>
                        <a:t>07:00</a:t>
                      </a:r>
                      <a:r>
                        <a:rPr lang="en-GB" sz="1600" b="1" i="0" kern="1200" baseline="0" dirty="0">
                          <a:solidFill>
                            <a:schemeClr val="lt1"/>
                          </a:solidFill>
                          <a:latin typeface="Gotham Pro" panose="02000503040000020004" pitchFamily="50" charset="0"/>
                          <a:ea typeface="+mn-ea"/>
                          <a:cs typeface="Gotham Pro" panose="02000503040000020004" pitchFamily="50" charset="0"/>
                        </a:rPr>
                        <a:t> to 23:00</a:t>
                      </a:r>
                      <a:endParaRPr lang="en-GB" sz="1600" b="1" i="0" kern="1200" dirty="0">
                        <a:solidFill>
                          <a:schemeClr val="lt1"/>
                        </a:solidFill>
                        <a:latin typeface="Gotham Pro" panose="02000503040000020004" pitchFamily="50" charset="0"/>
                        <a:ea typeface="+mn-ea"/>
                        <a:cs typeface="Gotham Pro" panose="02000503040000020004" pitchFamily="50"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solidFill>
                  </a:tcPr>
                </a:tc>
                <a:tc>
                  <a:txBody>
                    <a:bodyPr/>
                    <a:lstStyle/>
                    <a:p>
                      <a:pPr marL="0" algn="ctr" defTabSz="914400" rtl="0" eaLnBrk="1" latinLnBrk="0" hangingPunct="1"/>
                      <a:r>
                        <a:rPr lang="en-GB" sz="1600" b="1" i="0" kern="1200" dirty="0">
                          <a:solidFill>
                            <a:schemeClr val="lt1"/>
                          </a:solidFill>
                          <a:latin typeface="Gotham Pro" panose="02000503040000020004" pitchFamily="50" charset="0"/>
                          <a:ea typeface="+mn-ea"/>
                          <a:cs typeface="Gotham Pro" panose="02000503040000020004" pitchFamily="50" charset="0"/>
                        </a:rPr>
                        <a:t>23:00 – 07:00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solidFill>
                  </a:tcPr>
                </a:tc>
                <a:extLst>
                  <a:ext uri="{0D108BD9-81ED-4DB2-BD59-A6C34878D82A}">
                    <a16:rowId xmlns:a16="http://schemas.microsoft.com/office/drawing/2014/main" val="10001"/>
                  </a:ext>
                </a:extLst>
              </a:tr>
              <a:tr h="608375">
                <a:tc>
                  <a:txBody>
                    <a:bodyPr/>
                    <a:lstStyle/>
                    <a:p>
                      <a:pPr algn="ctr"/>
                      <a:r>
                        <a:rPr lang="en-GB" sz="1400" dirty="0">
                          <a:latin typeface="Gotham Pro" panose="02000503040000020004" pitchFamily="50" charset="0"/>
                          <a:cs typeface="Gotham Pro" panose="02000503040000020004" pitchFamily="50" charset="0"/>
                        </a:rPr>
                        <a:t>Resting</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kern="1200" dirty="0">
                          <a:solidFill>
                            <a:schemeClr val="dk1"/>
                          </a:solidFill>
                          <a:latin typeface="Gotham Pro" panose="02000503040000020004" pitchFamily="50" charset="0"/>
                          <a:ea typeface="+mn-ea"/>
                          <a:cs typeface="Gotham Pro" panose="02000503040000020004" pitchFamily="50" charset="0"/>
                        </a:rPr>
                        <a:t>Living Rooms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dirty="0">
                          <a:latin typeface="Gotham Pro" panose="02000503040000020004" pitchFamily="50" charset="0"/>
                          <a:cs typeface="Gotham Pro" panose="02000503040000020004" pitchFamily="50" charset="0"/>
                        </a:rPr>
                        <a:t>35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dirty="0">
                          <a:latin typeface="Gotham Pro" panose="02000503040000020004" pitchFamily="50" charset="0"/>
                          <a:cs typeface="Gotham Pro" panose="02000503040000020004" pitchFamily="50" charset="0"/>
                        </a:rPr>
                        <a:t>-</a:t>
                      </a:r>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112047">
                        <a:alpha val="25000"/>
                      </a:srgbClr>
                    </a:solidFill>
                  </a:tcPr>
                </a:tc>
                <a:extLst>
                  <a:ext uri="{0D108BD9-81ED-4DB2-BD59-A6C34878D82A}">
                    <a16:rowId xmlns:a16="http://schemas.microsoft.com/office/drawing/2014/main" val="10002"/>
                  </a:ext>
                </a:extLst>
              </a:tr>
              <a:tr h="608375">
                <a:tc>
                  <a:txBody>
                    <a:bodyPr/>
                    <a:lstStyle/>
                    <a:p>
                      <a:pPr algn="ctr"/>
                      <a:r>
                        <a:rPr lang="en-GB" sz="1400" dirty="0">
                          <a:latin typeface="Gotham Pro" panose="02000503040000020004" pitchFamily="50" charset="0"/>
                          <a:cs typeface="Gotham Pro" panose="02000503040000020004" pitchFamily="50" charset="0"/>
                        </a:rPr>
                        <a:t>Dining</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dirty="0">
                          <a:latin typeface="Gotham Pro" panose="02000503040000020004" pitchFamily="50" charset="0"/>
                          <a:cs typeface="Gotham Pro" panose="02000503040000020004" pitchFamily="50" charset="0"/>
                        </a:rPr>
                        <a:t>Dining</a:t>
                      </a:r>
                      <a:r>
                        <a:rPr lang="en-GB" sz="1400" baseline="0" dirty="0">
                          <a:latin typeface="Gotham Pro" panose="02000503040000020004" pitchFamily="50" charset="0"/>
                          <a:cs typeface="Gotham Pro" panose="02000503040000020004" pitchFamily="50" charset="0"/>
                        </a:rPr>
                        <a:t> room/area</a:t>
                      </a:r>
                      <a:endParaRPr lang="en-GB" sz="1400" dirty="0">
                        <a:latin typeface="Gotham Pro" panose="02000503040000020004" pitchFamily="50" charset="0"/>
                        <a:cs typeface="Gotham Pro" panose="02000503040000020004" pitchFamily="50"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dirty="0">
                          <a:latin typeface="Gotham Pro" panose="02000503040000020004" pitchFamily="50" charset="0"/>
                          <a:cs typeface="Gotham Pro" panose="02000503040000020004" pitchFamily="50" charset="0"/>
                        </a:rPr>
                        <a:t>40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dirty="0">
                          <a:latin typeface="Gotham Pro" panose="02000503040000020004" pitchFamily="50" charset="0"/>
                          <a:cs typeface="Gotham Pro" panose="02000503040000020004" pitchFamily="50" charset="0"/>
                        </a:rPr>
                        <a:t>-</a:t>
                      </a:r>
                    </a:p>
                  </a:txBody>
                  <a:tcPr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112047">
                        <a:alpha val="25000"/>
                      </a:srgbClr>
                    </a:solidFill>
                  </a:tcPr>
                </a:tc>
                <a:extLst>
                  <a:ext uri="{0D108BD9-81ED-4DB2-BD59-A6C34878D82A}">
                    <a16:rowId xmlns:a16="http://schemas.microsoft.com/office/drawing/2014/main" val="10003"/>
                  </a:ext>
                </a:extLst>
              </a:tr>
              <a:tr h="608375">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kern="1200" dirty="0">
                          <a:solidFill>
                            <a:schemeClr val="dk1"/>
                          </a:solidFill>
                          <a:latin typeface="Gotham Pro" panose="02000503040000020004" pitchFamily="50" charset="0"/>
                          <a:ea typeface="+mn-ea"/>
                          <a:cs typeface="Gotham Pro" panose="02000503040000020004" pitchFamily="50" charset="0"/>
                        </a:rPr>
                        <a:t>Sleeping </a:t>
                      </a:r>
                    </a:p>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kern="1200" dirty="0">
                          <a:solidFill>
                            <a:schemeClr val="dk1"/>
                          </a:solidFill>
                          <a:latin typeface="Gotham Pro" panose="02000503040000020004" pitchFamily="50" charset="0"/>
                          <a:ea typeface="+mn-ea"/>
                          <a:cs typeface="Gotham Pro" panose="02000503040000020004" pitchFamily="50" charset="0"/>
                        </a:rPr>
                        <a:t>(daytime resting)</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kern="1200" dirty="0">
                          <a:solidFill>
                            <a:schemeClr val="dk1"/>
                          </a:solidFill>
                          <a:latin typeface="Gotham Pro" panose="02000503040000020004" pitchFamily="50" charset="0"/>
                          <a:ea typeface="+mn-ea"/>
                          <a:cs typeface="Gotham Pro" panose="02000503040000020004" pitchFamily="50" charset="0"/>
                        </a:rPr>
                        <a:t>Bedroom</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kern="1200" dirty="0">
                          <a:solidFill>
                            <a:schemeClr val="dk1"/>
                          </a:solidFill>
                          <a:latin typeface="Gotham Pro" panose="02000503040000020004" pitchFamily="50" charset="0"/>
                          <a:ea typeface="+mn-ea"/>
                          <a:cs typeface="Gotham Pro" panose="02000503040000020004" pitchFamily="50" charset="0"/>
                        </a:rPr>
                        <a:t>35</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1400" kern="1200" dirty="0">
                          <a:solidFill>
                            <a:schemeClr val="dk1"/>
                          </a:solidFill>
                          <a:latin typeface="Gotham Pro" panose="02000503040000020004" pitchFamily="50" charset="0"/>
                          <a:ea typeface="+mn-ea"/>
                          <a:cs typeface="Gotham Pro" panose="02000503040000020004" pitchFamily="50" charset="0"/>
                        </a:rPr>
                        <a:t>30</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alpha val="25000"/>
                      </a:srgbClr>
                    </a:solidFill>
                  </a:tcPr>
                </a:tc>
                <a:extLst>
                  <a:ext uri="{0D108BD9-81ED-4DB2-BD59-A6C34878D82A}">
                    <a16:rowId xmlns:a16="http://schemas.microsoft.com/office/drawing/2014/main" val="10004"/>
                  </a:ext>
                </a:extLst>
              </a:tr>
              <a:tr h="843586">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Gotham Pro" panose="02000503040000020004" pitchFamily="50" charset="0"/>
                          <a:cs typeface="Gotham Pro" panose="02000503040000020004" pitchFamily="50" charset="0"/>
                        </a:rPr>
                        <a:t>Typically Applied:</a:t>
                      </a:r>
                      <a:endParaRPr lang="en-GB" sz="1400" baseline="-25000" dirty="0">
                        <a:latin typeface="Gotham Pro" panose="02000503040000020004" pitchFamily="50" charset="0"/>
                        <a:cs typeface="Gotham Pro" panose="02000503040000020004" pitchFamily="50" charset="0"/>
                      </a:endParaRPr>
                    </a:p>
                    <a:p>
                      <a:r>
                        <a:rPr lang="en-GB" sz="1400" dirty="0">
                          <a:latin typeface="Gotham Pro" panose="02000503040000020004" pitchFamily="50" charset="0"/>
                          <a:cs typeface="Gotham Pro" panose="02000503040000020004" pitchFamily="50" charset="0"/>
                        </a:rPr>
                        <a:t>*For a reasonable standard in bedrooms at night, individual</a:t>
                      </a:r>
                      <a:r>
                        <a:rPr lang="en-GB" sz="1400" baseline="0" dirty="0">
                          <a:latin typeface="Gotham Pro" panose="02000503040000020004" pitchFamily="50" charset="0"/>
                          <a:cs typeface="Gotham Pro" panose="02000503040000020004" pitchFamily="50" charset="0"/>
                        </a:rPr>
                        <a:t> noise events (measured with F time-weighting) should not normally exceed 45 dB </a:t>
                      </a:r>
                      <a:r>
                        <a:rPr lang="en-GB" sz="1400" baseline="0" dirty="0" err="1">
                          <a:latin typeface="Gotham Pro" panose="02000503040000020004" pitchFamily="50" charset="0"/>
                          <a:cs typeface="Gotham Pro" panose="02000503040000020004" pitchFamily="50" charset="0"/>
                        </a:rPr>
                        <a:t>L</a:t>
                      </a:r>
                      <a:r>
                        <a:rPr lang="en-GB" sz="1400" baseline="-25000" dirty="0" err="1">
                          <a:latin typeface="Gotham Pro" panose="02000503040000020004" pitchFamily="50" charset="0"/>
                          <a:cs typeface="Gotham Pro" panose="02000503040000020004" pitchFamily="50" charset="0"/>
                        </a:rPr>
                        <a:t>Amax</a:t>
                      </a:r>
                      <a:r>
                        <a:rPr lang="en-GB" sz="1400" baseline="-25000" dirty="0">
                          <a:latin typeface="Gotham Pro" panose="02000503040000020004" pitchFamily="50" charset="0"/>
                          <a:cs typeface="Gotham Pro" panose="02000503040000020004" pitchFamily="50" charset="0"/>
                        </a:rPr>
                        <a:t>.</a:t>
                      </a:r>
                      <a:r>
                        <a:rPr lang="en-GB" sz="1400" baseline="0" dirty="0">
                          <a:latin typeface="Gotham Pro" panose="02000503040000020004" pitchFamily="50" charset="0"/>
                          <a:cs typeface="Gotham Pro" panose="02000503040000020004" pitchFamily="50" charset="0"/>
                        </a:rPr>
                        <a:t> </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2047">
                        <a:alpha val="25000"/>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600" dirty="0">
                        <a:latin typeface="Neuzeit S LT Std Book" panose="020B0503020204020203"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8D7CD"/>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600" dirty="0">
                        <a:latin typeface="Neuzeit S LT Std Book" panose="020B0503020204020203"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8D7CD"/>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600" dirty="0">
                        <a:latin typeface="Neuzeit S LT Std Book" panose="020B0503020204020203" pitchFamily="34" charset="0"/>
                      </a:endParaRPr>
                    </a:p>
                  </a:txBody>
                  <a:tcPr>
                    <a:lnL w="38100" cap="flat" cmpd="sng" algn="ctr">
                      <a:solidFill>
                        <a:schemeClr val="bg1"/>
                      </a:solidFill>
                      <a:prstDash val="solid"/>
                      <a:round/>
                      <a:headEnd type="none" w="med" len="med"/>
                      <a:tailEnd type="none" w="med" len="med"/>
                    </a:lnL>
                    <a:solidFill>
                      <a:srgbClr val="F8D7CD"/>
                    </a:solidFill>
                  </a:tcPr>
                </a:tc>
                <a:extLst>
                  <a:ext uri="{0D108BD9-81ED-4DB2-BD59-A6C34878D82A}">
                    <a16:rowId xmlns:a16="http://schemas.microsoft.com/office/drawing/2014/main" val="10005"/>
                  </a:ext>
                </a:extLst>
              </a:tr>
            </a:tbl>
          </a:graphicData>
        </a:graphic>
      </p:graphicFrame>
      <p:pic>
        <p:nvPicPr>
          <p:cNvPr id="7" name="Picture 6">
            <a:extLst>
              <a:ext uri="{FF2B5EF4-FFF2-40B4-BE49-F238E27FC236}">
                <a16:creationId xmlns:a16="http://schemas.microsoft.com/office/drawing/2014/main" id="{A470EFDA-B5E1-AF82-61F8-E8B99101A0F4}"/>
              </a:ext>
            </a:extLst>
          </p:cNvPr>
          <p:cNvPicPr>
            <a:picLocks noChangeAspect="1"/>
          </p:cNvPicPr>
          <p:nvPr/>
        </p:nvPicPr>
        <p:blipFill rotWithShape="1">
          <a:blip r:embed="rId2"/>
          <a:srcRect l="1267" t="945" r="1825" b="1344"/>
          <a:stretch/>
        </p:blipFill>
        <p:spPr>
          <a:xfrm>
            <a:off x="7909012" y="1572125"/>
            <a:ext cx="3444788" cy="4539917"/>
          </a:xfrm>
          <a:prstGeom prst="rect">
            <a:avLst/>
          </a:prstGeom>
          <a:ln>
            <a:solidFill>
              <a:schemeClr val="tx1"/>
            </a:solidFill>
          </a:ln>
        </p:spPr>
      </p:pic>
      <p:sp>
        <p:nvSpPr>
          <p:cNvPr id="11" name="Title 1">
            <a:extLst>
              <a:ext uri="{FF2B5EF4-FFF2-40B4-BE49-F238E27FC236}">
                <a16:creationId xmlns:a16="http://schemas.microsoft.com/office/drawing/2014/main" id="{36F2DFC7-A9C4-FF8F-3CA4-ABD8A801D26B}"/>
              </a:ext>
            </a:extLst>
          </p:cNvPr>
          <p:cNvSpPr txBox="1">
            <a:spLocks/>
          </p:cNvSpPr>
          <p:nvPr/>
        </p:nvSpPr>
        <p:spPr>
          <a:xfrm>
            <a:off x="255440" y="230907"/>
            <a:ext cx="10380476" cy="9051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Acoustic Criteria – Indoor Ambient Noise Levels</a:t>
            </a:r>
          </a:p>
        </p:txBody>
      </p:sp>
      <p:pic>
        <p:nvPicPr>
          <p:cNvPr id="12" name="Picture 11" descr="Text&#10;&#10;Description automatically generated">
            <a:extLst>
              <a:ext uri="{FF2B5EF4-FFF2-40B4-BE49-F238E27FC236}">
                <a16:creationId xmlns:a16="http://schemas.microsoft.com/office/drawing/2014/main" id="{F02E418C-3201-AF7A-EC57-C9376A986674}"/>
              </a:ext>
            </a:extLst>
          </p:cNvPr>
          <p:cNvPicPr>
            <a:picLocks noChangeAspect="1"/>
          </p:cNvPicPr>
          <p:nvPr/>
        </p:nvPicPr>
        <p:blipFill rotWithShape="1">
          <a:blip r:embed="rId3">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13" name="Straight Connector 12">
            <a:extLst>
              <a:ext uri="{FF2B5EF4-FFF2-40B4-BE49-F238E27FC236}">
                <a16:creationId xmlns:a16="http://schemas.microsoft.com/office/drawing/2014/main" id="{FA80CC30-F80A-D7D0-92F0-209B6A72B171}"/>
              </a:ext>
            </a:extLst>
          </p:cNvPr>
          <p:cNvCxnSpPr>
            <a:cxnSpLocks/>
          </p:cNvCxnSpPr>
          <p:nvPr/>
        </p:nvCxnSpPr>
        <p:spPr>
          <a:xfrm>
            <a:off x="355185" y="1290134"/>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751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C34B3A-26F3-BE9A-A67F-1B56F549F293}"/>
              </a:ext>
            </a:extLst>
          </p:cNvPr>
          <p:cNvSpPr>
            <a:spLocks noGrp="1"/>
          </p:cNvSpPr>
          <p:nvPr>
            <p:ph type="sldNum" sz="quarter" idx="12"/>
          </p:nvPr>
        </p:nvSpPr>
        <p:spPr/>
        <p:txBody>
          <a:bodyPr/>
          <a:lstStyle/>
          <a:p>
            <a:fld id="{D85A6CA5-B605-4B07-9511-1D564498CBC6}" type="slidenum">
              <a:rPr lang="en-IE" smtClean="0"/>
              <a:t>8</a:t>
            </a:fld>
            <a:endParaRPr lang="en-IE"/>
          </a:p>
        </p:txBody>
      </p:sp>
      <p:sp>
        <p:nvSpPr>
          <p:cNvPr id="11" name="Title 1">
            <a:extLst>
              <a:ext uri="{FF2B5EF4-FFF2-40B4-BE49-F238E27FC236}">
                <a16:creationId xmlns:a16="http://schemas.microsoft.com/office/drawing/2014/main" id="{36F2DFC7-A9C4-FF8F-3CA4-ABD8A801D26B}"/>
              </a:ext>
            </a:extLst>
          </p:cNvPr>
          <p:cNvSpPr txBox="1">
            <a:spLocks/>
          </p:cNvSpPr>
          <p:nvPr/>
        </p:nvSpPr>
        <p:spPr>
          <a:xfrm>
            <a:off x="255440" y="230907"/>
            <a:ext cx="10380476" cy="9051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112047"/>
                </a:solidFill>
                <a:latin typeface="Gotham Pro Medium" panose="02000603030000020004" pitchFamily="50" charset="0"/>
                <a:cs typeface="Gotham Pro Medium" panose="02000603030000020004" pitchFamily="50" charset="0"/>
              </a:rPr>
              <a:t>Acoustic Criteria – Indoor Ambient Noise Levels</a:t>
            </a:r>
          </a:p>
        </p:txBody>
      </p:sp>
      <p:pic>
        <p:nvPicPr>
          <p:cNvPr id="12" name="Picture 11" descr="Text&#10;&#10;Description automatically generated">
            <a:extLst>
              <a:ext uri="{FF2B5EF4-FFF2-40B4-BE49-F238E27FC236}">
                <a16:creationId xmlns:a16="http://schemas.microsoft.com/office/drawing/2014/main" id="{F02E418C-3201-AF7A-EC57-C9376A986674}"/>
              </a:ext>
            </a:extLst>
          </p:cNvPr>
          <p:cNvPicPr>
            <a:picLocks noChangeAspect="1"/>
          </p:cNvPicPr>
          <p:nvPr/>
        </p:nvPicPr>
        <p:blipFill rotWithShape="1">
          <a:blip r:embed="rId2">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13" name="Straight Connector 12">
            <a:extLst>
              <a:ext uri="{FF2B5EF4-FFF2-40B4-BE49-F238E27FC236}">
                <a16:creationId xmlns:a16="http://schemas.microsoft.com/office/drawing/2014/main" id="{FA80CC30-F80A-D7D0-92F0-209B6A72B171}"/>
              </a:ext>
            </a:extLst>
          </p:cNvPr>
          <p:cNvCxnSpPr>
            <a:cxnSpLocks/>
          </p:cNvCxnSpPr>
          <p:nvPr/>
        </p:nvCxnSpPr>
        <p:spPr>
          <a:xfrm>
            <a:off x="355185" y="1290134"/>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BE92FF5-C210-7D14-8749-0C1CC6774AC2}"/>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60640" y="1583730"/>
            <a:ext cx="1678504" cy="1652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
            <a:extLst>
              <a:ext uri="{FF2B5EF4-FFF2-40B4-BE49-F238E27FC236}">
                <a16:creationId xmlns:a16="http://schemas.microsoft.com/office/drawing/2014/main" id="{F5559C6B-BF46-E173-4103-19B2967CE2FD}"/>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06428" y="3455956"/>
            <a:ext cx="1975173" cy="1218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A48B5F1D-4451-0CE6-75C1-288EDE0D759E}"/>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35248" y="5027063"/>
            <a:ext cx="1603896" cy="1308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F907433-91D6-9FCC-A215-35EA163CCB58}"/>
              </a:ext>
            </a:extLst>
          </p:cNvPr>
          <p:cNvSpPr txBox="1"/>
          <p:nvPr/>
        </p:nvSpPr>
        <p:spPr>
          <a:xfrm>
            <a:off x="5763839" y="2313080"/>
            <a:ext cx="2028825" cy="923330"/>
          </a:xfrm>
          <a:prstGeom prst="rect">
            <a:avLst/>
          </a:prstGeom>
          <a:noFill/>
        </p:spPr>
        <p:txBody>
          <a:bodyPr wrap="square" rtlCol="0">
            <a:spAutoFit/>
          </a:bodyPr>
          <a:lstStyle/>
          <a:p>
            <a:r>
              <a:rPr lang="en-US" dirty="0">
                <a:latin typeface="Neuzeit S LT Std Book" panose="020B0503020204020203" pitchFamily="34" charset="0"/>
              </a:rPr>
              <a:t>Internal Noise Level Office</a:t>
            </a:r>
          </a:p>
          <a:p>
            <a:r>
              <a:rPr lang="en-US" dirty="0">
                <a:latin typeface="Neuzeit S LT Std Book" panose="020B0503020204020203" pitchFamily="34" charset="0"/>
              </a:rPr>
              <a:t>50-55dBA</a:t>
            </a:r>
            <a:endParaRPr lang="en-GB" dirty="0">
              <a:latin typeface="Neuzeit S LT Std Book" panose="020B0503020204020203" pitchFamily="34" charset="0"/>
            </a:endParaRPr>
          </a:p>
        </p:txBody>
      </p:sp>
      <p:sp>
        <p:nvSpPr>
          <p:cNvPr id="9" name="TextBox 8">
            <a:extLst>
              <a:ext uri="{FF2B5EF4-FFF2-40B4-BE49-F238E27FC236}">
                <a16:creationId xmlns:a16="http://schemas.microsoft.com/office/drawing/2014/main" id="{7C8FFAA6-DF32-3359-F696-54B77F159829}"/>
              </a:ext>
            </a:extLst>
          </p:cNvPr>
          <p:cNvSpPr txBox="1"/>
          <p:nvPr/>
        </p:nvSpPr>
        <p:spPr>
          <a:xfrm>
            <a:off x="5763839" y="3750632"/>
            <a:ext cx="2570264" cy="923330"/>
          </a:xfrm>
          <a:prstGeom prst="rect">
            <a:avLst/>
          </a:prstGeom>
          <a:noFill/>
        </p:spPr>
        <p:txBody>
          <a:bodyPr wrap="square" rtlCol="0">
            <a:spAutoFit/>
          </a:bodyPr>
          <a:lstStyle/>
          <a:p>
            <a:r>
              <a:rPr lang="en-US" dirty="0">
                <a:latin typeface="Neuzeit S LT Std Book" panose="020B0503020204020203" pitchFamily="34" charset="0"/>
              </a:rPr>
              <a:t>Typical busy Road at pavement</a:t>
            </a:r>
          </a:p>
          <a:p>
            <a:r>
              <a:rPr lang="en-US" dirty="0">
                <a:latin typeface="Neuzeit S LT Std Book" panose="020B0503020204020203" pitchFamily="34" charset="0"/>
              </a:rPr>
              <a:t>65-70dBA</a:t>
            </a:r>
            <a:endParaRPr lang="en-GB" dirty="0">
              <a:latin typeface="Neuzeit S LT Std Book" panose="020B0503020204020203" pitchFamily="34" charset="0"/>
            </a:endParaRPr>
          </a:p>
        </p:txBody>
      </p:sp>
      <p:sp>
        <p:nvSpPr>
          <p:cNvPr id="10" name="TextBox 9">
            <a:extLst>
              <a:ext uri="{FF2B5EF4-FFF2-40B4-BE49-F238E27FC236}">
                <a16:creationId xmlns:a16="http://schemas.microsoft.com/office/drawing/2014/main" id="{6FBA2B48-1132-713D-BEE3-4640807287F7}"/>
              </a:ext>
            </a:extLst>
          </p:cNvPr>
          <p:cNvSpPr txBox="1"/>
          <p:nvPr/>
        </p:nvSpPr>
        <p:spPr>
          <a:xfrm>
            <a:off x="5763839" y="5193672"/>
            <a:ext cx="2486025" cy="646331"/>
          </a:xfrm>
          <a:prstGeom prst="rect">
            <a:avLst/>
          </a:prstGeom>
          <a:noFill/>
        </p:spPr>
        <p:txBody>
          <a:bodyPr wrap="square" rtlCol="0">
            <a:spAutoFit/>
          </a:bodyPr>
          <a:lstStyle/>
          <a:p>
            <a:r>
              <a:rPr lang="en-US" dirty="0">
                <a:latin typeface="Neuzeit S LT Std Book" panose="020B0503020204020203" pitchFamily="34" charset="0"/>
              </a:rPr>
              <a:t>Construction Noise</a:t>
            </a:r>
          </a:p>
          <a:p>
            <a:r>
              <a:rPr lang="en-US" dirty="0">
                <a:latin typeface="Neuzeit S LT Std Book" panose="020B0503020204020203" pitchFamily="34" charset="0"/>
              </a:rPr>
              <a:t>85dBA+</a:t>
            </a:r>
            <a:endParaRPr lang="en-GB" dirty="0">
              <a:latin typeface="Neuzeit S LT Std Book" panose="020B0503020204020203" pitchFamily="34" charset="0"/>
            </a:endParaRPr>
          </a:p>
        </p:txBody>
      </p:sp>
    </p:spTree>
    <p:extLst>
      <p:ext uri="{BB962C8B-B14F-4D97-AF65-F5344CB8AC3E}">
        <p14:creationId xmlns:p14="http://schemas.microsoft.com/office/powerpoint/2010/main" val="934040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9F4255-E67C-3CB6-07D7-2AD43D99D526}"/>
              </a:ext>
            </a:extLst>
          </p:cNvPr>
          <p:cNvSpPr>
            <a:spLocks noGrp="1"/>
          </p:cNvSpPr>
          <p:nvPr>
            <p:ph type="sldNum" sz="quarter" idx="12"/>
          </p:nvPr>
        </p:nvSpPr>
        <p:spPr/>
        <p:txBody>
          <a:bodyPr/>
          <a:lstStyle/>
          <a:p>
            <a:fld id="{D85A6CA5-B605-4B07-9511-1D564498CBC6}" type="slidenum">
              <a:rPr lang="en-IE" smtClean="0"/>
              <a:t>9</a:t>
            </a:fld>
            <a:endParaRPr lang="en-IE"/>
          </a:p>
        </p:txBody>
      </p:sp>
      <p:pic>
        <p:nvPicPr>
          <p:cNvPr id="8" name="MLM-CadnaFlythrough_v01">
            <a:hlinkClick r:id="" action="ppaction://media"/>
            <a:extLst>
              <a:ext uri="{FF2B5EF4-FFF2-40B4-BE49-F238E27FC236}">
                <a16:creationId xmlns:a16="http://schemas.microsoft.com/office/drawing/2014/main" id="{FA511B02-A8DF-0161-876E-4697304A8F11}"/>
              </a:ext>
            </a:extLst>
          </p:cNvPr>
          <p:cNvPicPr>
            <a:picLocks noChangeAspect="1"/>
          </p:cNvPicPr>
          <p:nvPr>
            <a:videoFile r:link="rId1"/>
            <p:extLst>
              <p:ext uri="{DAA4B4D4-6D71-4841-9C94-3DE7FCFB9230}">
                <p14:media xmlns:p14="http://schemas.microsoft.com/office/powerpoint/2010/main" r:embed="rId2">
                  <p14:trim st="5090"/>
                </p14:media>
              </p:ext>
            </p:extLst>
          </p:nvPr>
        </p:nvPicPr>
        <p:blipFill>
          <a:blip r:embed="rId4"/>
          <a:stretch>
            <a:fillRect/>
          </a:stretch>
        </p:blipFill>
        <p:spPr>
          <a:xfrm>
            <a:off x="5344290" y="1590557"/>
            <a:ext cx="6496018" cy="3349509"/>
          </a:xfrm>
          <a:prstGeom prst="rect">
            <a:avLst/>
          </a:prstGeom>
        </p:spPr>
      </p:pic>
      <p:sp>
        <p:nvSpPr>
          <p:cNvPr id="9" name="Content Placeholder 2">
            <a:extLst>
              <a:ext uri="{FF2B5EF4-FFF2-40B4-BE49-F238E27FC236}">
                <a16:creationId xmlns:a16="http://schemas.microsoft.com/office/drawing/2014/main" id="{587A650B-D1DB-A18D-C234-2EF7AE8279D6}"/>
              </a:ext>
            </a:extLst>
          </p:cNvPr>
          <p:cNvSpPr txBox="1">
            <a:spLocks/>
          </p:cNvSpPr>
          <p:nvPr/>
        </p:nvSpPr>
        <p:spPr>
          <a:xfrm>
            <a:off x="340262" y="1285128"/>
            <a:ext cx="11013538" cy="638578"/>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spcAft>
                <a:spcPts val="1200"/>
              </a:spcAft>
              <a:buFont typeface="Arial"/>
              <a:buNone/>
              <a:defRPr sz="2400" kern="1200">
                <a:solidFill>
                  <a:srgbClr val="00364A"/>
                </a:solidFill>
                <a:latin typeface="Neuzeit S LT Std Book" charset="0"/>
                <a:ea typeface="Neuzeit S LT Std Book" charset="0"/>
                <a:cs typeface="Neuzeit S LT Std Book" charset="0"/>
              </a:defRPr>
            </a:lvl1pPr>
            <a:lvl2pPr marL="0" indent="0" algn="l" defTabSz="914400" rtl="0" eaLnBrk="1" latinLnBrk="0" hangingPunct="1">
              <a:lnSpc>
                <a:spcPct val="120000"/>
              </a:lnSpc>
              <a:spcBef>
                <a:spcPts val="500"/>
              </a:spcBef>
              <a:buFont typeface="Arial"/>
              <a:buNone/>
              <a:defRPr sz="1800" kern="1200">
                <a:solidFill>
                  <a:srgbClr val="808080"/>
                </a:solidFill>
                <a:latin typeface="Neuzeit S LT Std Book" charset="0"/>
                <a:ea typeface="Neuzeit S LT Std Book" charset="0"/>
                <a:cs typeface="Neuzeit S LT Std Book" charset="0"/>
              </a:defRPr>
            </a:lvl2pPr>
            <a:lvl3pPr marL="0" indent="-216000" algn="l" defTabSz="914400" rtl="0" eaLnBrk="1" latinLnBrk="0" hangingPunct="1">
              <a:lnSpc>
                <a:spcPct val="120000"/>
              </a:lnSpc>
              <a:spcBef>
                <a:spcPts val="500"/>
              </a:spcBef>
              <a:buClr>
                <a:srgbClr val="D1D4C9"/>
              </a:buClr>
              <a:buFont typeface="Arial" charset="0"/>
              <a:buChar char="•"/>
              <a:defRPr sz="1800" kern="1200">
                <a:solidFill>
                  <a:srgbClr val="808080"/>
                </a:solidFill>
                <a:latin typeface="Neuzeit S LT Std Book" charset="0"/>
                <a:ea typeface="Neuzeit S LT Std Book" charset="0"/>
                <a:cs typeface="Neuzeit S LT Std Book" charset="0"/>
              </a:defRPr>
            </a:lvl3pPr>
            <a:lvl4pPr marL="432000" indent="-216000" algn="l" defTabSz="914400" rtl="0" eaLnBrk="1" latinLnBrk="0" hangingPunct="1">
              <a:lnSpc>
                <a:spcPct val="120000"/>
              </a:lnSpc>
              <a:spcBef>
                <a:spcPts val="500"/>
              </a:spcBef>
              <a:buClr>
                <a:srgbClr val="D1D4C9"/>
              </a:buClr>
              <a:buFont typeface="Arial" charset="0"/>
              <a:buChar char="•"/>
              <a:defRPr sz="1800" kern="1200">
                <a:solidFill>
                  <a:srgbClr val="808080"/>
                </a:solidFill>
                <a:latin typeface="Neuzeit S LT Std Book" charset="0"/>
                <a:ea typeface="Neuzeit S LT Std Book" charset="0"/>
                <a:cs typeface="Neuzeit S LT Std Book" charset="0"/>
              </a:defRPr>
            </a:lvl4pPr>
            <a:lvl5pPr marL="648000" indent="-216000" algn="l" defTabSz="914400" rtl="0" eaLnBrk="1" latinLnBrk="0" hangingPunct="1">
              <a:lnSpc>
                <a:spcPct val="120000"/>
              </a:lnSpc>
              <a:spcBef>
                <a:spcPts val="500"/>
              </a:spcBef>
              <a:buClr>
                <a:srgbClr val="D1D4C9"/>
              </a:buClr>
              <a:buFont typeface="Arial" charset="0"/>
              <a:buChar char="•"/>
              <a:defRPr sz="1800" kern="1200">
                <a:solidFill>
                  <a:srgbClr val="808080"/>
                </a:solidFill>
                <a:latin typeface="Neuzeit S LT Std Book" charset="0"/>
                <a:ea typeface="Neuzeit S LT Std Book" charset="0"/>
                <a:cs typeface="Neuzeit S LT Std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solidFill>
                  <a:srgbClr val="112047"/>
                </a:solidFill>
                <a:latin typeface="Gotham Pro Medium" panose="02000603030000020004" pitchFamily="50" charset="0"/>
                <a:cs typeface="Gotham Pro Medium" panose="02000603030000020004" pitchFamily="50" charset="0"/>
              </a:rPr>
              <a:t>Establish Noise Levels on Site</a:t>
            </a:r>
          </a:p>
        </p:txBody>
      </p:sp>
      <p:sp>
        <p:nvSpPr>
          <p:cNvPr id="11" name="Content Placeholder 2">
            <a:extLst>
              <a:ext uri="{FF2B5EF4-FFF2-40B4-BE49-F238E27FC236}">
                <a16:creationId xmlns:a16="http://schemas.microsoft.com/office/drawing/2014/main" id="{CAC73CB0-6517-6AA1-148B-DA5712B5444C}"/>
              </a:ext>
            </a:extLst>
          </p:cNvPr>
          <p:cNvSpPr txBox="1">
            <a:spLocks/>
          </p:cNvSpPr>
          <p:nvPr/>
        </p:nvSpPr>
        <p:spPr>
          <a:xfrm>
            <a:off x="351692" y="1999450"/>
            <a:ext cx="4701571" cy="2531722"/>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spcAft>
                <a:spcPts val="1200"/>
              </a:spcAft>
              <a:buFont typeface="Arial"/>
              <a:buNone/>
              <a:defRPr sz="2400" kern="1200">
                <a:solidFill>
                  <a:srgbClr val="00364A"/>
                </a:solidFill>
                <a:latin typeface="Neuzeit S LT Std Book" charset="0"/>
                <a:ea typeface="Neuzeit S LT Std Book" charset="0"/>
                <a:cs typeface="Neuzeit S LT Std Book" charset="0"/>
              </a:defRPr>
            </a:lvl1pPr>
            <a:lvl2pPr marL="0" indent="0" algn="l" defTabSz="914400" rtl="0" eaLnBrk="1" latinLnBrk="0" hangingPunct="1">
              <a:lnSpc>
                <a:spcPct val="120000"/>
              </a:lnSpc>
              <a:spcBef>
                <a:spcPts val="500"/>
              </a:spcBef>
              <a:buFont typeface="Arial"/>
              <a:buNone/>
              <a:defRPr sz="1800" kern="1200">
                <a:solidFill>
                  <a:srgbClr val="808080"/>
                </a:solidFill>
                <a:latin typeface="Neuzeit S LT Std Book" charset="0"/>
                <a:ea typeface="Neuzeit S LT Std Book" charset="0"/>
                <a:cs typeface="Neuzeit S LT Std Book" charset="0"/>
              </a:defRPr>
            </a:lvl2pPr>
            <a:lvl3pPr marL="0" indent="-216000" algn="l" defTabSz="914400" rtl="0" eaLnBrk="1" latinLnBrk="0" hangingPunct="1">
              <a:lnSpc>
                <a:spcPct val="120000"/>
              </a:lnSpc>
              <a:spcBef>
                <a:spcPts val="500"/>
              </a:spcBef>
              <a:buClr>
                <a:srgbClr val="D1D4C9"/>
              </a:buClr>
              <a:buFont typeface="Arial" charset="0"/>
              <a:buChar char="•"/>
              <a:defRPr sz="1800" kern="1200">
                <a:solidFill>
                  <a:srgbClr val="808080"/>
                </a:solidFill>
                <a:latin typeface="Neuzeit S LT Std Book" charset="0"/>
                <a:ea typeface="Neuzeit S LT Std Book" charset="0"/>
                <a:cs typeface="Neuzeit S LT Std Book" charset="0"/>
              </a:defRPr>
            </a:lvl3pPr>
            <a:lvl4pPr marL="432000" indent="-216000" algn="l" defTabSz="914400" rtl="0" eaLnBrk="1" latinLnBrk="0" hangingPunct="1">
              <a:lnSpc>
                <a:spcPct val="120000"/>
              </a:lnSpc>
              <a:spcBef>
                <a:spcPts val="500"/>
              </a:spcBef>
              <a:buClr>
                <a:srgbClr val="D1D4C9"/>
              </a:buClr>
              <a:buFont typeface="Arial" charset="0"/>
              <a:buChar char="•"/>
              <a:defRPr sz="1800" kern="1200">
                <a:solidFill>
                  <a:srgbClr val="808080"/>
                </a:solidFill>
                <a:latin typeface="Neuzeit S LT Std Book" charset="0"/>
                <a:ea typeface="Neuzeit S LT Std Book" charset="0"/>
                <a:cs typeface="Neuzeit S LT Std Book" charset="0"/>
              </a:defRPr>
            </a:lvl4pPr>
            <a:lvl5pPr marL="648000" indent="-216000" algn="l" defTabSz="914400" rtl="0" eaLnBrk="1" latinLnBrk="0" hangingPunct="1">
              <a:lnSpc>
                <a:spcPct val="120000"/>
              </a:lnSpc>
              <a:spcBef>
                <a:spcPts val="500"/>
              </a:spcBef>
              <a:buClr>
                <a:srgbClr val="D1D4C9"/>
              </a:buClr>
              <a:buFont typeface="Arial" charset="0"/>
              <a:buChar char="•"/>
              <a:defRPr sz="1800" kern="1200">
                <a:solidFill>
                  <a:srgbClr val="808080"/>
                </a:solidFill>
                <a:latin typeface="Neuzeit S LT Std Book" charset="0"/>
                <a:ea typeface="Neuzeit S LT Std Book" charset="0"/>
                <a:cs typeface="Neuzeit S LT Std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50000"/>
              </a:lnSpc>
              <a:buClr>
                <a:srgbClr val="00B0F0"/>
              </a:buClr>
              <a:buFont typeface="Wingdings" panose="05000000000000000000" pitchFamily="2" charset="2"/>
              <a:buChar char="§"/>
            </a:pPr>
            <a:r>
              <a:rPr lang="en-GB" sz="1800" dirty="0">
                <a:solidFill>
                  <a:srgbClr val="112047"/>
                </a:solidFill>
                <a:latin typeface="Gotham Pro" panose="02000503040000020004" pitchFamily="50" charset="0"/>
                <a:cs typeface="Gotham Pro" panose="02000503040000020004" pitchFamily="50" charset="0"/>
              </a:rPr>
              <a:t>Measure or Predict the noise levels on site</a:t>
            </a:r>
          </a:p>
          <a:p>
            <a:pPr marL="342900" indent="-342900">
              <a:lnSpc>
                <a:spcPct val="150000"/>
              </a:lnSpc>
              <a:buClr>
                <a:srgbClr val="00B0F0"/>
              </a:buClr>
              <a:buFont typeface="Wingdings" panose="05000000000000000000" pitchFamily="2" charset="2"/>
              <a:buChar char="§"/>
            </a:pPr>
            <a:r>
              <a:rPr lang="en-GB" sz="1800" dirty="0">
                <a:solidFill>
                  <a:srgbClr val="112047"/>
                </a:solidFill>
                <a:latin typeface="Gotham Pro" panose="02000503040000020004" pitchFamily="50" charset="0"/>
                <a:cs typeface="Gotham Pro" panose="02000503040000020004" pitchFamily="50" charset="0"/>
              </a:rPr>
              <a:t>Predictions of traffic, rail, plant and aircraft can be undertaken with the aid of 3D Modelling Software</a:t>
            </a:r>
          </a:p>
        </p:txBody>
      </p:sp>
      <p:sp>
        <p:nvSpPr>
          <p:cNvPr id="14" name="Title 1">
            <a:extLst>
              <a:ext uri="{FF2B5EF4-FFF2-40B4-BE49-F238E27FC236}">
                <a16:creationId xmlns:a16="http://schemas.microsoft.com/office/drawing/2014/main" id="{40D0C0FD-2CB9-BCB5-679B-D2C30424A583}"/>
              </a:ext>
            </a:extLst>
          </p:cNvPr>
          <p:cNvSpPr txBox="1">
            <a:spLocks/>
          </p:cNvSpPr>
          <p:nvPr/>
        </p:nvSpPr>
        <p:spPr>
          <a:xfrm>
            <a:off x="255440" y="230907"/>
            <a:ext cx="11488616" cy="425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dirty="0">
                <a:solidFill>
                  <a:srgbClr val="112047"/>
                </a:solidFill>
                <a:latin typeface="Gotham Pro Medium" panose="02000603030000020004" pitchFamily="50" charset="0"/>
                <a:cs typeface="Gotham Pro Medium" panose="02000603030000020004" pitchFamily="50" charset="0"/>
              </a:rPr>
              <a:t>Sound Insulation – Determining Façade Performance</a:t>
            </a:r>
          </a:p>
        </p:txBody>
      </p:sp>
      <p:pic>
        <p:nvPicPr>
          <p:cNvPr id="15" name="Picture 14" descr="Text&#10;&#10;Description automatically generated">
            <a:extLst>
              <a:ext uri="{FF2B5EF4-FFF2-40B4-BE49-F238E27FC236}">
                <a16:creationId xmlns:a16="http://schemas.microsoft.com/office/drawing/2014/main" id="{465463E5-E569-D4D3-D704-ECAF2ED533CE}"/>
              </a:ext>
            </a:extLst>
          </p:cNvPr>
          <p:cNvPicPr>
            <a:picLocks noChangeAspect="1"/>
          </p:cNvPicPr>
          <p:nvPr/>
        </p:nvPicPr>
        <p:blipFill rotWithShape="1">
          <a:blip r:embed="rId5">
            <a:extLst>
              <a:ext uri="{28A0092B-C50C-407E-A947-70E740481C1C}">
                <a14:useLocalDpi xmlns:a14="http://schemas.microsoft.com/office/drawing/2010/main" val="0"/>
              </a:ext>
            </a:extLst>
          </a:blip>
          <a:srcRect l="1157" r="55819"/>
          <a:stretch/>
        </p:blipFill>
        <p:spPr>
          <a:xfrm>
            <a:off x="11009698" y="51880"/>
            <a:ext cx="991030" cy="783152"/>
          </a:xfrm>
          <a:prstGeom prst="rect">
            <a:avLst/>
          </a:prstGeom>
        </p:spPr>
      </p:pic>
      <p:cxnSp>
        <p:nvCxnSpPr>
          <p:cNvPr id="16" name="Straight Connector 15">
            <a:extLst>
              <a:ext uri="{FF2B5EF4-FFF2-40B4-BE49-F238E27FC236}">
                <a16:creationId xmlns:a16="http://schemas.microsoft.com/office/drawing/2014/main" id="{AC2F7F85-49B3-04EB-9893-9EE34348C6DE}"/>
              </a:ext>
            </a:extLst>
          </p:cNvPr>
          <p:cNvCxnSpPr>
            <a:cxnSpLocks/>
          </p:cNvCxnSpPr>
          <p:nvPr/>
        </p:nvCxnSpPr>
        <p:spPr>
          <a:xfrm>
            <a:off x="355185" y="824916"/>
            <a:ext cx="10573579" cy="0"/>
          </a:xfrm>
          <a:prstGeom prst="line">
            <a:avLst/>
          </a:prstGeom>
          <a:ln w="63500">
            <a:gradFill flip="none" rotWithShape="1">
              <a:gsLst>
                <a:gs pos="0">
                  <a:srgbClr val="112047"/>
                </a:gs>
                <a:gs pos="50000">
                  <a:srgbClr val="642266"/>
                </a:gs>
                <a:gs pos="83000">
                  <a:srgbClr val="00B0F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02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mplitude Acoustics">
      <a:dk1>
        <a:srgbClr val="112047"/>
      </a:dk1>
      <a:lt1>
        <a:srgbClr val="E7E6E6"/>
      </a:lt1>
      <a:dk2>
        <a:srgbClr val="FFFFFF"/>
      </a:dk2>
      <a:lt2>
        <a:srgbClr val="112047"/>
      </a:lt2>
      <a:accent1>
        <a:srgbClr val="17B2E8"/>
      </a:accent1>
      <a:accent2>
        <a:srgbClr val="642266"/>
      </a:accent2>
      <a:accent3>
        <a:srgbClr val="FFFFFF"/>
      </a:accent3>
      <a:accent4>
        <a:srgbClr val="FFFFFF"/>
      </a:accent4>
      <a:accent5>
        <a:srgbClr val="FFFFFF"/>
      </a:accent5>
      <a:accent6>
        <a:srgbClr val="FFFFFF"/>
      </a:accent6>
      <a:hlink>
        <a:srgbClr val="112047"/>
      </a:hlink>
      <a:folHlink>
        <a:srgbClr val="11204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2315</TotalTime>
  <Words>1522</Words>
  <Application>Microsoft Office PowerPoint</Application>
  <PresentationFormat>Widescreen</PresentationFormat>
  <Paragraphs>297</Paragraphs>
  <Slides>37</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Arial</vt:lpstr>
      <vt:lpstr>Calibri</vt:lpstr>
      <vt:lpstr>Calibri Light</vt:lpstr>
      <vt:lpstr>Gotham Pro</vt:lpstr>
      <vt:lpstr>Gotham Pro Black</vt:lpstr>
      <vt:lpstr>Gotham Pro Medium</vt:lpstr>
      <vt:lpstr>Gotham Pro Narrow Bold</vt:lpstr>
      <vt:lpstr>Neuzeit S LT Std Book</vt:lpstr>
      <vt:lpstr>Wingdings</vt:lpstr>
      <vt:lpstr>Custom Design</vt:lpstr>
      <vt:lpstr>Office Theme</vt:lpstr>
      <vt:lpstr>Residential  Acoustics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Residential  Acoustics</dc:title>
  <dc:creator>Tracey Matthews</dc:creator>
  <cp:lastModifiedBy>Dominic Parkinson</cp:lastModifiedBy>
  <cp:revision>53</cp:revision>
  <dcterms:created xsi:type="dcterms:W3CDTF">2023-02-10T18:49:03Z</dcterms:created>
  <dcterms:modified xsi:type="dcterms:W3CDTF">2023-08-10T08:08:37Z</dcterms:modified>
</cp:coreProperties>
</file>