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91" r:id="rId4"/>
    <p:sldMasterId id="2147484514" r:id="rId5"/>
  </p:sldMasterIdLst>
  <p:notesMasterIdLst>
    <p:notesMasterId r:id="rId22"/>
  </p:notesMasterIdLst>
  <p:handoutMasterIdLst>
    <p:handoutMasterId r:id="rId23"/>
  </p:handoutMasterIdLst>
  <p:sldIdLst>
    <p:sldId id="2076137138" r:id="rId6"/>
    <p:sldId id="2147469720" r:id="rId7"/>
    <p:sldId id="2076137636" r:id="rId8"/>
    <p:sldId id="2147469719" r:id="rId9"/>
    <p:sldId id="2147469716" r:id="rId10"/>
    <p:sldId id="2147469717" r:id="rId11"/>
    <p:sldId id="2147469689" r:id="rId12"/>
    <p:sldId id="2147469722" r:id="rId13"/>
    <p:sldId id="2147469503" r:id="rId14"/>
    <p:sldId id="2076137745" r:id="rId15"/>
    <p:sldId id="2076137742" r:id="rId16"/>
    <p:sldId id="2147469708" r:id="rId17"/>
    <p:sldId id="2076137746" r:id="rId18"/>
    <p:sldId id="2147469709" r:id="rId19"/>
    <p:sldId id="2076138152" r:id="rId20"/>
    <p:sldId id="2076138092" r:id="rId21"/>
  </p:sldIdLst>
  <p:sldSz cx="12192000" cy="6858000"/>
  <p:notesSz cx="6858000" cy="9144000"/>
  <p:defaultTextStyle>
    <a:defPPr>
      <a:defRPr lang="en-US"/>
    </a:defPPr>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7110E1-9B73-1F90-AB3C-B3D72F2C6D5F}" name="Cole, Jamie @ Dublin" initials="CJ@D" userId="S::Jamie.B.Cole@cbre.com::9bdc4665-9d5c-4f9a-9284-70313c516c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dlow, Tracy @ London" initials="LT@L" lastIdx="45" clrIdx="0">
    <p:extLst>
      <p:ext uri="{19B8F6BF-5375-455C-9EA6-DF929625EA0E}">
        <p15:presenceInfo xmlns:p15="http://schemas.microsoft.com/office/powerpoint/2012/main" userId="S::Tracy.Ludlow@cbre.com::d8bcfd94-253a-4cde-91d6-aa050b1854a6" providerId="AD"/>
      </p:ext>
    </p:extLst>
  </p:cmAuthor>
  <p:cmAuthor id="2" name="Morris, Ollie @ London" initials="MO@L" lastIdx="6" clrIdx="1">
    <p:extLst>
      <p:ext uri="{19B8F6BF-5375-455C-9EA6-DF929625EA0E}">
        <p15:presenceInfo xmlns:p15="http://schemas.microsoft.com/office/powerpoint/2012/main" userId="S::Ollie.Morris@cbre.com::853f7353-ca72-46e0-9616-f2681e2115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4A4"/>
    <a:srgbClr val="012A2D"/>
    <a:srgbClr val="538184"/>
    <a:srgbClr val="17E891"/>
    <a:srgbClr val="3F48CC"/>
    <a:srgbClr val="B6AFA9"/>
    <a:srgbClr val="FF3399"/>
    <a:srgbClr val="CAD1D3"/>
    <a:srgbClr val="C0D4CB"/>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79788" autoAdjust="0"/>
  </p:normalViewPr>
  <p:slideViewPr>
    <p:cSldViewPr snapToGrid="0">
      <p:cViewPr varScale="1">
        <p:scale>
          <a:sx n="87" d="100"/>
          <a:sy n="87" d="100"/>
        </p:scale>
        <p:origin x="1482"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O`Doherty" userId="67331af6-9fe2-4a46-9e52-2016e7d4f75d" providerId="ADAL" clId="{C25C5A09-AF89-40E5-83DC-6A6E498745A5}"/>
    <pc:docChg chg="delSld">
      <pc:chgData name="Grace O`Doherty" userId="67331af6-9fe2-4a46-9e52-2016e7d4f75d" providerId="ADAL" clId="{C25C5A09-AF89-40E5-83DC-6A6E498745A5}" dt="2024-02-27T15:31:37.749" v="1" actId="2696"/>
      <pc:docMkLst>
        <pc:docMk/>
      </pc:docMkLst>
      <pc:sldChg chg="del">
        <pc:chgData name="Grace O`Doherty" userId="67331af6-9fe2-4a46-9e52-2016e7d4f75d" providerId="ADAL" clId="{C25C5A09-AF89-40E5-83DC-6A6E498745A5}" dt="2024-02-27T15:31:37.749" v="1" actId="2696"/>
        <pc:sldMkLst>
          <pc:docMk/>
          <pc:sldMk cId="2906760531" sldId="2147469718"/>
        </pc:sldMkLst>
      </pc:sldChg>
      <pc:sldChg chg="del">
        <pc:chgData name="Grace O`Doherty" userId="67331af6-9fe2-4a46-9e52-2016e7d4f75d" providerId="ADAL" clId="{C25C5A09-AF89-40E5-83DC-6A6E498745A5}" dt="2024-02-27T15:31:30.739" v="0" actId="2696"/>
        <pc:sldMkLst>
          <pc:docMk/>
          <pc:sldMk cId="430672736" sldId="214746972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c:v>
                </c:pt>
              </c:strCache>
            </c:strRef>
          </c:tx>
          <c:spPr>
            <a:solidFill>
              <a:schemeClr val="accent4"/>
            </a:solidFill>
          </c:spPr>
          <c:dPt>
            <c:idx val="0"/>
            <c:bubble3D val="0"/>
            <c:explosion val="4"/>
            <c:spPr>
              <a:solidFill>
                <a:schemeClr val="tx1"/>
              </a:solidFill>
              <a:ln w="19050">
                <a:solidFill>
                  <a:schemeClr val="lt1"/>
                </a:solidFill>
              </a:ln>
              <a:effectLst/>
            </c:spPr>
            <c:extLst>
              <c:ext xmlns:c16="http://schemas.microsoft.com/office/drawing/2014/chart" uri="{C3380CC4-5D6E-409C-BE32-E72D297353CC}">
                <c16:uniqueId val="{00000001-C000-D443-937D-37AE92B313F2}"/>
              </c:ext>
            </c:extLst>
          </c:dPt>
          <c:dPt>
            <c:idx val="1"/>
            <c:bubble3D val="0"/>
            <c:explosion val="4"/>
            <c:spPr>
              <a:solidFill>
                <a:schemeClr val="tx1"/>
              </a:solidFill>
              <a:ln w="19050">
                <a:solidFill>
                  <a:schemeClr val="lt1"/>
                </a:solidFill>
              </a:ln>
              <a:effectLst/>
            </c:spPr>
            <c:extLst>
              <c:ext xmlns:c16="http://schemas.microsoft.com/office/drawing/2014/chart" uri="{C3380CC4-5D6E-409C-BE32-E72D297353CC}">
                <c16:uniqueId val="{00000003-C000-D443-937D-37AE92B313F2}"/>
              </c:ext>
            </c:extLst>
          </c:dPt>
          <c:dPt>
            <c:idx val="2"/>
            <c:bubble3D val="0"/>
            <c:explosion val="4"/>
            <c:spPr>
              <a:solidFill>
                <a:schemeClr val="tx1"/>
              </a:solidFill>
              <a:ln w="19050">
                <a:solidFill>
                  <a:schemeClr val="lt1"/>
                </a:solidFill>
              </a:ln>
              <a:effectLst/>
            </c:spPr>
            <c:extLst>
              <c:ext xmlns:c16="http://schemas.microsoft.com/office/drawing/2014/chart" uri="{C3380CC4-5D6E-409C-BE32-E72D297353CC}">
                <c16:uniqueId val="{00000005-C000-D443-937D-37AE92B313F2}"/>
              </c:ext>
            </c:extLst>
          </c:dPt>
          <c:dPt>
            <c:idx val="3"/>
            <c:bubble3D val="0"/>
            <c:explosion val="4"/>
            <c:spPr>
              <a:solidFill>
                <a:schemeClr val="tx1"/>
              </a:solidFill>
              <a:ln w="19050">
                <a:solidFill>
                  <a:schemeClr val="lt1"/>
                </a:solidFill>
              </a:ln>
              <a:effectLst/>
            </c:spPr>
            <c:extLst>
              <c:ext xmlns:c16="http://schemas.microsoft.com/office/drawing/2014/chart" uri="{C3380CC4-5D6E-409C-BE32-E72D297353CC}">
                <c16:uniqueId val="{00000007-C000-D443-937D-37AE92B313F2}"/>
              </c:ext>
            </c:extLst>
          </c:dPt>
          <c:dPt>
            <c:idx val="4"/>
            <c:bubble3D val="0"/>
            <c:explosion val="4"/>
            <c:spPr>
              <a:solidFill>
                <a:schemeClr val="bg2"/>
              </a:solidFill>
              <a:ln w="19050">
                <a:solidFill>
                  <a:schemeClr val="lt1"/>
                </a:solidFill>
              </a:ln>
              <a:effectLst/>
            </c:spPr>
            <c:extLst>
              <c:ext xmlns:c16="http://schemas.microsoft.com/office/drawing/2014/chart" uri="{C3380CC4-5D6E-409C-BE32-E72D297353CC}">
                <c16:uniqueId val="{00000009-C000-D443-937D-37AE92B313F2}"/>
              </c:ext>
            </c:extLst>
          </c:dPt>
          <c:dPt>
            <c:idx val="5"/>
            <c:bubble3D val="0"/>
            <c:spPr>
              <a:solidFill>
                <a:schemeClr val="tx2"/>
              </a:solidFill>
              <a:ln w="19050">
                <a:solidFill>
                  <a:schemeClr val="lt1"/>
                </a:solidFill>
              </a:ln>
              <a:effectLst/>
            </c:spPr>
            <c:extLst>
              <c:ext xmlns:c16="http://schemas.microsoft.com/office/drawing/2014/chart" uri="{C3380CC4-5D6E-409C-BE32-E72D297353CC}">
                <c16:uniqueId val="{00000003-61D1-46D6-993E-8096278C206A}"/>
              </c:ext>
            </c:extLst>
          </c:dPt>
          <c:dPt>
            <c:idx val="6"/>
            <c:bubble3D val="0"/>
            <c:spPr>
              <a:solidFill>
                <a:schemeClr val="accent4"/>
              </a:solidFill>
              <a:ln w="19050">
                <a:solidFill>
                  <a:schemeClr val="lt1"/>
                </a:solidFill>
              </a:ln>
              <a:effectLst/>
            </c:spPr>
            <c:extLst>
              <c:ext xmlns:c16="http://schemas.microsoft.com/office/drawing/2014/chart" uri="{C3380CC4-5D6E-409C-BE32-E72D297353CC}">
                <c16:uniqueId val="{00000000-61D1-46D6-993E-8096278C206A}"/>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1-61D1-46D6-993E-8096278C206A}"/>
              </c:ext>
            </c:extLst>
          </c:dPt>
          <c:dLbls>
            <c:dLbl>
              <c:idx val="0"/>
              <c:layout>
                <c:manualLayout>
                  <c:x val="-7.6781957424227873E-2"/>
                  <c:y val="0.1329189662645893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000-D443-937D-37AE92B313F2}"/>
                </c:ext>
              </c:extLst>
            </c:dLbl>
            <c:dLbl>
              <c:idx val="1"/>
              <c:layout>
                <c:manualLayout>
                  <c:x val="-9.0295612212380028E-2"/>
                  <c:y val="0.1262054495410796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000-D443-937D-37AE92B313F2}"/>
                </c:ext>
              </c:extLst>
            </c:dLbl>
            <c:dLbl>
              <c:idx val="2"/>
              <c:layout>
                <c:manualLayout>
                  <c:x val="-0.20710861537174852"/>
                  <c:y val="0.1184057618699294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000-D443-937D-37AE92B313F2}"/>
                </c:ext>
              </c:extLst>
            </c:dLbl>
            <c:dLbl>
              <c:idx val="3"/>
              <c:layout>
                <c:manualLayout>
                  <c:x val="-0.19008663389536737"/>
                  <c:y val="0.1405433874310941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000-D443-937D-37AE92B313F2}"/>
                </c:ext>
              </c:extLst>
            </c:dLbl>
            <c:dLbl>
              <c:idx val="4"/>
              <c:delete val="1"/>
              <c:extLst>
                <c:ext xmlns:c15="http://schemas.microsoft.com/office/drawing/2012/chart" uri="{CE6537A1-D6FC-4f65-9D91-7224C49458BB}"/>
                <c:ext xmlns:c16="http://schemas.microsoft.com/office/drawing/2014/chart" uri="{C3380CC4-5D6E-409C-BE32-E72D297353CC}">
                  <c16:uniqueId val="{00000009-C000-D443-937D-37AE92B313F2}"/>
                </c:ext>
              </c:extLst>
            </c:dLbl>
            <c:dLbl>
              <c:idx val="5"/>
              <c:delete val="1"/>
              <c:extLst>
                <c:ext xmlns:c15="http://schemas.microsoft.com/office/drawing/2012/chart" uri="{CE6537A1-D6FC-4f65-9D91-7224C49458BB}"/>
                <c:ext xmlns:c16="http://schemas.microsoft.com/office/drawing/2014/chart" uri="{C3380CC4-5D6E-409C-BE32-E72D297353CC}">
                  <c16:uniqueId val="{00000003-61D1-46D6-993E-8096278C206A}"/>
                </c:ext>
              </c:extLst>
            </c:dLbl>
            <c:dLbl>
              <c:idx val="6"/>
              <c:delete val="1"/>
              <c:extLst>
                <c:ext xmlns:c15="http://schemas.microsoft.com/office/drawing/2012/chart" uri="{CE6537A1-D6FC-4f65-9D91-7224C49458BB}"/>
                <c:ext xmlns:c16="http://schemas.microsoft.com/office/drawing/2014/chart" uri="{C3380CC4-5D6E-409C-BE32-E72D297353CC}">
                  <c16:uniqueId val="{00000000-61D1-46D6-993E-8096278C206A}"/>
                </c:ext>
              </c:extLst>
            </c:dLbl>
            <c:dLbl>
              <c:idx val="7"/>
              <c:delete val="1"/>
              <c:extLst>
                <c:ext xmlns:c15="http://schemas.microsoft.com/office/drawing/2012/chart" uri="{CE6537A1-D6FC-4f65-9D91-7224C49458BB}"/>
                <c:ext xmlns:c16="http://schemas.microsoft.com/office/drawing/2014/chart" uri="{C3380CC4-5D6E-409C-BE32-E72D297353CC}">
                  <c16:uniqueId val="{00000001-61D1-46D6-993E-8096278C206A}"/>
                </c:ext>
              </c:extLst>
            </c:dLbl>
            <c:spPr>
              <a:solidFill>
                <a:srgbClr val="FFFFFF"/>
              </a:solidFill>
              <a:ln>
                <a:solidFill>
                  <a:srgbClr val="435254">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Sheet1!$A$2:$A$9</c:f>
              <c:strCache>
                <c:ptCount val="8"/>
                <c:pt idx="0">
                  <c:v>Residential (direct)</c:v>
                </c:pt>
                <c:pt idx="1">
                  <c:v>Residential (indirect)</c:v>
                </c:pt>
                <c:pt idx="2">
                  <c:v>Non-residential (direct)</c:v>
                </c:pt>
                <c:pt idx="3">
                  <c:v>Non-residential (indirect)</c:v>
                </c:pt>
                <c:pt idx="4">
                  <c:v>Buildings construction industry</c:v>
                </c:pt>
                <c:pt idx="5">
                  <c:v>Other industry</c:v>
                </c:pt>
                <c:pt idx="6">
                  <c:v>Transport</c:v>
                </c:pt>
                <c:pt idx="7">
                  <c:v>Other</c:v>
                </c:pt>
              </c:strCache>
            </c:strRef>
          </c:cat>
          <c:val>
            <c:numRef>
              <c:f>Sheet1!$B$2:$B$9</c:f>
              <c:numCache>
                <c:formatCode>0%</c:formatCode>
                <c:ptCount val="8"/>
                <c:pt idx="0">
                  <c:v>0.06</c:v>
                </c:pt>
                <c:pt idx="1">
                  <c:v>0.11</c:v>
                </c:pt>
                <c:pt idx="2">
                  <c:v>0.03</c:v>
                </c:pt>
                <c:pt idx="3">
                  <c:v>7.0000000000000007E-2</c:v>
                </c:pt>
                <c:pt idx="4">
                  <c:v>0.1</c:v>
                </c:pt>
                <c:pt idx="5">
                  <c:v>0.33</c:v>
                </c:pt>
                <c:pt idx="6">
                  <c:v>0.23</c:v>
                </c:pt>
                <c:pt idx="7">
                  <c:v>0.06</c:v>
                </c:pt>
              </c:numCache>
            </c:numRef>
          </c:val>
          <c:extLst>
            <c:ext xmlns:c16="http://schemas.microsoft.com/office/drawing/2014/chart" uri="{C3380CC4-5D6E-409C-BE32-E72D297353CC}">
              <c16:uniqueId val="{0000000A-C000-D443-937D-37AE92B313F2}"/>
            </c:ext>
          </c:extLst>
        </c:ser>
        <c:dLbls>
          <c:showLegendKey val="0"/>
          <c:showVal val="0"/>
          <c:showCatName val="0"/>
          <c:showSerName val="0"/>
          <c:showPercent val="0"/>
          <c:showBubbleSize val="0"/>
          <c:showLeaderLines val="0"/>
        </c:dLbls>
        <c:firstSliceAng val="0"/>
        <c:holeSize val="83"/>
      </c:doughnutChart>
      <c:spPr>
        <a:noFill/>
        <a:ln w="25400">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5145095940769"/>
          <c:y val="0.10499024900065725"/>
          <c:w val="0.47672957936754562"/>
          <c:h val="0.76450682416031357"/>
        </c:manualLayout>
      </c:layout>
      <c:radarChart>
        <c:radarStyle val="marker"/>
        <c:varyColors val="0"/>
        <c:ser>
          <c:idx val="1"/>
          <c:order val="0"/>
          <c:tx>
            <c:strRef>
              <c:f>Sheet1!$B$1</c:f>
              <c:strCache>
                <c:ptCount val="1"/>
                <c:pt idx="0">
                  <c:v>Current situation </c:v>
                </c:pt>
              </c:strCache>
            </c:strRef>
          </c:tx>
          <c:spPr>
            <a:ln w="25400" cap="rnd">
              <a:solidFill>
                <a:schemeClr val="bg2"/>
              </a:solidFill>
              <a:round/>
            </a:ln>
            <a:effectLst/>
          </c:spPr>
          <c:marker>
            <c:symbol val="circle"/>
            <c:size val="5"/>
            <c:spPr>
              <a:solidFill>
                <a:schemeClr val="bg2"/>
              </a:solidFill>
              <a:ln w="6350">
                <a:solidFill>
                  <a:schemeClr val="bg2"/>
                </a:solidFill>
              </a:ln>
              <a:effectLst/>
            </c:spPr>
          </c:marker>
          <c:cat>
            <c:strRef>
              <c:f>Sheet1!$A$2:$A$9</c:f>
              <c:strCache>
                <c:ptCount val="8"/>
                <c:pt idx="0">
                  <c:v>Health &amp; Wellbeing</c:v>
                </c:pt>
                <c:pt idx="1">
                  <c:v>Energy</c:v>
                </c:pt>
                <c:pt idx="2">
                  <c:v>Transport</c:v>
                </c:pt>
                <c:pt idx="3">
                  <c:v>Water</c:v>
                </c:pt>
                <c:pt idx="4">
                  <c:v>Resources</c:v>
                </c:pt>
                <c:pt idx="5">
                  <c:v>Resilience</c:v>
                </c:pt>
                <c:pt idx="6">
                  <c:v>Landuse &amp; Ecology</c:v>
                </c:pt>
                <c:pt idx="7">
                  <c:v>Pollution </c:v>
                </c:pt>
              </c:strCache>
            </c:strRef>
          </c:cat>
          <c:val>
            <c:numRef>
              <c:f>Sheet1!$B$2:$B$9</c:f>
              <c:numCache>
                <c:formatCode>General</c:formatCode>
                <c:ptCount val="8"/>
                <c:pt idx="0">
                  <c:v>30</c:v>
                </c:pt>
                <c:pt idx="1">
                  <c:v>20</c:v>
                </c:pt>
                <c:pt idx="2">
                  <c:v>40</c:v>
                </c:pt>
                <c:pt idx="3">
                  <c:v>30</c:v>
                </c:pt>
                <c:pt idx="4">
                  <c:v>20</c:v>
                </c:pt>
                <c:pt idx="5">
                  <c:v>40</c:v>
                </c:pt>
                <c:pt idx="6">
                  <c:v>50</c:v>
                </c:pt>
                <c:pt idx="7">
                  <c:v>60</c:v>
                </c:pt>
              </c:numCache>
            </c:numRef>
          </c:val>
          <c:extLst>
            <c:ext xmlns:c16="http://schemas.microsoft.com/office/drawing/2014/chart" uri="{C3380CC4-5D6E-409C-BE32-E72D297353CC}">
              <c16:uniqueId val="{00000000-3697-644D-838D-B69D56F89BA7}"/>
            </c:ext>
          </c:extLst>
        </c:ser>
        <c:ser>
          <c:idx val="0"/>
          <c:order val="1"/>
          <c:tx>
            <c:strRef>
              <c:f>Sheet1!$C$1</c:f>
              <c:strCache>
                <c:ptCount val="1"/>
                <c:pt idx="0">
                  <c:v>After improvment</c:v>
                </c:pt>
              </c:strCache>
            </c:strRef>
          </c:tx>
          <c:spPr>
            <a:ln w="25400" cap="rnd">
              <a:solidFill>
                <a:schemeClr val="tx1"/>
              </a:solidFill>
              <a:round/>
            </a:ln>
            <a:effectLst/>
          </c:spPr>
          <c:marker>
            <c:symbol val="circle"/>
            <c:size val="5"/>
            <c:spPr>
              <a:solidFill>
                <a:schemeClr val="tx1"/>
              </a:solidFill>
              <a:ln w="6350">
                <a:solidFill>
                  <a:schemeClr val="tx1"/>
                </a:solidFill>
              </a:ln>
              <a:effectLst/>
            </c:spPr>
          </c:marker>
          <c:cat>
            <c:strRef>
              <c:f>Sheet1!$A$2:$A$9</c:f>
              <c:strCache>
                <c:ptCount val="8"/>
                <c:pt idx="0">
                  <c:v>Health &amp; Wellbeing</c:v>
                </c:pt>
                <c:pt idx="1">
                  <c:v>Energy</c:v>
                </c:pt>
                <c:pt idx="2">
                  <c:v>Transport</c:v>
                </c:pt>
                <c:pt idx="3">
                  <c:v>Water</c:v>
                </c:pt>
                <c:pt idx="4">
                  <c:v>Resources</c:v>
                </c:pt>
                <c:pt idx="5">
                  <c:v>Resilience</c:v>
                </c:pt>
                <c:pt idx="6">
                  <c:v>Landuse &amp; Ecology</c:v>
                </c:pt>
                <c:pt idx="7">
                  <c:v>Pollution </c:v>
                </c:pt>
              </c:strCache>
            </c:strRef>
          </c:cat>
          <c:val>
            <c:numRef>
              <c:f>Sheet1!$C$2:$C$9</c:f>
              <c:numCache>
                <c:formatCode>General</c:formatCode>
                <c:ptCount val="8"/>
                <c:pt idx="0">
                  <c:v>50</c:v>
                </c:pt>
                <c:pt idx="1">
                  <c:v>50</c:v>
                </c:pt>
                <c:pt idx="2">
                  <c:v>45</c:v>
                </c:pt>
                <c:pt idx="3">
                  <c:v>50</c:v>
                </c:pt>
                <c:pt idx="4">
                  <c:v>40</c:v>
                </c:pt>
                <c:pt idx="5">
                  <c:v>50</c:v>
                </c:pt>
                <c:pt idx="6">
                  <c:v>60</c:v>
                </c:pt>
                <c:pt idx="7">
                  <c:v>70</c:v>
                </c:pt>
              </c:numCache>
            </c:numRef>
          </c:val>
          <c:extLst>
            <c:ext xmlns:c16="http://schemas.microsoft.com/office/drawing/2014/chart" uri="{C3380CC4-5D6E-409C-BE32-E72D297353CC}">
              <c16:uniqueId val="{00000001-3697-644D-838D-B69D56F89BA7}"/>
            </c:ext>
          </c:extLst>
        </c:ser>
        <c:dLbls>
          <c:showLegendKey val="0"/>
          <c:showVal val="0"/>
          <c:showCatName val="0"/>
          <c:showSerName val="0"/>
          <c:showPercent val="0"/>
          <c:showBubbleSize val="0"/>
        </c:dLbls>
        <c:axId val="841926248"/>
        <c:axId val="841927888"/>
      </c:radarChart>
      <c:catAx>
        <c:axId val="841926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841927888"/>
        <c:crosses val="autoZero"/>
        <c:auto val="1"/>
        <c:lblAlgn val="ctr"/>
        <c:lblOffset val="100"/>
        <c:noMultiLvlLbl val="0"/>
      </c:catAx>
      <c:valAx>
        <c:axId val="841927888"/>
        <c:scaling>
          <c:orientation val="minMax"/>
        </c:scaling>
        <c:delete val="0"/>
        <c:axPos val="l"/>
        <c:majorGridlines>
          <c:spPr>
            <a:ln w="9525" cap="flat" cmpd="sng" algn="ctr">
              <a:solidFill>
                <a:schemeClr val="accent3"/>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841926248"/>
        <c:crosses val="autoZero"/>
        <c:crossBetween val="between"/>
      </c:valAx>
      <c:spPr>
        <a:noFill/>
        <a:ln>
          <a:noFill/>
        </a:ln>
        <a:effectLst/>
      </c:spPr>
    </c:plotArea>
    <c:legend>
      <c:legendPos val="b"/>
      <c:layout>
        <c:manualLayout>
          <c:xMode val="edge"/>
          <c:yMode val="edge"/>
          <c:x val="0.21253582856518968"/>
          <c:y val="0.923432336376384"/>
          <c:w val="0.57492834286962058"/>
          <c:h val="7.168061975412397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A2315A-1C2B-4732-A0BF-4A37C6D596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336F14-3011-4082-8B69-B42332FF9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ACECD0-B1DD-408B-AA41-431BF682FBE4}" type="datetimeFigureOut">
              <a:rPr lang="en-GB" smtClean="0"/>
              <a:t>27/02/2024</a:t>
            </a:fld>
            <a:endParaRPr lang="en-GB"/>
          </a:p>
        </p:txBody>
      </p:sp>
      <p:sp>
        <p:nvSpPr>
          <p:cNvPr id="4" name="Footer Placeholder 3">
            <a:extLst>
              <a:ext uri="{FF2B5EF4-FFF2-40B4-BE49-F238E27FC236}">
                <a16:creationId xmlns:a16="http://schemas.microsoft.com/office/drawing/2014/main" id="{360C4552-6946-4AD3-91B9-C1469C1BAF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CFD987E-52AD-4AC4-9B8E-6B516CFBBA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91D475-80AD-4D36-BEB1-9E0CA5625733}" type="slidenum">
              <a:rPr lang="en-GB" smtClean="0"/>
              <a:t>‹#›</a:t>
            </a:fld>
            <a:endParaRPr lang="en-GB"/>
          </a:p>
        </p:txBody>
      </p:sp>
    </p:spTree>
    <p:extLst>
      <p:ext uri="{BB962C8B-B14F-4D97-AF65-F5344CB8AC3E}">
        <p14:creationId xmlns:p14="http://schemas.microsoft.com/office/powerpoint/2010/main" val="3002124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5C41C-6714-4709-9DD0-287337DCF44F}" type="datetimeFigureOut">
              <a:rPr lang="en-GB" smtClean="0"/>
              <a:t>27/02/2024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7CBEC-3BA9-408E-897B-DC62741FD035}" type="slidenum">
              <a:rPr lang="en-GB" smtClean="0"/>
              <a:t>‹#›</a:t>
            </a:fld>
            <a:endParaRPr lang="en-GB"/>
          </a:p>
        </p:txBody>
      </p:sp>
    </p:spTree>
    <p:extLst>
      <p:ext uri="{BB962C8B-B14F-4D97-AF65-F5344CB8AC3E}">
        <p14:creationId xmlns:p14="http://schemas.microsoft.com/office/powerpoint/2010/main" val="181092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Good afternoon and many thanks to the SCSI for arranging today sessions, and to everyone here in the room and those online for joining today. I hope this session will be of some help.</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 am in CBRE 7 years, over 3 years of that now working in sustainability after completing my Masters, which focused on policy and sustainable design. I am a BREEAM In Use Assessor and so a large part of my role is working with clients on their existing assets to create strategies and pathways for improvement.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 we’ll kick off with an overview of the competency levels expected. </a:t>
            </a:r>
            <a:r>
              <a:rPr lang="en-GB" sz="1800" kern="100">
                <a:effectLst/>
                <a:latin typeface="Calibri" panose="020F0502020204030204" pitchFamily="34" charset="0"/>
                <a:ea typeface="Calibri" panose="020F0502020204030204" pitchFamily="34" charset="0"/>
                <a:cs typeface="Times New Roman" panose="02020603050405020304" pitchFamily="18" charset="0"/>
              </a:rPr>
              <a:t>I’m sure you are familiar but just to recap quickly.</a:t>
            </a:r>
            <a:endParaRPr lang="en-IE"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A27CBEC-3BA9-408E-897B-DC62741FD035}" type="slidenum">
              <a:rPr lang="en-GB" smtClean="0"/>
              <a:t>1</a:t>
            </a:fld>
            <a:endParaRPr lang="en-GB"/>
          </a:p>
        </p:txBody>
      </p:sp>
    </p:spTree>
    <p:extLst>
      <p:ext uri="{BB962C8B-B14F-4D97-AF65-F5344CB8AC3E}">
        <p14:creationId xmlns:p14="http://schemas.microsoft.com/office/powerpoint/2010/main" val="9182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for level 2 you’ll need to be comfortable understanding green </a:t>
            </a:r>
            <a:r>
              <a:rPr lang="en-GB" dirty="0" err="1"/>
              <a:t>builing</a:t>
            </a:r>
            <a:r>
              <a:rPr lang="en-GB" dirty="0"/>
              <a:t> certs</a:t>
            </a:r>
          </a:p>
          <a:p>
            <a:r>
              <a:rPr lang="en-GB" dirty="0"/>
              <a:t>LEED is a green building certification you’re likely aware of.</a:t>
            </a:r>
          </a:p>
          <a:p>
            <a:r>
              <a:rPr lang="en-GB" dirty="0"/>
              <a:t>This is a US framework and so some elements, such as requirements for energy credits, require conversions to local standards </a:t>
            </a:r>
          </a:p>
          <a:p>
            <a:r>
              <a:rPr lang="en-GB" dirty="0"/>
              <a:t>Overall this is very popular with FDI clients and big tech clients. </a:t>
            </a:r>
          </a:p>
          <a:p>
            <a:r>
              <a:rPr lang="en-GB" sz="1200" dirty="0">
                <a:latin typeface="+mn-lt"/>
              </a:rPr>
              <a:t>It </a:t>
            </a:r>
            <a:r>
              <a:rPr lang="en-AU" sz="1200" dirty="0">
                <a:latin typeface="+mn-lt"/>
              </a:rPr>
              <a:t>provides assessment across a range of environmental sustainability issues, and can be applied to buildings and fit outs, in design, construction and operations. And across multiple asset classes which a range of ratings from certified to platinum </a:t>
            </a:r>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10</a:t>
            </a:fld>
            <a:endParaRPr lang="en-GB"/>
          </a:p>
        </p:txBody>
      </p:sp>
    </p:spTree>
    <p:extLst>
      <p:ext uri="{BB962C8B-B14F-4D97-AF65-F5344CB8AC3E}">
        <p14:creationId xmlns:p14="http://schemas.microsoft.com/office/powerpoint/2010/main" val="231939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alibre" panose="020B0503030202060203" pitchFamily="34" charset="0"/>
              </a:rPr>
              <a:t>BREEAM was developed by the Building Research Establishment in the UK, and is widely used in the UK and Europe.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alibre" panose="020B0503030202060203" pitchFamily="34" charset="0"/>
              </a:rPr>
              <a:t>This framework is an environmental rating tool for buildings and interiors.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alibre" panose="020B0503030202060203" pitchFamily="34" charset="0"/>
              </a:rPr>
              <a:t>However, when it comes to certifying that previously mentioned 80% of existing building stock before 2050, BREEAM In Use is arguably more flexible than LEED as it is specifically designed for operational assets.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alibre" panose="020B0503030202060203" pitchFamily="34" charset="0"/>
              </a:rPr>
              <a:t>BREEAM being a UK framework, it aligns more so than LEED with the Irish Building Regs in the energy category so can be a bit easier to apply and well recognised and understood across EU</a:t>
            </a:r>
          </a:p>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11</a:t>
            </a:fld>
            <a:endParaRPr lang="en-GB"/>
          </a:p>
        </p:txBody>
      </p:sp>
    </p:spTree>
    <p:extLst>
      <p:ext uri="{BB962C8B-B14F-4D97-AF65-F5344CB8AC3E}">
        <p14:creationId xmlns:p14="http://schemas.microsoft.com/office/powerpoint/2010/main" val="373265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 you evaluate or measure performance using green building certification. Lets looks at this BIU gap analysis.</a:t>
            </a:r>
          </a:p>
          <a:p>
            <a:r>
              <a:rPr lang="en-GB" dirty="0"/>
              <a:t>Typically this requires a review of all available data – which existing assets this can be very limited.</a:t>
            </a:r>
            <a:br>
              <a:rPr lang="en-GB" dirty="0"/>
            </a:br>
            <a:r>
              <a:rPr lang="en-GB" dirty="0"/>
              <a:t>Then we’d undertake a site walk inspection to see how we can observe.</a:t>
            </a:r>
          </a:p>
          <a:p>
            <a:endParaRPr lang="en-GB" dirty="0"/>
          </a:p>
          <a:p>
            <a:r>
              <a:rPr lang="en-GB" dirty="0"/>
              <a:t>The graph here shows how we can benchmark an asset based on what’s currently in place versus what can realistically be implemented to improve performance.</a:t>
            </a:r>
          </a:p>
          <a:p>
            <a:r>
              <a:rPr lang="en-GB" dirty="0"/>
              <a:t>Personally, I always try align any pre assessment for BIU with a BER improvement pathway as </a:t>
            </a:r>
            <a:r>
              <a:rPr lang="en-GB" dirty="0" err="1"/>
              <a:t>tere</a:t>
            </a:r>
            <a:r>
              <a:rPr lang="en-GB" dirty="0"/>
              <a:t> are often many synergies for the energy credits.</a:t>
            </a:r>
            <a:br>
              <a:rPr lang="en-GB" dirty="0"/>
            </a:br>
            <a:r>
              <a:rPr lang="en-GB" dirty="0"/>
              <a:t>The arguably other areas such as health &amp; wellbeing and transport – these might require upgrades or installing showers, dry rooms and locker, bike racks, EV charging points etc – these while they are deemed sustainable criteria, are also pretty basic market requirements.</a:t>
            </a:r>
          </a:p>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12</a:t>
            </a:fld>
            <a:endParaRPr lang="en-GB"/>
          </a:p>
        </p:txBody>
      </p:sp>
    </p:spTree>
    <p:extLst>
      <p:ext uri="{BB962C8B-B14F-4D97-AF65-F5344CB8AC3E}">
        <p14:creationId xmlns:p14="http://schemas.microsoft.com/office/powerpoint/2010/main" val="4134109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WELL is a science based certification that looks at optimising wellness for occupants. </a:t>
            </a:r>
          </a:p>
          <a:p>
            <a:pPr marL="171450" lvl="7" indent="-171450" algn="l">
              <a:buFont typeface="Wingdings" panose="05000000000000000000" pitchFamily="2" charset="2"/>
              <a:buChar char="§"/>
            </a:pPr>
            <a:r>
              <a:rPr lang="en-AU" sz="1200" dirty="0">
                <a:latin typeface="Calibre" panose="020B0503030202060203" pitchFamily="34" charset="0"/>
              </a:rPr>
              <a:t>Launched by the </a:t>
            </a:r>
            <a:r>
              <a:rPr lang="en-GB" sz="1200" dirty="0">
                <a:latin typeface="Calibre" panose="020B0503030202060203" pitchFamily="34" charset="0"/>
              </a:rPr>
              <a:t>International WELL Building Institute (IWBI) in 2014.</a:t>
            </a:r>
          </a:p>
          <a:p>
            <a:pPr marL="171450" lvl="7" indent="-171450" algn="l">
              <a:buFont typeface="Wingdings" panose="05000000000000000000" pitchFamily="2" charset="2"/>
              <a:buChar char="§"/>
            </a:pPr>
            <a:r>
              <a:rPr lang="en-GB" sz="1200" dirty="0">
                <a:latin typeface="Calibre" panose="020B0503030202060203" pitchFamily="34" charset="0"/>
              </a:rPr>
              <a:t>A leading tool for quantifying health and well-being features of built environment.</a:t>
            </a:r>
          </a:p>
          <a:p>
            <a:pPr marL="171450" lvl="7" indent="-171450" algn="l">
              <a:buFont typeface="Wingdings" panose="05000000000000000000" pitchFamily="2" charset="2"/>
              <a:buChar char="§"/>
            </a:pPr>
            <a:r>
              <a:rPr lang="en-GB" sz="1200" dirty="0">
                <a:latin typeface="Calibre" panose="020B0503030202060203" pitchFamily="34" charset="0"/>
              </a:rPr>
              <a:t>Includes people-centric guidance.</a:t>
            </a:r>
          </a:p>
          <a:p>
            <a:pPr marL="0" marR="0" lvl="7"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dirty="0">
              <a:latin typeface="Calibre" panose="020B0503030202060203" pitchFamily="34" charset="0"/>
            </a:endParaRPr>
          </a:p>
          <a:p>
            <a:pPr marL="0" marR="0" lvl="7"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latin typeface="Calibre" panose="020B0503030202060203" pitchFamily="34" charset="0"/>
              </a:rPr>
              <a:t>Two types of project: Owner Occupied - </a:t>
            </a:r>
            <a:r>
              <a:rPr lang="en-GB" sz="1200" dirty="0">
                <a:solidFill>
                  <a:schemeClr val="bg1"/>
                </a:solidFill>
              </a:rPr>
              <a:t>Project is mainly occupied by project owner i.e. fully fitted out spaces.</a:t>
            </a:r>
          </a:p>
          <a:p>
            <a:pPr marL="0" marR="0" lvl="7"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dirty="0">
              <a:latin typeface="Calibre" panose="020B0503030202060203" pitchFamily="34" charset="0"/>
            </a:endParaRPr>
          </a:p>
          <a:p>
            <a:pPr algn="l"/>
            <a:r>
              <a:rPr lang="en-GB" sz="1200" dirty="0">
                <a:latin typeface="Calibre" panose="020B0503030202060203" pitchFamily="34" charset="0"/>
              </a:rPr>
              <a:t>or WELL Core- </a:t>
            </a:r>
            <a:r>
              <a:rPr lang="en-GB" sz="1200" kern="0" dirty="0">
                <a:solidFill>
                  <a:schemeClr val="bg1"/>
                </a:solidFill>
              </a:rPr>
              <a:t>Project owner occupie</a:t>
            </a:r>
            <a:r>
              <a:rPr lang="en-GB" sz="1200" dirty="0">
                <a:solidFill>
                  <a:schemeClr val="bg1"/>
                </a:solidFill>
              </a:rPr>
              <a:t>s less than 25% of project area and rents/leases more than 75%.</a:t>
            </a:r>
          </a:p>
          <a:p>
            <a:pPr algn="l"/>
            <a:r>
              <a:rPr lang="en-GB" sz="1200" dirty="0">
                <a:solidFill>
                  <a:schemeClr val="bg1"/>
                </a:solidFill>
              </a:rPr>
              <a:t>Non-leased areas include common areas and private spaces directly under control of management team</a:t>
            </a:r>
            <a:r>
              <a:rPr lang="en-GB" sz="1100" dirty="0">
                <a:solidFill>
                  <a:schemeClr val="bg1"/>
                </a:solidFill>
              </a:rPr>
              <a:t>. </a:t>
            </a:r>
          </a:p>
          <a:p>
            <a:pPr marL="0" marR="0" lvl="7"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dirty="0">
              <a:latin typeface="Calibre" panose="020B0503030202060203" pitchFamily="34" charset="0"/>
            </a:endParaRPr>
          </a:p>
          <a:p>
            <a:pPr marL="0" lvl="7" indent="0" algn="l">
              <a:buFont typeface="Wingdings" panose="05000000000000000000" pitchFamily="2" charset="2"/>
              <a:buNone/>
            </a:pPr>
            <a:endParaRPr lang="en-AU" sz="1200" dirty="0">
              <a:latin typeface="Calibre" panose="020B0503030202060203" pitchFamily="34" charset="0"/>
            </a:endParaRPr>
          </a:p>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13</a:t>
            </a:fld>
            <a:endParaRPr lang="en-GB"/>
          </a:p>
        </p:txBody>
      </p:sp>
    </p:spTree>
    <p:extLst>
      <p:ext uri="{BB962C8B-B14F-4D97-AF65-F5344CB8AC3E}">
        <p14:creationId xmlns:p14="http://schemas.microsoft.com/office/powerpoint/2010/main" val="3062193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base" latinLnBrk="0" hangingPunct="1">
              <a:lnSpc>
                <a:spcPct val="100000"/>
              </a:lnSpc>
              <a:spcBef>
                <a:spcPts val="0"/>
              </a:spcBef>
              <a:spcAft>
                <a:spcPts val="400"/>
              </a:spcAft>
              <a:buClr>
                <a:srgbClr val="DBD99A"/>
              </a:buClr>
              <a:buSzTx/>
              <a:buFont typeface="Wingdings" panose="05000000000000000000" pitchFamily="2" charset="2"/>
              <a:buNone/>
              <a:tabLst/>
              <a:defRPr/>
            </a:pPr>
            <a:r>
              <a:rPr lang="en-GB" dirty="0"/>
              <a:t>Simplified a</a:t>
            </a:r>
            <a:r>
              <a:rPr lang="en-IE" b="0" i="0" dirty="0">
                <a:solidFill>
                  <a:srgbClr val="202124"/>
                </a:solidFill>
                <a:effectLst/>
                <a:latin typeface="Google Sans"/>
              </a:rPr>
              <a:t> Green Lease is </a:t>
            </a:r>
            <a:r>
              <a:rPr lang="en-IE" b="0" i="0" dirty="0">
                <a:solidFill>
                  <a:srgbClr val="040C28"/>
                </a:solidFill>
                <a:effectLst/>
                <a:latin typeface="Google Sans"/>
              </a:rPr>
              <a:t>a commercial lease, containing additional clauses that the building must be occupied, operated and managed in an environmentally sustainable manner.</a:t>
            </a:r>
            <a:r>
              <a:rPr lang="en-GB" dirty="0"/>
              <a:t> There are Light, medium and dark green leases, depending on LL and tenant sustainability criteria.</a:t>
            </a:r>
          </a:p>
          <a:p>
            <a:pPr marL="0" marR="0" lvl="3" indent="0" algn="l" defTabSz="914400" rtl="0" eaLnBrk="1" fontAlgn="base" latinLnBrk="0" hangingPunct="1">
              <a:lnSpc>
                <a:spcPct val="100000"/>
              </a:lnSpc>
              <a:spcBef>
                <a:spcPts val="0"/>
              </a:spcBef>
              <a:spcAft>
                <a:spcPts val="400"/>
              </a:spcAft>
              <a:buClr>
                <a:srgbClr val="DBD99A"/>
              </a:buClr>
              <a:buSzTx/>
              <a:buFont typeface="Wingdings" panose="05000000000000000000" pitchFamily="2" charset="2"/>
              <a:buNone/>
              <a:tabLst/>
              <a:defRPr/>
            </a:pPr>
            <a:endParaRPr lang="en-GB" dirty="0"/>
          </a:p>
          <a:p>
            <a:pPr marL="0" marR="0" lvl="3" indent="0" algn="l" defTabSz="914400" rtl="0" eaLnBrk="1" fontAlgn="base" latinLnBrk="0" hangingPunct="1">
              <a:lnSpc>
                <a:spcPct val="100000"/>
              </a:lnSpc>
              <a:spcBef>
                <a:spcPts val="0"/>
              </a:spcBef>
              <a:spcAft>
                <a:spcPts val="400"/>
              </a:spcAft>
              <a:buClr>
                <a:srgbClr val="DBD99A"/>
              </a:buClr>
              <a:buSzTx/>
              <a:buFont typeface="Wingdings" panose="05000000000000000000" pitchFamily="2" charset="2"/>
              <a:buNone/>
              <a:tabLst/>
              <a:defRPr/>
            </a:pPr>
            <a:r>
              <a:rPr lang="en-US" sz="1200" dirty="0">
                <a:solidFill>
                  <a:srgbClr val="435254"/>
                </a:solidFill>
                <a:latin typeface="Calibre"/>
              </a:rPr>
              <a:t>They </a:t>
            </a:r>
            <a:r>
              <a:rPr lang="en-US" sz="1200" dirty="0" err="1">
                <a:solidFill>
                  <a:srgbClr val="435254"/>
                </a:solidFill>
                <a:latin typeface="Calibre"/>
              </a:rPr>
              <a:t>sh</a:t>
            </a:r>
            <a:r>
              <a:rPr lang="en-GB" sz="1200" dirty="0" err="1">
                <a:solidFill>
                  <a:srgbClr val="435254"/>
                </a:solidFill>
                <a:latin typeface="Calibre"/>
              </a:rPr>
              <a:t>ould</a:t>
            </a:r>
            <a:r>
              <a:rPr lang="en-GB" sz="1200" dirty="0">
                <a:solidFill>
                  <a:srgbClr val="435254"/>
                </a:solidFill>
                <a:latin typeface="Calibre"/>
              </a:rPr>
              <a:t> enable better data sharing, better collaboration on improvements such as obtaining and maintaining green building certification, </a:t>
            </a:r>
            <a:r>
              <a:rPr lang="en-IE" sz="1200" dirty="0">
                <a:solidFill>
                  <a:srgbClr val="435254"/>
                </a:solidFill>
                <a:latin typeface="Calibre"/>
              </a:rPr>
              <a:t>energy efficiency measures, waste reduction and management, recycling and using sustainable materials for repairs and alterations.</a:t>
            </a:r>
          </a:p>
          <a:p>
            <a:pPr marL="0" marR="0" lvl="3" indent="0" algn="l" defTabSz="914400" rtl="0" eaLnBrk="1" fontAlgn="base" latinLnBrk="0" hangingPunct="1">
              <a:lnSpc>
                <a:spcPct val="100000"/>
              </a:lnSpc>
              <a:spcBef>
                <a:spcPts val="0"/>
              </a:spcBef>
              <a:spcAft>
                <a:spcPts val="400"/>
              </a:spcAft>
              <a:buClr>
                <a:srgbClr val="DBD99A"/>
              </a:buClr>
              <a:buSzTx/>
              <a:buFont typeface="Wingdings" panose="05000000000000000000" pitchFamily="2" charset="2"/>
              <a:buNone/>
              <a:tabLst/>
              <a:defRPr/>
            </a:pPr>
            <a:endParaRPr lang="en-GB" sz="1200" dirty="0">
              <a:solidFill>
                <a:srgbClr val="435254"/>
              </a:solidFill>
              <a:latin typeface="Calibre"/>
            </a:endParaRPr>
          </a:p>
          <a:p>
            <a:pPr marL="0" marR="0" lvl="3" indent="0" algn="l" defTabSz="914400" rtl="0" eaLnBrk="1" fontAlgn="base" latinLnBrk="0" hangingPunct="1">
              <a:lnSpc>
                <a:spcPct val="100000"/>
              </a:lnSpc>
              <a:spcBef>
                <a:spcPts val="0"/>
              </a:spcBef>
              <a:spcAft>
                <a:spcPts val="400"/>
              </a:spcAft>
              <a:buClr>
                <a:srgbClr val="DBD99A"/>
              </a:buClr>
              <a:buSzTx/>
              <a:buFont typeface="Wingdings" panose="05000000000000000000" pitchFamily="2" charset="2"/>
              <a:buNone/>
              <a:tabLst/>
              <a:defRPr/>
            </a:pPr>
            <a:r>
              <a:rPr lang="en-GB" sz="1200" dirty="0">
                <a:solidFill>
                  <a:srgbClr val="435254"/>
                </a:solidFill>
                <a:latin typeface="Calibre"/>
              </a:rPr>
              <a:t>This will really be </a:t>
            </a:r>
            <a:r>
              <a:rPr lang="en-GB" sz="1200" dirty="0" err="1">
                <a:solidFill>
                  <a:srgbClr val="435254"/>
                </a:solidFill>
                <a:latin typeface="Calibre"/>
              </a:rPr>
              <a:t>bepoke</a:t>
            </a:r>
            <a:r>
              <a:rPr lang="en-GB" sz="1200" dirty="0">
                <a:solidFill>
                  <a:srgbClr val="435254"/>
                </a:solidFill>
                <a:latin typeface="Calibre"/>
              </a:rPr>
              <a:t> to each instruction.</a:t>
            </a:r>
          </a:p>
          <a:p>
            <a:pPr marL="0" marR="0" lvl="3" indent="0" algn="l" defTabSz="914400" rtl="0" eaLnBrk="1" fontAlgn="base" latinLnBrk="0" hangingPunct="1">
              <a:lnSpc>
                <a:spcPct val="100000"/>
              </a:lnSpc>
              <a:spcBef>
                <a:spcPts val="0"/>
              </a:spcBef>
              <a:spcAft>
                <a:spcPts val="400"/>
              </a:spcAft>
              <a:buClr>
                <a:srgbClr val="DBD99A"/>
              </a:buClr>
              <a:buSzTx/>
              <a:buFont typeface="Wingdings" panose="05000000000000000000" pitchFamily="2" charset="2"/>
              <a:buNone/>
              <a:tabLst/>
              <a:defRPr/>
            </a:pPr>
            <a:endParaRPr lang="en-GB" sz="1200" dirty="0">
              <a:solidFill>
                <a:srgbClr val="435254"/>
              </a:solidFill>
              <a:latin typeface="Calibre"/>
            </a:endParaRPr>
          </a:p>
          <a:p>
            <a:pPr marL="0" marR="0" lvl="3" indent="0" algn="l" defTabSz="914400" rtl="0" eaLnBrk="1" fontAlgn="base" latinLnBrk="0" hangingPunct="1">
              <a:lnSpc>
                <a:spcPct val="100000"/>
              </a:lnSpc>
              <a:spcBef>
                <a:spcPts val="0"/>
              </a:spcBef>
              <a:spcAft>
                <a:spcPts val="400"/>
              </a:spcAft>
              <a:buClr>
                <a:srgbClr val="DBD99A"/>
              </a:buClr>
              <a:buSzTx/>
              <a:buFont typeface="Wingdings" panose="05000000000000000000" pitchFamily="2" charset="2"/>
              <a:buNone/>
              <a:tabLst/>
              <a:defRPr/>
            </a:pPr>
            <a:r>
              <a:rPr lang="en-GB" sz="1200" dirty="0">
                <a:solidFill>
                  <a:srgbClr val="435254"/>
                </a:solidFill>
                <a:latin typeface="Calibre"/>
              </a:rPr>
              <a:t>The Chancery Lane website is a resource that provide a glossary of legal jargon and outlines examples of clauses</a:t>
            </a:r>
          </a:p>
          <a:p>
            <a:pPr marL="0" marR="0" lvl="3" indent="0" algn="l" defTabSz="914400" rtl="0" eaLnBrk="1" fontAlgn="base" latinLnBrk="0" hangingPunct="1">
              <a:lnSpc>
                <a:spcPct val="100000"/>
              </a:lnSpc>
              <a:spcBef>
                <a:spcPts val="0"/>
              </a:spcBef>
              <a:spcAft>
                <a:spcPts val="400"/>
              </a:spcAft>
              <a:buClr>
                <a:srgbClr val="DBD99A"/>
              </a:buClr>
              <a:buSzTx/>
              <a:buFont typeface="Wingdings" panose="05000000000000000000" pitchFamily="2" charset="2"/>
              <a:buNone/>
              <a:tabLst/>
              <a:defRPr/>
            </a:pPr>
            <a:endParaRPr lang="fr-FR" sz="1200" dirty="0">
              <a:solidFill>
                <a:srgbClr val="435254"/>
              </a:solidFill>
              <a:latin typeface="Calibre"/>
            </a:endParaRPr>
          </a:p>
          <a:p>
            <a:pPr marL="0" marR="0" lvl="3" indent="0" algn="l" defTabSz="914400" rtl="0" eaLnBrk="1" fontAlgn="base" latinLnBrk="0" hangingPunct="1">
              <a:lnSpc>
                <a:spcPct val="100000"/>
              </a:lnSpc>
              <a:spcBef>
                <a:spcPts val="0"/>
              </a:spcBef>
              <a:spcAft>
                <a:spcPts val="400"/>
              </a:spcAft>
              <a:buClr>
                <a:srgbClr val="DBD99A"/>
              </a:buClr>
              <a:buSzTx/>
              <a:buFont typeface="Wingdings" panose="05000000000000000000" pitchFamily="2" charset="2"/>
              <a:buNone/>
              <a:tabLst/>
              <a:defRPr/>
            </a:pPr>
            <a:r>
              <a:rPr lang="en-IE" dirty="0"/>
              <a:t>Its the largest global network of lawyers and business leaders using the power of climate contracting to deliver fast and fair decarbonisation.</a:t>
            </a:r>
            <a:endParaRPr lang="en-GB" dirty="0"/>
          </a:p>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14</a:t>
            </a:fld>
            <a:endParaRPr lang="en-GB"/>
          </a:p>
        </p:txBody>
      </p:sp>
    </p:spTree>
    <p:extLst>
      <p:ext uri="{BB962C8B-B14F-4D97-AF65-F5344CB8AC3E}">
        <p14:creationId xmlns:p14="http://schemas.microsoft.com/office/powerpoint/2010/main" val="2563417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 quickly put together this slide in the aim of highlighting how there are multiple stages in the cycle of any asset that require your sustainability knowledge.</a:t>
            </a:r>
          </a:p>
          <a:p>
            <a:pPr>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Acquisition –</a:t>
            </a:r>
            <a:r>
              <a:rPr lang="en-GB" sz="1800" i="0" kern="100" dirty="0">
                <a:effectLst/>
                <a:latin typeface="Calibri" panose="020F0502020204030204" pitchFamily="34" charset="0"/>
                <a:ea typeface="Calibri" panose="020F0502020204030204" pitchFamily="34" charset="0"/>
                <a:cs typeface="Times New Roman" panose="02020603050405020304" pitchFamily="18" charset="0"/>
              </a:rPr>
              <a:t>a data room can tell a lot about an asset, what documents are, or aren’t available. What’s the BER? Is there a EIAR? Flood Risk? Climate RISK? CREEM? Any pathways for improvement? If so do the have a cost analysis?</a:t>
            </a:r>
            <a:endParaRPr lang="en-IE"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Planning – </a:t>
            </a:r>
            <a:r>
              <a:rPr lang="en-GB" sz="1800" i="0" kern="100" dirty="0">
                <a:effectLst/>
                <a:latin typeface="Calibri" panose="020F0502020204030204" pitchFamily="34" charset="0"/>
                <a:ea typeface="Calibri" panose="020F0502020204030204" pitchFamily="34" charset="0"/>
                <a:cs typeface="Times New Roman" panose="02020603050405020304" pitchFamily="18" charset="0"/>
              </a:rPr>
              <a:t>This will require outside the norm </a:t>
            </a:r>
            <a:r>
              <a:rPr lang="en-GB" sz="1800" i="0" kern="100" dirty="0" err="1">
                <a:effectLst/>
                <a:latin typeface="Calibri" panose="020F0502020204030204" pitchFamily="34" charset="0"/>
                <a:ea typeface="Calibri" panose="020F0502020204030204" pitchFamily="34" charset="0"/>
                <a:cs typeface="Times New Roman" panose="02020603050405020304" pitchFamily="18" charset="0"/>
              </a:rPr>
              <a:t>reqs</a:t>
            </a:r>
            <a:r>
              <a:rPr lang="en-GB" sz="1800" i="0" kern="100" dirty="0">
                <a:effectLst/>
                <a:latin typeface="Calibri" panose="020F0502020204030204" pitchFamily="34" charset="0"/>
                <a:ea typeface="Calibri" panose="020F0502020204030204" pitchFamily="34" charset="0"/>
                <a:cs typeface="Times New Roman" panose="02020603050405020304" pitchFamily="18" charset="0"/>
              </a:rPr>
              <a:t>, consideration for socioeconomic assessments to determine if there can be any social value add. Life cycle analysis and stakeholder engagement are really important here too</a:t>
            </a:r>
            <a:endParaRPr lang="en-IE"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Construct/refurb – </a:t>
            </a:r>
            <a:r>
              <a:rPr lang="en-GB" sz="1800" i="0" kern="100" dirty="0">
                <a:effectLst/>
                <a:latin typeface="Calibri" panose="020F0502020204030204" pitchFamily="34" charset="0"/>
                <a:ea typeface="Calibri" panose="020F0502020204030204" pitchFamily="34" charset="0"/>
                <a:cs typeface="Times New Roman" panose="02020603050405020304" pitchFamily="18" charset="0"/>
              </a:rPr>
              <a:t>this is your Feasibility studies, certification pathways, implementing sustainability as standard practice, or carrying out any upgrade works deemed required. It is always cheaper to incorporate sustainable feature at design, not think of it as a bolt on at the end </a:t>
            </a:r>
            <a:endParaRPr lang="en-IE"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O&amp;M – </a:t>
            </a:r>
            <a:r>
              <a:rPr lang="en-GB" sz="1800" i="0" kern="100" dirty="0">
                <a:effectLst/>
                <a:latin typeface="Calibri" panose="020F0502020204030204" pitchFamily="34" charset="0"/>
                <a:ea typeface="Calibri" panose="020F0502020204030204" pitchFamily="34" charset="0"/>
                <a:cs typeface="Times New Roman" panose="02020603050405020304" pitchFamily="18" charset="0"/>
              </a:rPr>
              <a:t>the operational stages of assets are the most carbon intensive as we discussed, so its important that there is good data management, good BMS and controls, green leases clauses to support data sharing and engagement</a:t>
            </a:r>
            <a:endParaRPr lang="en-IE"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Demolition/sale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 its becoming increasingly difficult to demolish anything in Dublin CC without a very strong case for how demolition is actually the most efficient pathway – this is usually where the building design does not allow to compliant refurb or adaptation.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15</a:t>
            </a:fld>
            <a:endParaRPr lang="en-GB"/>
          </a:p>
        </p:txBody>
      </p:sp>
    </p:spTree>
    <p:extLst>
      <p:ext uri="{BB962C8B-B14F-4D97-AF65-F5344CB8AC3E}">
        <p14:creationId xmlns:p14="http://schemas.microsoft.com/office/powerpoint/2010/main" val="42978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Starting with an overview of the competency levels expected.</a:t>
            </a:r>
          </a:p>
          <a:p>
            <a:r>
              <a:rPr lang="en-GB" dirty="0"/>
              <a:t>Level 1 – these are the basics, so I’d familiarise yourselves with likes of the Paris Agreement, </a:t>
            </a:r>
            <a:r>
              <a:rPr lang="en-IE" b="0" i="0" dirty="0">
                <a:solidFill>
                  <a:srgbClr val="202124"/>
                </a:solidFill>
                <a:effectLst/>
                <a:latin typeface="Google Sans"/>
              </a:rPr>
              <a:t>the</a:t>
            </a:r>
            <a:r>
              <a:rPr lang="en-IE" b="0" i="0" dirty="0">
                <a:solidFill>
                  <a:srgbClr val="040C28"/>
                </a:solidFill>
                <a:effectLst/>
                <a:latin typeface="Google Sans"/>
              </a:rPr>
              <a:t> EU Green Deal </a:t>
            </a:r>
            <a:r>
              <a:rPr lang="en-IE" b="0" i="0" dirty="0">
                <a:solidFill>
                  <a:srgbClr val="202124"/>
                </a:solidFill>
                <a:effectLst/>
                <a:latin typeface="Google Sans"/>
              </a:rPr>
              <a:t>and I</a:t>
            </a:r>
            <a:r>
              <a:rPr lang="en-GB" dirty="0" err="1"/>
              <a:t>relands</a:t>
            </a:r>
            <a:r>
              <a:rPr lang="en-GB" dirty="0"/>
              <a:t> CAP</a:t>
            </a:r>
          </a:p>
          <a:p>
            <a:r>
              <a:rPr lang="en-GB" dirty="0"/>
              <a:t>Sustainability at a property level – understanding this means more than just energy and carbon </a:t>
            </a:r>
          </a:p>
          <a:p>
            <a:r>
              <a:rPr lang="en-GB" dirty="0"/>
              <a:t>Research into the impacts of sustainability on RE assets is ever evolving from impacts on values, yields and the impacts of new tech so familiarise yourself with </a:t>
            </a:r>
            <a:r>
              <a:rPr lang="en-GB" dirty="0" err="1"/>
              <a:t>whats</a:t>
            </a:r>
            <a:r>
              <a:rPr lang="en-GB" dirty="0"/>
              <a:t> best relevant to your crit/role</a:t>
            </a:r>
          </a:p>
          <a:p>
            <a:endParaRPr lang="en-IE" dirty="0"/>
          </a:p>
          <a:p>
            <a:r>
              <a:rPr lang="en-IE" dirty="0"/>
              <a:t>Level 2 – BREEAM, LEED and WELL are currently the most popular certifications used across Europe. These differ from mandatory BERs which are required by law to let or sale a building (with the exception of those exempt).</a:t>
            </a:r>
          </a:p>
          <a:p>
            <a:endParaRPr lang="en-IE" dirty="0"/>
          </a:p>
          <a:p>
            <a:r>
              <a:rPr lang="en-IE" dirty="0"/>
              <a:t>Triple Bottom Line – this is also known as People Planet Profit – The triple bottom line means to ensure that of the 3 P’s, none of these are ignored in favour of </a:t>
            </a:r>
            <a:r>
              <a:rPr lang="en-IE" dirty="0" err="1"/>
              <a:t>anothers</a:t>
            </a:r>
            <a:r>
              <a:rPr lang="en-IE" dirty="0"/>
              <a:t>. This links back really to the definition of sustainability “</a:t>
            </a:r>
            <a:r>
              <a:rPr lang="en-IE" b="0" i="0" dirty="0">
                <a:solidFill>
                  <a:srgbClr val="040C28"/>
                </a:solidFill>
                <a:effectLst/>
                <a:latin typeface="Google Sans"/>
              </a:rPr>
              <a:t>meeting our own needs without compromising the needs of future generations”</a:t>
            </a:r>
          </a:p>
          <a:p>
            <a:r>
              <a:rPr lang="en-IE" b="0" i="0" dirty="0">
                <a:solidFill>
                  <a:srgbClr val="4D5156"/>
                </a:solidFill>
                <a:effectLst/>
                <a:latin typeface="Google Sans"/>
              </a:rPr>
              <a:t>In the context of real estate this could mean, not developing office on greenfield sites, or building new developments while planning for the local needs, supporting local employment etc.</a:t>
            </a:r>
          </a:p>
          <a:p>
            <a:r>
              <a:rPr lang="en-IE" b="0" i="0" dirty="0">
                <a:solidFill>
                  <a:srgbClr val="4D5156"/>
                </a:solidFill>
                <a:effectLst/>
                <a:latin typeface="Google Sans"/>
              </a:rPr>
              <a:t>EPCS are Energy Performance Certificate and these are used across Europe , locally we know this as a BER – Building Energy Rating. You will need to know when they’re needed and how to advise clients on their importance. We’ll look at this in a bit more detail further on.</a:t>
            </a:r>
          </a:p>
          <a:p>
            <a:endParaRPr lang="en-IE" b="0" i="0" dirty="0">
              <a:solidFill>
                <a:srgbClr val="4D5156"/>
              </a:solidFill>
              <a:effectLst/>
              <a:latin typeface="Google Sans"/>
            </a:endParaRPr>
          </a:p>
          <a:p>
            <a:r>
              <a:rPr lang="en-IE" b="0" i="0" dirty="0">
                <a:solidFill>
                  <a:srgbClr val="4D5156"/>
                </a:solidFill>
                <a:effectLst/>
                <a:latin typeface="Google Sans"/>
              </a:rPr>
              <a:t>Cost benefit analysis will I think be a large part of all your roles. This isn’t something that just sits with the quantity surveyors or investment teams. Basic energy efficiency works, and BER upgrade plans – to a full refurbishment, requires an integrated approach from multiple disciplines to ensure that capital spent can either reduce operational costs, be claimed back through taxes , improve rents or yields etc.</a:t>
            </a:r>
          </a:p>
          <a:p>
            <a:endParaRPr lang="en-IE" dirty="0"/>
          </a:p>
          <a:p>
            <a:pPr>
              <a:lnSpc>
                <a:spcPct val="107000"/>
              </a:lnSpc>
              <a:spcAft>
                <a:spcPts val="800"/>
              </a:spcAft>
            </a:pPr>
            <a:r>
              <a:rPr lang="en-IE" sz="1800" b="1" kern="100" dirty="0">
                <a:effectLst/>
                <a:latin typeface="Calibri" panose="020F0502020204030204" pitchFamily="34" charset="0"/>
                <a:ea typeface="Calibri" panose="020F0502020204030204" pitchFamily="34" charset="0"/>
                <a:cs typeface="Times New Roman" panose="02020603050405020304" pitchFamily="18" charset="0"/>
              </a:rPr>
              <a:t>Level 3 – </a:t>
            </a: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I’m not sure if many of you are hoping to include sustainability at level 3 competency, but if so, reach out to me afterwards if you have specific queries that we don’t get time to address today.</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At this point though you would likely be expected to deliver advise around deliver much of the previously mentioned works. </a:t>
            </a:r>
          </a:p>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2</a:t>
            </a:fld>
            <a:endParaRPr lang="en-GB"/>
          </a:p>
        </p:txBody>
      </p:sp>
    </p:spTree>
    <p:extLst>
      <p:ext uri="{BB962C8B-B14F-4D97-AF65-F5344CB8AC3E}">
        <p14:creationId xmlns:p14="http://schemas.microsoft.com/office/powerpoint/2010/main" val="415458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quick overview of What does ESG mean and how is it relevant in the context of real estate. </a:t>
            </a:r>
          </a:p>
          <a:p>
            <a:r>
              <a:rPr lang="en-GB" dirty="0"/>
              <a:t>E – often mistaken here for Energy may be the most obvious and familiar to you.</a:t>
            </a:r>
          </a:p>
          <a:p>
            <a:endParaRPr lang="en-GB" dirty="0"/>
          </a:p>
          <a:p>
            <a:r>
              <a:rPr lang="en-GB" dirty="0"/>
              <a:t>S:</a:t>
            </a:r>
          </a:p>
          <a:p>
            <a:r>
              <a:rPr lang="en-GB" dirty="0"/>
              <a:t>Covers standard health and safety as well as Wellbeing. This has amplified in demand post covid to provide comfortable workspaces that are enticing for occupants</a:t>
            </a:r>
          </a:p>
          <a:p>
            <a:r>
              <a:rPr lang="en-GB" dirty="0"/>
              <a:t>Mobility and transport and amenities are important areas that support sustainability in the work space through providing people the means to be able to travel to work in healthy and sustainable methods </a:t>
            </a:r>
          </a:p>
          <a:p>
            <a:r>
              <a:rPr lang="en-GB" dirty="0"/>
              <a:t>Social value – what does the asset, development, portfolio provide to the locality – that it actually needs. This often requires a lot of early stage stakeholder engagement </a:t>
            </a:r>
          </a:p>
          <a:p>
            <a:endParaRPr lang="en-GB" dirty="0"/>
          </a:p>
          <a:p>
            <a:r>
              <a:rPr lang="en-GB" dirty="0"/>
              <a:t>G -  Typically this would have been the annual CSR reports, however this is now the driver for implementing sustainability through mandatory and  stringent reporting</a:t>
            </a:r>
          </a:p>
        </p:txBody>
      </p:sp>
      <p:sp>
        <p:nvSpPr>
          <p:cNvPr id="4" name="Slide Number Placeholder 3"/>
          <p:cNvSpPr>
            <a:spLocks noGrp="1"/>
          </p:cNvSpPr>
          <p:nvPr>
            <p:ph type="sldNum" sz="quarter" idx="5"/>
          </p:nvPr>
        </p:nvSpPr>
        <p:spPr/>
        <p:txBody>
          <a:bodyPr/>
          <a:lstStyle/>
          <a:p>
            <a:fld id="{5A27CBEC-3BA9-408E-897B-DC62741FD035}" type="slidenum">
              <a:rPr lang="en-GB" smtClean="0"/>
              <a:t>3</a:t>
            </a:fld>
            <a:endParaRPr lang="en-GB"/>
          </a:p>
        </p:txBody>
      </p:sp>
    </p:spTree>
    <p:extLst>
      <p:ext uri="{BB962C8B-B14F-4D97-AF65-F5344CB8AC3E}">
        <p14:creationId xmlns:p14="http://schemas.microsoft.com/office/powerpoint/2010/main" val="239966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SO starting why our WHY – Why are we looking at sustainability in RE?</a:t>
            </a:r>
          </a:p>
          <a:p>
            <a:pPr>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Legislation Recap</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Paris Agreement, </a:t>
            </a: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is a legally binding international treaty on climate change adopted at COP21 where a framework towards net zero for 2050 was agreed and a pledge to prevent global temperatures rising by more than 1.5C. trajectory </a:t>
            </a:r>
          </a:p>
          <a:p>
            <a:pPr>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Following Paris Agreement - the EU Green Deal is the EU's strategy, which outlines </a:t>
            </a:r>
            <a:r>
              <a:rPr lang="en-IE" sz="2800" b="0" i="0" dirty="0">
                <a:solidFill>
                  <a:srgbClr val="4D5156"/>
                </a:solidFill>
                <a:effectLst/>
                <a:latin typeface="arial" panose="020B0604020202020204" pitchFamily="34" charset="0"/>
              </a:rPr>
              <a:t>a set of policy initiatives by the European Commission with the aim of making the European Union climate neutral in 2050. </a:t>
            </a:r>
            <a:endParaRPr lang="en-IE" sz="1800" b="0" i="0" kern="100" dirty="0">
              <a:solidFill>
                <a:srgbClr val="4D5156"/>
              </a:solidFill>
              <a:effectLst/>
              <a:latin typeface="Calibri" panose="020F0502020204030204" pitchFamily="34" charset="0"/>
              <a:cs typeface="Times New Roman" panose="02020603050405020304" pitchFamily="18" charset="0"/>
            </a:endParaRPr>
          </a:p>
          <a:p>
            <a:pPr>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I</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reland’s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Climate Action Plan sets a roadmap to halve Ireland's emissions by 2030 and reach net zero by no later than 2050</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CAP Annex of Actions provides more detail on the actions required to achieve the targets set out in the Plan</a:t>
            </a:r>
          </a:p>
          <a:p>
            <a:pPr>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Other legalisation items of importance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The EU taxonomy for sustainable activities is a classification system established to clarify which economic activities are environmentally sustainable, in the context of the European Green Deal.</a:t>
            </a:r>
          </a:p>
          <a:p>
            <a:r>
              <a:rPr lang="en-IE" sz="1200" dirty="0"/>
              <a:t>At this point in time, top 15% of PED for office buildings is approximately equivalent to a BER of B3*</a:t>
            </a:r>
          </a:p>
          <a:p>
            <a:r>
              <a:rPr lang="en-IE" sz="700" dirty="0"/>
              <a:t>*this must be clarified with the SEAI.</a:t>
            </a:r>
          </a:p>
          <a:p>
            <a:endParaRPr lang="en-IE" sz="700" dirty="0"/>
          </a:p>
          <a:p>
            <a:pPr marL="342900" lvl="0" indent="-342900">
              <a:lnSpc>
                <a:spcPct val="107000"/>
              </a:lnSpc>
              <a:buFont typeface="Calibri" panose="020F0502020204030204" pitchFamily="34" charset="0"/>
              <a:buChar cha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CSRD – This directive, in effect since 5 January 2023, that requires EU businesses to report on the environmental and social impact of their business activities, and on the business impact of their environmental, social and governance initiatives </a:t>
            </a:r>
          </a:p>
          <a:p>
            <a:pPr marL="342900" lvl="0" indent="-342900">
              <a:lnSpc>
                <a:spcPct val="107000"/>
              </a:lnSpc>
              <a:buFont typeface="Calibri" panose="020F0502020204030204" pitchFamily="34" charset="0"/>
              <a:buChar char="-"/>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The Energy Performance of Buildings Directive is the European Union's main legislative instrument aiming to promote the improvement of the energy performance of buildings within the European Union.</a:t>
            </a:r>
          </a:p>
          <a:p>
            <a:endParaRPr lang="en-IE" sz="700" dirty="0"/>
          </a:p>
          <a:p>
            <a:endParaRPr lang="en-GB" dirty="0"/>
          </a:p>
        </p:txBody>
      </p:sp>
      <p:sp>
        <p:nvSpPr>
          <p:cNvPr id="4" name="Slide Number Placeholder 3"/>
          <p:cNvSpPr>
            <a:spLocks noGrp="1"/>
          </p:cNvSpPr>
          <p:nvPr>
            <p:ph type="sldNum" sz="quarter" idx="5"/>
          </p:nvPr>
        </p:nvSpPr>
        <p:spPr/>
        <p:txBody>
          <a:bodyPr/>
          <a:lstStyle/>
          <a:p>
            <a:fld id="{5A27CBEC-3BA9-408E-897B-DC62741FD035}" type="slidenum">
              <a:rPr lang="en-GB" smtClean="0"/>
              <a:t>4</a:t>
            </a:fld>
            <a:endParaRPr lang="en-GB"/>
          </a:p>
        </p:txBody>
      </p:sp>
    </p:spTree>
    <p:extLst>
      <p:ext uri="{BB962C8B-B14F-4D97-AF65-F5344CB8AC3E}">
        <p14:creationId xmlns:p14="http://schemas.microsoft.com/office/powerpoint/2010/main" val="251893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In 2023 the European Parliament accepted the European Commission's proposed revisions to the 2018 Directive</a:t>
            </a:r>
            <a:br>
              <a:rPr lang="en-IE" dirty="0"/>
            </a:b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This is a photo from a recent event with MEP, Ciaran Cuffe who was the Irish representative on the EPBD recast.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If you can’t see, this outlines the requirement  to target the worst 16% of commercial assets by 2030, and worst 26% by 2033, before reaching net zero in 2050.</a:t>
            </a:r>
          </a:p>
          <a:p>
            <a:endParaRPr lang="en-GB" dirty="0"/>
          </a:p>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5</a:t>
            </a:fld>
            <a:endParaRPr lang="en-GB"/>
          </a:p>
        </p:txBody>
      </p:sp>
    </p:spTree>
    <p:extLst>
      <p:ext uri="{BB962C8B-B14F-4D97-AF65-F5344CB8AC3E}">
        <p14:creationId xmlns:p14="http://schemas.microsoft.com/office/powerpoint/2010/main" val="103370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latin typeface="Calibre" panose="020B050303020206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only method for currently measuring this are EPC across Europe/ or locally 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latin typeface="Calibre" panose="020B0503030202060203" pitchFamily="34" charset="0"/>
              </a:rPr>
              <a:t>A Building Energy Rating (BER) or Energy Performance Certificate rates a buildings energy performance on a scale between A and G. A-rated being most energy efficient while G-rated are the least energy efficient.</a:t>
            </a:r>
          </a:p>
          <a:p>
            <a:endParaRPr lang="en-GB" dirty="0"/>
          </a:p>
          <a:p>
            <a:r>
              <a:rPr lang="en-GB" dirty="0"/>
              <a:t>So, at a European level it was proposed to set Min Energy Perf St across EU. And I think this slide clearly states why this is needed. Now this is using data for residential dwellings across Europe, but same logic applies. If an investor is trying to benchmark and plan improvements for a portfolio across Europe, this can prove difficult. Hence the harmonization of EPC, while no mean feat, will help us improve standards.</a:t>
            </a:r>
          </a:p>
          <a:p>
            <a:r>
              <a:rPr lang="en-GB" dirty="0"/>
              <a:t>So if we look at Ireland A3 BER threshold, that is equal to only a B or C in Denmark. Italy for example has much wider thresholds for its EPC ranges.</a:t>
            </a:r>
          </a:p>
          <a:p>
            <a:endParaRPr lang="en-GB" dirty="0"/>
          </a:p>
          <a:p>
            <a:r>
              <a:rPr lang="en-GB" dirty="0"/>
              <a:t>Its worth noting that Irish specific targets are yet to be set for our MEPS. For now we are just following EU min requirements</a:t>
            </a:r>
            <a:endParaRPr lang="en-IE" dirty="0"/>
          </a:p>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6</a:t>
            </a:fld>
            <a:endParaRPr lang="en-GB"/>
          </a:p>
        </p:txBody>
      </p:sp>
    </p:spTree>
    <p:extLst>
      <p:ext uri="{BB962C8B-B14F-4D97-AF65-F5344CB8AC3E}">
        <p14:creationId xmlns:p14="http://schemas.microsoft.com/office/powerpoint/2010/main" val="683300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As </a:t>
            </a:r>
            <a:r>
              <a:rPr lang="fr-FR" dirty="0" err="1"/>
              <a:t>i’m</a:t>
            </a:r>
            <a:r>
              <a:rPr lang="fr-FR" dirty="0"/>
              <a:t> sure </a:t>
            </a:r>
            <a:r>
              <a:rPr lang="fr-FR" dirty="0" err="1"/>
              <a:t>most</a:t>
            </a:r>
            <a:r>
              <a:rPr lang="fr-FR" dirty="0"/>
              <a:t> of </a:t>
            </a:r>
            <a:r>
              <a:rPr lang="fr-FR" dirty="0" err="1"/>
              <a:t>you</a:t>
            </a:r>
            <a:r>
              <a:rPr lang="fr-FR" dirty="0"/>
              <a:t> know, 37% of </a:t>
            </a:r>
            <a:r>
              <a:rPr lang="fr-FR" dirty="0" err="1"/>
              <a:t>emissions</a:t>
            </a:r>
            <a:r>
              <a:rPr lang="fr-FR" dirty="0"/>
              <a:t> come from the </a:t>
            </a:r>
            <a:r>
              <a:rPr lang="fr-FR" dirty="0" err="1"/>
              <a:t>built</a:t>
            </a:r>
            <a:r>
              <a:rPr lang="fr-FR" dirty="0"/>
              <a:t> </a:t>
            </a:r>
            <a:r>
              <a:rPr lang="fr-FR" dirty="0" err="1"/>
              <a:t>environment</a:t>
            </a:r>
            <a:r>
              <a:rPr lang="fr-FR" dirty="0"/>
              <a:t>.</a:t>
            </a:r>
          </a:p>
          <a:p>
            <a:r>
              <a:rPr lang="fr-FR" dirty="0" err="1"/>
              <a:t>However</a:t>
            </a:r>
            <a:r>
              <a:rPr lang="fr-FR" dirty="0"/>
              <a:t>, </a:t>
            </a:r>
            <a:r>
              <a:rPr lang="fr-FR" dirty="0" err="1"/>
              <a:t>only</a:t>
            </a:r>
            <a:r>
              <a:rPr lang="fr-FR" dirty="0"/>
              <a:t> 10% of </a:t>
            </a:r>
            <a:r>
              <a:rPr lang="fr-FR" dirty="0" err="1"/>
              <a:t>these</a:t>
            </a:r>
            <a:r>
              <a:rPr lang="fr-FR" dirty="0"/>
              <a:t> </a:t>
            </a:r>
            <a:r>
              <a:rPr lang="fr-FR" dirty="0" err="1"/>
              <a:t>emissions</a:t>
            </a:r>
            <a:r>
              <a:rPr lang="fr-FR" dirty="0"/>
              <a:t> come from building the structure and </a:t>
            </a:r>
            <a:r>
              <a:rPr lang="fr-FR" dirty="0" err="1"/>
              <a:t>materials</a:t>
            </a:r>
            <a:r>
              <a:rPr lang="fr-FR" dirty="0"/>
              <a:t> </a:t>
            </a:r>
            <a:r>
              <a:rPr lang="fr-FR" dirty="0" err="1"/>
              <a:t>itself</a:t>
            </a:r>
            <a:r>
              <a:rPr lang="fr-FR" dirty="0"/>
              <a:t>, </a:t>
            </a:r>
          </a:p>
          <a:p>
            <a:r>
              <a:rPr lang="fr-FR" dirty="0" err="1"/>
              <a:t>With</a:t>
            </a:r>
            <a:r>
              <a:rPr lang="fr-FR" dirty="0"/>
              <a:t> the </a:t>
            </a:r>
            <a:r>
              <a:rPr lang="fr-FR" dirty="0" err="1"/>
              <a:t>remaining</a:t>
            </a:r>
            <a:r>
              <a:rPr lang="fr-FR" dirty="0"/>
              <a:t> </a:t>
            </a:r>
            <a:r>
              <a:rPr lang="fr-FR" dirty="0" err="1"/>
              <a:t>emissions</a:t>
            </a:r>
            <a:r>
              <a:rPr lang="fr-FR" dirty="0"/>
              <a:t> </a:t>
            </a:r>
            <a:r>
              <a:rPr lang="fr-FR" dirty="0" err="1"/>
              <a:t>coming</a:t>
            </a:r>
            <a:r>
              <a:rPr lang="fr-FR" dirty="0"/>
              <a:t> from the building </a:t>
            </a:r>
            <a:r>
              <a:rPr lang="fr-FR" dirty="0" err="1"/>
              <a:t>operations</a:t>
            </a:r>
            <a:r>
              <a:rPr lang="fr-FR" dirty="0"/>
              <a:t> </a:t>
            </a:r>
            <a:r>
              <a:rPr lang="fr-FR" dirty="0" err="1"/>
              <a:t>across</a:t>
            </a:r>
            <a:r>
              <a:rPr lang="fr-FR" dirty="0"/>
              <a:t> </a:t>
            </a:r>
            <a:r>
              <a:rPr lang="fr-FR" dirty="0" err="1"/>
              <a:t>its</a:t>
            </a:r>
            <a:r>
              <a:rPr lang="fr-FR" dirty="0"/>
              <a:t> life cycle.</a:t>
            </a:r>
          </a:p>
          <a:p>
            <a:r>
              <a:rPr lang="fr-FR" dirty="0"/>
              <a:t>This </a:t>
            </a:r>
            <a:r>
              <a:rPr lang="fr-FR" dirty="0" err="1"/>
              <a:t>is</a:t>
            </a:r>
            <a:r>
              <a:rPr lang="fr-FR" dirty="0"/>
              <a:t> </a:t>
            </a:r>
            <a:r>
              <a:rPr lang="fr-FR" dirty="0" err="1"/>
              <a:t>why</a:t>
            </a:r>
            <a:r>
              <a:rPr lang="fr-FR" dirty="0"/>
              <a:t> </a:t>
            </a:r>
            <a:r>
              <a:rPr lang="fr-FR" dirty="0" err="1"/>
              <a:t>its</a:t>
            </a:r>
            <a:r>
              <a:rPr lang="fr-FR" dirty="0"/>
              <a:t> </a:t>
            </a:r>
            <a:r>
              <a:rPr lang="fr-FR" dirty="0" err="1"/>
              <a:t>so</a:t>
            </a:r>
            <a:r>
              <a:rPr lang="fr-FR" dirty="0"/>
              <a:t> important post Green building certification, to </a:t>
            </a:r>
            <a:r>
              <a:rPr lang="fr-FR" dirty="0" err="1"/>
              <a:t>maintain</a:t>
            </a:r>
            <a:r>
              <a:rPr lang="fr-FR" dirty="0"/>
              <a:t> optimal </a:t>
            </a:r>
            <a:r>
              <a:rPr lang="fr-FR" dirty="0" err="1"/>
              <a:t>levels</a:t>
            </a:r>
            <a:r>
              <a:rPr lang="fr-FR" dirty="0"/>
              <a:t> of </a:t>
            </a:r>
            <a:r>
              <a:rPr lang="fr-FR" dirty="0" err="1"/>
              <a:t>efficiency</a:t>
            </a:r>
            <a:r>
              <a:rPr lang="fr-FR" dirty="0"/>
              <a:t> </a:t>
            </a:r>
            <a:r>
              <a:rPr lang="fr-FR" dirty="0" err="1"/>
              <a:t>so</a:t>
            </a:r>
            <a:r>
              <a:rPr lang="fr-FR" dirty="0"/>
              <a:t> </a:t>
            </a:r>
            <a:r>
              <a:rPr lang="fr-FR" dirty="0" err="1"/>
              <a:t>that</a:t>
            </a:r>
            <a:r>
              <a:rPr lang="fr-FR" dirty="0"/>
              <a:t> </a:t>
            </a:r>
            <a:r>
              <a:rPr lang="fr-FR" dirty="0" err="1"/>
              <a:t>after</a:t>
            </a:r>
            <a:r>
              <a:rPr lang="fr-FR" dirty="0"/>
              <a:t> </a:t>
            </a:r>
            <a:r>
              <a:rPr lang="fr-FR" dirty="0" err="1"/>
              <a:t>achieve</a:t>
            </a:r>
            <a:r>
              <a:rPr lang="fr-FR" dirty="0"/>
              <a:t> LEED </a:t>
            </a:r>
            <a:r>
              <a:rPr lang="fr-FR" dirty="0" err="1"/>
              <a:t>Platnum</a:t>
            </a:r>
            <a:r>
              <a:rPr lang="fr-FR" dirty="0"/>
              <a:t>, BREEAM </a:t>
            </a:r>
            <a:r>
              <a:rPr lang="fr-FR" dirty="0" err="1"/>
              <a:t>Outstanding</a:t>
            </a:r>
            <a:r>
              <a:rPr lang="fr-FR" dirty="0"/>
              <a:t> or </a:t>
            </a:r>
            <a:r>
              <a:rPr lang="fr-FR" dirty="0" err="1"/>
              <a:t>whatever</a:t>
            </a:r>
            <a:r>
              <a:rPr lang="fr-FR" dirty="0"/>
              <a:t> the case </a:t>
            </a:r>
            <a:r>
              <a:rPr lang="fr-FR" dirty="0" err="1"/>
              <a:t>may</a:t>
            </a:r>
            <a:r>
              <a:rPr lang="fr-FR" dirty="0"/>
              <a:t> </a:t>
            </a:r>
            <a:r>
              <a:rPr lang="fr-FR" dirty="0" err="1"/>
              <a:t>be</a:t>
            </a:r>
            <a:r>
              <a:rPr lang="fr-FR" dirty="0"/>
              <a:t>, </a:t>
            </a:r>
            <a:r>
              <a:rPr lang="fr-FR" dirty="0" err="1"/>
              <a:t>that</a:t>
            </a:r>
            <a:r>
              <a:rPr lang="fr-FR" dirty="0"/>
              <a:t> the building continues to </a:t>
            </a:r>
            <a:r>
              <a:rPr lang="fr-FR" dirty="0" err="1"/>
              <a:t>perform</a:t>
            </a:r>
            <a:r>
              <a:rPr lang="fr-FR" dirty="0"/>
              <a:t> as </a:t>
            </a:r>
            <a:r>
              <a:rPr lang="fr-FR" dirty="0" err="1"/>
              <a:t>expected</a:t>
            </a:r>
            <a:r>
              <a:rPr lang="fr-FR" dirty="0"/>
              <a:t> </a:t>
            </a:r>
          </a:p>
          <a:p>
            <a:r>
              <a:rPr lang="fr-FR" dirty="0"/>
              <a:t>In </a:t>
            </a:r>
            <a:r>
              <a:rPr lang="fr-FR" dirty="0" err="1"/>
              <a:t>existing</a:t>
            </a:r>
            <a:r>
              <a:rPr lang="fr-FR" dirty="0"/>
              <a:t> buildings over 15, 20 </a:t>
            </a:r>
            <a:r>
              <a:rPr lang="fr-FR" dirty="0" err="1"/>
              <a:t>years</a:t>
            </a:r>
            <a:r>
              <a:rPr lang="fr-FR" dirty="0"/>
              <a:t> </a:t>
            </a:r>
            <a:r>
              <a:rPr lang="fr-FR" dirty="0" err="1"/>
              <a:t>typically</a:t>
            </a:r>
            <a:r>
              <a:rPr lang="fr-FR" dirty="0"/>
              <a:t> BER </a:t>
            </a:r>
            <a:r>
              <a:rPr lang="fr-FR" dirty="0" err="1"/>
              <a:t>improvements</a:t>
            </a:r>
            <a:r>
              <a:rPr lang="fr-FR" dirty="0"/>
              <a:t>, </a:t>
            </a:r>
            <a:r>
              <a:rPr lang="fr-FR" dirty="0" err="1"/>
              <a:t>which</a:t>
            </a:r>
            <a:r>
              <a:rPr lang="fr-FR" dirty="0"/>
              <a:t> can </a:t>
            </a:r>
            <a:r>
              <a:rPr lang="fr-FR" dirty="0" err="1"/>
              <a:t>include</a:t>
            </a:r>
            <a:r>
              <a:rPr lang="fr-FR" dirty="0"/>
              <a:t> MEP upgrades, control </a:t>
            </a:r>
            <a:r>
              <a:rPr lang="fr-FR" dirty="0" err="1"/>
              <a:t>systems</a:t>
            </a:r>
            <a:r>
              <a:rPr lang="fr-FR" dirty="0"/>
              <a:t> upgrades to BMS, </a:t>
            </a:r>
            <a:r>
              <a:rPr lang="fr-FR" dirty="0" err="1"/>
              <a:t>lighting</a:t>
            </a:r>
            <a:r>
              <a:rPr lang="fr-FR" dirty="0"/>
              <a:t> </a:t>
            </a:r>
            <a:r>
              <a:rPr lang="fr-FR" dirty="0" err="1"/>
              <a:t>etc</a:t>
            </a:r>
            <a:r>
              <a:rPr lang="fr-FR" dirty="0"/>
              <a:t> are </a:t>
            </a:r>
            <a:r>
              <a:rPr lang="fr-FR" dirty="0" err="1"/>
              <a:t>needed</a:t>
            </a:r>
            <a:r>
              <a:rPr lang="fr-FR" dirty="0"/>
              <a:t>, to </a:t>
            </a:r>
            <a:r>
              <a:rPr lang="fr-FR" dirty="0" err="1"/>
              <a:t>improve</a:t>
            </a:r>
            <a:r>
              <a:rPr lang="fr-FR" dirty="0"/>
              <a:t> the </a:t>
            </a:r>
            <a:r>
              <a:rPr lang="fr-FR" dirty="0" err="1"/>
              <a:t>level</a:t>
            </a:r>
            <a:r>
              <a:rPr lang="fr-FR" dirty="0"/>
              <a:t> of </a:t>
            </a:r>
            <a:r>
              <a:rPr lang="fr-FR" dirty="0" err="1"/>
              <a:t>efficiency</a:t>
            </a:r>
            <a:endParaRPr lang="fr-FR" dirty="0"/>
          </a:p>
        </p:txBody>
      </p:sp>
      <p:sp>
        <p:nvSpPr>
          <p:cNvPr id="4" name="Slide Number Placeholder 3"/>
          <p:cNvSpPr>
            <a:spLocks noGrp="1"/>
          </p:cNvSpPr>
          <p:nvPr>
            <p:ph type="sldNum" sz="quarter" idx="5"/>
          </p:nvPr>
        </p:nvSpPr>
        <p:spPr/>
        <p:txBody>
          <a:bodyPr/>
          <a:lstStyle/>
          <a:p>
            <a:fld id="{5A27CBEC-3BA9-408E-897B-DC62741FD035}" type="slidenum">
              <a:rPr lang="en-GB" smtClean="0"/>
              <a:t>7</a:t>
            </a:fld>
            <a:endParaRPr lang="en-GB"/>
          </a:p>
        </p:txBody>
      </p:sp>
    </p:spTree>
    <p:extLst>
      <p:ext uri="{BB962C8B-B14F-4D97-AF65-F5344CB8AC3E}">
        <p14:creationId xmlns:p14="http://schemas.microsoft.com/office/powerpoint/2010/main" val="96668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gn="l">
              <a:lnSpc>
                <a:spcPts val="2800"/>
              </a:lnSpc>
              <a:spcBef>
                <a:spcPts val="100"/>
              </a:spcBef>
            </a:pPr>
            <a:endParaRPr lang="en-US" sz="2000" kern="1200" spc="-15" dirty="0">
              <a:solidFill>
                <a:schemeClr val="tx1"/>
              </a:solidFill>
              <a:latin typeface="+mn-lt"/>
              <a:ea typeface="+mn-ea"/>
              <a:cs typeface="Calibre-Medium"/>
            </a:endParaRPr>
          </a:p>
        </p:txBody>
      </p:sp>
      <p:sp>
        <p:nvSpPr>
          <p:cNvPr id="4" name="Slide Number Placeholder 3"/>
          <p:cNvSpPr>
            <a:spLocks noGrp="1"/>
          </p:cNvSpPr>
          <p:nvPr>
            <p:ph type="sldNum" sz="quarter" idx="5"/>
          </p:nvPr>
        </p:nvSpPr>
        <p:spPr/>
        <p:txBody>
          <a:bodyPr/>
          <a:lstStyle/>
          <a:p>
            <a:fld id="{5A27CBEC-3BA9-408E-897B-DC62741FD035}" type="slidenum">
              <a:rPr lang="en-GB" smtClean="0"/>
              <a:t>8</a:t>
            </a:fld>
            <a:endParaRPr lang="en-GB"/>
          </a:p>
        </p:txBody>
      </p:sp>
    </p:spTree>
    <p:extLst>
      <p:ext uri="{BB962C8B-B14F-4D97-AF65-F5344CB8AC3E}">
        <p14:creationId xmlns:p14="http://schemas.microsoft.com/office/powerpoint/2010/main" val="349440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040C28"/>
                </a:solidFill>
                <a:effectLst/>
                <a:latin typeface="Google Sans"/>
              </a:rPr>
              <a:t>What does decarbonising mean? How to we achieve NZC?</a:t>
            </a:r>
          </a:p>
          <a:p>
            <a:r>
              <a:rPr lang="en-IE" b="0" i="0" dirty="0">
                <a:solidFill>
                  <a:srgbClr val="040C28"/>
                </a:solidFill>
                <a:effectLst/>
                <a:latin typeface="Google Sans"/>
              </a:rPr>
              <a:t>80% of buildings that will be occupied in 2050 already exist</a:t>
            </a:r>
            <a:r>
              <a:rPr lang="en-IE" b="0" i="0" dirty="0">
                <a:solidFill>
                  <a:srgbClr val="202124"/>
                </a:solidFill>
                <a:effectLst/>
                <a:latin typeface="Google Sans"/>
              </a:rPr>
              <a:t>, meaning decarbonising existing stock is a major priority.</a:t>
            </a:r>
          </a:p>
          <a:p>
            <a:endParaRPr lang="en-IE" b="0" i="0" dirty="0">
              <a:solidFill>
                <a:srgbClr val="202124"/>
              </a:solidFill>
              <a:effectLst/>
              <a:latin typeface="Google Sans"/>
            </a:endParaRPr>
          </a:p>
          <a:p>
            <a:r>
              <a:rPr lang="en-IE" b="0" i="0" dirty="0">
                <a:solidFill>
                  <a:srgbClr val="202124"/>
                </a:solidFill>
                <a:effectLst/>
                <a:latin typeface="Google Sans"/>
              </a:rPr>
              <a:t>So here are some simple steps when thinking of how to decarbonise:</a:t>
            </a:r>
            <a:br>
              <a:rPr lang="en-IE" b="0" i="0" dirty="0">
                <a:solidFill>
                  <a:srgbClr val="202124"/>
                </a:solidFill>
                <a:effectLst/>
                <a:latin typeface="Google Sans"/>
              </a:rPr>
            </a:br>
            <a:r>
              <a:rPr lang="en-IE" b="0" i="0" dirty="0">
                <a:solidFill>
                  <a:srgbClr val="202124"/>
                </a:solidFill>
                <a:effectLst/>
                <a:latin typeface="Google Sans"/>
              </a:rPr>
              <a:t>Set targets and make a plan to achieve them</a:t>
            </a:r>
          </a:p>
          <a:p>
            <a:r>
              <a:rPr lang="en-IE" b="0" i="0" dirty="0">
                <a:solidFill>
                  <a:srgbClr val="202124"/>
                </a:solidFill>
                <a:effectLst/>
                <a:latin typeface="Google Sans"/>
              </a:rPr>
              <a:t>Look at optimising </a:t>
            </a:r>
            <a:r>
              <a:rPr lang="en-IE" b="0" i="0" dirty="0" err="1">
                <a:solidFill>
                  <a:srgbClr val="202124"/>
                </a:solidFill>
                <a:effectLst/>
                <a:latin typeface="Google Sans"/>
              </a:rPr>
              <a:t>effiency</a:t>
            </a:r>
            <a:r>
              <a:rPr lang="en-IE" b="0" i="0" dirty="0">
                <a:solidFill>
                  <a:srgbClr val="202124"/>
                </a:solidFill>
                <a:effectLst/>
                <a:latin typeface="Google Sans"/>
              </a:rPr>
              <a:t> through BMS controls, smart systems, </a:t>
            </a:r>
          </a:p>
          <a:p>
            <a:r>
              <a:rPr lang="en-IE" b="0" i="0" dirty="0">
                <a:solidFill>
                  <a:srgbClr val="202124"/>
                </a:solidFill>
                <a:effectLst/>
                <a:latin typeface="Google Sans"/>
              </a:rPr>
              <a:t>Removing fossil fuels</a:t>
            </a:r>
          </a:p>
          <a:p>
            <a:r>
              <a:rPr lang="en-IE" b="0" i="0" dirty="0">
                <a:solidFill>
                  <a:srgbClr val="202124"/>
                </a:solidFill>
                <a:effectLst/>
                <a:latin typeface="Google Sans"/>
              </a:rPr>
              <a:t>Using </a:t>
            </a:r>
            <a:r>
              <a:rPr lang="en-IE" b="0" i="0" dirty="0" err="1">
                <a:solidFill>
                  <a:srgbClr val="202124"/>
                </a:solidFill>
                <a:effectLst/>
                <a:latin typeface="Google Sans"/>
              </a:rPr>
              <a:t>resp</a:t>
            </a:r>
            <a:r>
              <a:rPr lang="en-IE" b="0" i="0" dirty="0">
                <a:solidFill>
                  <a:srgbClr val="202124"/>
                </a:solidFill>
                <a:effectLst/>
                <a:latin typeface="Google Sans"/>
              </a:rPr>
              <a:t> suppliers to reduce Scope 3 </a:t>
            </a:r>
            <a:r>
              <a:rPr lang="en-IE" b="0" i="0" dirty="0" err="1">
                <a:solidFill>
                  <a:srgbClr val="202124"/>
                </a:solidFill>
                <a:effectLst/>
                <a:latin typeface="Google Sans"/>
              </a:rPr>
              <a:t>emssions</a:t>
            </a:r>
            <a:endParaRPr lang="en-IE" b="0" i="0" dirty="0">
              <a:solidFill>
                <a:srgbClr val="202124"/>
              </a:solidFill>
              <a:effectLst/>
              <a:latin typeface="Google Sans"/>
            </a:endParaRPr>
          </a:p>
          <a:p>
            <a:r>
              <a:rPr lang="en-IE" b="0" i="0" dirty="0">
                <a:solidFill>
                  <a:srgbClr val="202124"/>
                </a:solidFill>
                <a:effectLst/>
                <a:latin typeface="Google Sans"/>
              </a:rPr>
              <a:t>Generate clen energy on site</a:t>
            </a:r>
          </a:p>
          <a:p>
            <a:r>
              <a:rPr lang="en-IE" b="0" i="0" dirty="0">
                <a:solidFill>
                  <a:srgbClr val="202124"/>
                </a:solidFill>
                <a:effectLst/>
                <a:latin typeface="Google Sans"/>
              </a:rPr>
              <a:t>Look at PPA or VPPA - </a:t>
            </a:r>
            <a:r>
              <a:rPr lang="en-IE" b="0" i="0" dirty="0">
                <a:solidFill>
                  <a:srgbClr val="4D5156"/>
                </a:solidFill>
                <a:effectLst/>
                <a:latin typeface="Google Sans"/>
              </a:rPr>
              <a:t> </a:t>
            </a:r>
            <a:r>
              <a:rPr lang="en-IE" b="0" i="0" dirty="0">
                <a:solidFill>
                  <a:srgbClr val="040C28"/>
                </a:solidFill>
                <a:effectLst/>
                <a:latin typeface="Google Sans"/>
              </a:rPr>
              <a:t>a financial arrangement between a developer and the buyer which guarantees a cash flow for the renewable energy project based on output</a:t>
            </a:r>
            <a:r>
              <a:rPr lang="en-IE" b="0" i="0" dirty="0">
                <a:solidFill>
                  <a:srgbClr val="4D5156"/>
                </a:solidFill>
                <a:effectLst/>
                <a:latin typeface="Google Sans"/>
              </a:rPr>
              <a:t>.</a:t>
            </a:r>
            <a:endParaRPr lang="en-IE" b="0" i="0" dirty="0">
              <a:solidFill>
                <a:srgbClr val="202124"/>
              </a:solidFill>
              <a:effectLst/>
              <a:latin typeface="Google Sans"/>
            </a:endParaRPr>
          </a:p>
          <a:p>
            <a:r>
              <a:rPr lang="en-IE" b="0" i="0" dirty="0">
                <a:solidFill>
                  <a:srgbClr val="202124"/>
                </a:solidFill>
                <a:effectLst/>
                <a:latin typeface="Google Sans"/>
              </a:rPr>
              <a:t>And last step is always to credible offset through sequestration projects</a:t>
            </a:r>
            <a:endParaRPr lang="fr-FR" dirty="0"/>
          </a:p>
        </p:txBody>
      </p:sp>
      <p:sp>
        <p:nvSpPr>
          <p:cNvPr id="4" name="Slide Number Placeholder 3"/>
          <p:cNvSpPr>
            <a:spLocks noGrp="1"/>
          </p:cNvSpPr>
          <p:nvPr>
            <p:ph type="sldNum" sz="quarter" idx="5"/>
          </p:nvPr>
        </p:nvSpPr>
        <p:spPr/>
        <p:txBody>
          <a:bodyPr/>
          <a:lstStyle/>
          <a:p>
            <a:fld id="{5A27CBEC-3BA9-408E-897B-DC62741FD035}" type="slidenum">
              <a:rPr lang="en-GB" smtClean="0"/>
              <a:t>9</a:t>
            </a:fld>
            <a:endParaRPr lang="en-GB"/>
          </a:p>
        </p:txBody>
      </p:sp>
    </p:spTree>
    <p:extLst>
      <p:ext uri="{BB962C8B-B14F-4D97-AF65-F5344CB8AC3E}">
        <p14:creationId xmlns:p14="http://schemas.microsoft.com/office/powerpoint/2010/main" val="2477530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mage Cover 1">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4" cy="4775200"/>
          </a:xfrm>
        </p:spPr>
        <p:txBody>
          <a:bodyPr/>
          <a:lstStyle>
            <a:lvl1pPr>
              <a:defRPr>
                <a:solidFill>
                  <a:schemeClr val="bg1"/>
                </a:solidFill>
              </a:defRPr>
            </a:lvl1pPr>
          </a:lstStyle>
          <a:p>
            <a:r>
              <a:rPr lang="en-GB"/>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17054"/>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2765" y="1548314"/>
            <a:ext cx="2459036" cy="1929899"/>
          </a:xfrm>
        </p:spPr>
        <p:txBody>
          <a:bodyPr/>
          <a:lstStyle>
            <a:lvl1pPr>
              <a:lnSpc>
                <a:spcPct val="85000"/>
              </a:lnSpc>
              <a:defRPr sz="4400">
                <a:solidFill>
                  <a:schemeClr val="bg1"/>
                </a:solidFill>
              </a:defRPr>
            </a:lvl1pPr>
          </a:lstStyle>
          <a:p>
            <a:r>
              <a:rPr lang="en-GB"/>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5" y="4102100"/>
            <a:ext cx="2459036" cy="1149349"/>
          </a:xfrm>
        </p:spPr>
        <p:txBody>
          <a:bodyPr tIns="0">
            <a:noAutofit/>
          </a:bodyPr>
          <a:lstStyle>
            <a:lvl1pPr>
              <a:defRPr sz="17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US"/>
              <a:t>Fifth level</a:t>
            </a:r>
            <a:endParaRPr lang="en-GB"/>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40820647-36FF-4A3C-A4EA-C66E6647426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8474" y="482113"/>
            <a:ext cx="920410" cy="229061"/>
          </a:xfrm>
          <a:prstGeom prst="rect">
            <a:avLst/>
          </a:prstGeom>
        </p:spPr>
      </p:pic>
    </p:spTree>
    <p:extLst>
      <p:ext uri="{BB962C8B-B14F-4D97-AF65-F5344CB8AC3E}">
        <p14:creationId xmlns:p14="http://schemas.microsoft.com/office/powerpoint/2010/main" val="32475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genda 3">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17690"/>
            <a:ext cx="2971798" cy="507973"/>
          </a:xfrm>
        </p:spPr>
        <p:txBody>
          <a:bodyPr/>
          <a:lstStyle>
            <a:lvl1pPr>
              <a:defRPr>
                <a:solidFill>
                  <a:schemeClr val="tx1"/>
                </a:solidFill>
              </a:defRPr>
            </a:lvl1pPr>
          </a:lstStyle>
          <a:p>
            <a:r>
              <a:rPr lang="en-US"/>
              <a:t>Agenda</a:t>
            </a:r>
            <a:endParaRPr lang="en-GB"/>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3478212"/>
            <a:ext cx="2460625" cy="2903538"/>
          </a:xfrm>
        </p:spPr>
        <p:txBody>
          <a:bodyPr/>
          <a:lstStyle/>
          <a:p>
            <a:r>
              <a:rPr lang="en-GB"/>
              <a:t>Click icon to add picture</a:t>
            </a:r>
          </a:p>
        </p:txBody>
      </p:sp>
      <p:sp>
        <p:nvSpPr>
          <p:cNvPr id="9" name="Picture Placeholder 5">
            <a:extLst>
              <a:ext uri="{FF2B5EF4-FFF2-40B4-BE49-F238E27FC236}">
                <a16:creationId xmlns:a16="http://schemas.microsoft.com/office/drawing/2014/main" id="{B02182EA-23EB-4F80-85DC-273E369D441D}"/>
              </a:ext>
            </a:extLst>
          </p:cNvPr>
          <p:cNvSpPr>
            <a:spLocks noGrp="1"/>
          </p:cNvSpPr>
          <p:nvPr>
            <p:ph type="pic" sz="quarter" idx="14"/>
          </p:nvPr>
        </p:nvSpPr>
        <p:spPr>
          <a:xfrm>
            <a:off x="6146800" y="3478212"/>
            <a:ext cx="2460625" cy="2903538"/>
          </a:xfrm>
        </p:spPr>
        <p:txBody>
          <a:bodyPr/>
          <a:lstStyle/>
          <a:p>
            <a:r>
              <a:rPr lang="en-GB"/>
              <a:t>Click icon to add picture</a:t>
            </a:r>
          </a:p>
        </p:txBody>
      </p:sp>
      <p:sp>
        <p:nvSpPr>
          <p:cNvPr id="10" name="Picture Placeholder 5">
            <a:extLst>
              <a:ext uri="{FF2B5EF4-FFF2-40B4-BE49-F238E27FC236}">
                <a16:creationId xmlns:a16="http://schemas.microsoft.com/office/drawing/2014/main" id="{F41C082D-D2E8-46DF-B484-21B3330683E6}"/>
              </a:ext>
            </a:extLst>
          </p:cNvPr>
          <p:cNvSpPr>
            <a:spLocks noGrp="1"/>
          </p:cNvSpPr>
          <p:nvPr>
            <p:ph type="pic" sz="quarter" idx="15"/>
          </p:nvPr>
        </p:nvSpPr>
        <p:spPr>
          <a:xfrm>
            <a:off x="8704262" y="3478212"/>
            <a:ext cx="2460625" cy="2903538"/>
          </a:xfrm>
        </p:spPr>
        <p:txBody>
          <a:bodyPr/>
          <a:lstStyle/>
          <a:p>
            <a:r>
              <a:rPr lang="en-GB"/>
              <a:t>Click icon to add picture</a:t>
            </a:r>
          </a:p>
        </p:txBody>
      </p:sp>
      <p:sp>
        <p:nvSpPr>
          <p:cNvPr id="11" name="Text Placeholder 10">
            <a:extLst>
              <a:ext uri="{FF2B5EF4-FFF2-40B4-BE49-F238E27FC236}">
                <a16:creationId xmlns:a16="http://schemas.microsoft.com/office/drawing/2014/main" id="{FF56D822-4BE8-4265-9502-3BFA008CC373}"/>
              </a:ext>
            </a:extLst>
          </p:cNvPr>
          <p:cNvSpPr>
            <a:spLocks noGrp="1"/>
          </p:cNvSpPr>
          <p:nvPr>
            <p:ph type="body" sz="quarter" idx="16"/>
          </p:nvPr>
        </p:nvSpPr>
        <p:spPr>
          <a:xfrm>
            <a:off x="3584575" y="1601787"/>
            <a:ext cx="2460625" cy="177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10">
            <a:extLst>
              <a:ext uri="{FF2B5EF4-FFF2-40B4-BE49-F238E27FC236}">
                <a16:creationId xmlns:a16="http://schemas.microsoft.com/office/drawing/2014/main" id="{4EAAA0CC-1E20-4497-9131-AC03BF97EE48}"/>
              </a:ext>
            </a:extLst>
          </p:cNvPr>
          <p:cNvSpPr>
            <a:spLocks noGrp="1"/>
          </p:cNvSpPr>
          <p:nvPr>
            <p:ph type="body" sz="quarter" idx="17"/>
          </p:nvPr>
        </p:nvSpPr>
        <p:spPr>
          <a:xfrm>
            <a:off x="6146800" y="1601787"/>
            <a:ext cx="2460625" cy="177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0">
            <a:extLst>
              <a:ext uri="{FF2B5EF4-FFF2-40B4-BE49-F238E27FC236}">
                <a16:creationId xmlns:a16="http://schemas.microsoft.com/office/drawing/2014/main" id="{CBA11F3B-2B6C-4112-9F86-27277516ECB4}"/>
              </a:ext>
            </a:extLst>
          </p:cNvPr>
          <p:cNvSpPr>
            <a:spLocks noGrp="1"/>
          </p:cNvSpPr>
          <p:nvPr>
            <p:ph type="body" sz="quarter" idx="18"/>
          </p:nvPr>
        </p:nvSpPr>
        <p:spPr>
          <a:xfrm>
            <a:off x="8707438" y="1601787"/>
            <a:ext cx="2460625" cy="177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017083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mage Section Opener 1">
    <p:bg>
      <p:bgPr>
        <a:solidFill>
          <a:srgbClr val="012A2C"/>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05061" y="3376613"/>
            <a:ext cx="2466739" cy="726893"/>
          </a:xfrm>
        </p:spPr>
        <p:txBody>
          <a:bodyPr anchor="t"/>
          <a:lstStyle>
            <a:lvl1pPr>
              <a:defRPr sz="4400" b="0">
                <a:solidFill>
                  <a:schemeClr val="bg1">
                    <a:alpha val="80000"/>
                  </a:schemeClr>
                </a:solidFill>
              </a:defRPr>
            </a:lvl1pPr>
          </a:lstStyle>
          <a:p>
            <a:r>
              <a:rPr lang="en-GB"/>
              <a:t>Click to edit Master title style</a:t>
            </a:r>
          </a:p>
        </p:txBody>
      </p:sp>
      <p:sp>
        <p:nvSpPr>
          <p:cNvPr id="9" name="Text Placeholder 2">
            <a:extLst>
              <a:ext uri="{FF2B5EF4-FFF2-40B4-BE49-F238E27FC236}">
                <a16:creationId xmlns:a16="http://schemas.microsoft.com/office/drawing/2014/main" id="{0B80AEDB-7934-4503-BD6D-314ACBAD791D}"/>
              </a:ext>
            </a:extLst>
          </p:cNvPr>
          <p:cNvSpPr>
            <a:spLocks noGrp="1"/>
          </p:cNvSpPr>
          <p:nvPr>
            <p:ph type="body" sz="quarter" idx="10" hasCustomPrompt="1"/>
          </p:nvPr>
        </p:nvSpPr>
        <p:spPr>
          <a:xfrm>
            <a:off x="439200" y="1560786"/>
            <a:ext cx="2121438" cy="1815827"/>
          </a:xfrm>
        </p:spPr>
        <p:txBody>
          <a:bodyPr anchor="t"/>
          <a:lstStyle>
            <a:lvl1pPr>
              <a:lnSpc>
                <a:spcPct val="70000"/>
              </a:lnSpc>
              <a:defRPr sz="18500">
                <a:solidFill>
                  <a:schemeClr val="bg1">
                    <a:alpha val="80000"/>
                  </a:schemeClr>
                </a:solidFill>
              </a:defRPr>
            </a:lvl1pPr>
          </a:lstStyle>
          <a:p>
            <a:pPr lvl="0"/>
            <a:r>
              <a:rPr lang="en-US"/>
              <a:t>1</a:t>
            </a:r>
          </a:p>
        </p:txBody>
      </p:sp>
      <p:sp>
        <p:nvSpPr>
          <p:cNvPr id="6" name="Picture Placeholder 5">
            <a:extLst>
              <a:ext uri="{FF2B5EF4-FFF2-40B4-BE49-F238E27FC236}">
                <a16:creationId xmlns:a16="http://schemas.microsoft.com/office/drawing/2014/main" id="{B819427E-9467-4012-BAE9-3224FF25637E}"/>
              </a:ext>
            </a:extLst>
          </p:cNvPr>
          <p:cNvSpPr>
            <a:spLocks noGrp="1"/>
          </p:cNvSpPr>
          <p:nvPr>
            <p:ph type="pic" sz="quarter" idx="11"/>
          </p:nvPr>
        </p:nvSpPr>
        <p:spPr>
          <a:xfrm>
            <a:off x="6657975" y="2852738"/>
            <a:ext cx="5021263" cy="3529012"/>
          </a:xfrm>
        </p:spPr>
        <p:txBody>
          <a:bodyPr/>
          <a:lstStyle>
            <a:lvl1pPr>
              <a:defRPr>
                <a:solidFill>
                  <a:schemeClr val="bg1"/>
                </a:solidFill>
              </a:defRPr>
            </a:lvl1pPr>
          </a:lstStyle>
          <a:p>
            <a:r>
              <a:rPr lang="en-GB"/>
              <a:t>Click icon to add picture</a:t>
            </a:r>
          </a:p>
        </p:txBody>
      </p:sp>
    </p:spTree>
    <p:extLst>
      <p:ext uri="{BB962C8B-B14F-4D97-AF65-F5344CB8AC3E}">
        <p14:creationId xmlns:p14="http://schemas.microsoft.com/office/powerpoint/2010/main" val="214117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mage Section Opener 2">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userDrawn="1"/>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bg1">
                    <a:alpha val="80000"/>
                  </a:schemeClr>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chemeClr val="bg1">
                    <a:alpha val="80000"/>
                  </a:schemeClr>
                </a:solidFill>
              </a:defRPr>
            </a:lvl1pPr>
          </a:lstStyle>
          <a:p>
            <a:pPr lvl="0"/>
            <a:r>
              <a:rPr lang="en-US"/>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3584575" y="2227263"/>
            <a:ext cx="8094663" cy="4154487"/>
          </a:xfrm>
        </p:spPr>
        <p:txBody>
          <a:bodyPr/>
          <a:lstStyle>
            <a:lvl1pPr>
              <a:defRPr>
                <a:solidFill>
                  <a:schemeClr val="bg1"/>
                </a:solidFill>
              </a:defRPr>
            </a:lvl1pPr>
          </a:lstStyle>
          <a:p>
            <a:r>
              <a:rPr lang="en-GB"/>
              <a:t>Click icon to add picture</a:t>
            </a:r>
          </a:p>
        </p:txBody>
      </p:sp>
    </p:spTree>
    <p:extLst>
      <p:ext uri="{BB962C8B-B14F-4D97-AF65-F5344CB8AC3E}">
        <p14:creationId xmlns:p14="http://schemas.microsoft.com/office/powerpoint/2010/main" val="198606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Section Opener 3">
    <p:bg>
      <p:bgPr>
        <a:solidFill>
          <a:srgbClr val="012A2C"/>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1601788"/>
            <a:ext cx="2971800" cy="2398712"/>
          </a:xfrm>
        </p:spPr>
        <p:txBody>
          <a:bodyPr anchor="t"/>
          <a:lstStyle>
            <a:lvl1pPr>
              <a:defRPr sz="4400" b="0">
                <a:solidFill>
                  <a:schemeClr val="bg1">
                    <a:alpha val="80000"/>
                  </a:schemeClr>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511175" y="352424"/>
            <a:ext cx="1436687" cy="1147763"/>
          </a:xfrm>
        </p:spPr>
        <p:txBody>
          <a:bodyPr anchor="b"/>
          <a:lstStyle>
            <a:lvl1pPr algn="l">
              <a:defRPr sz="9600">
                <a:solidFill>
                  <a:schemeClr val="bg1">
                    <a:alpha val="80000"/>
                  </a:schemeClr>
                </a:solidFill>
              </a:defRPr>
            </a:lvl1pPr>
          </a:lstStyle>
          <a:p>
            <a:pPr lvl="0"/>
            <a:r>
              <a:rPr lang="en-US"/>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7683500" y="476251"/>
            <a:ext cx="3995738" cy="5905500"/>
          </a:xfrm>
        </p:spPr>
        <p:txBody>
          <a:bodyPr/>
          <a:lstStyle>
            <a:lvl1pPr>
              <a:defRPr>
                <a:solidFill>
                  <a:schemeClr val="bg1"/>
                </a:solidFill>
              </a:defRPr>
            </a:lvl1pPr>
          </a:lstStyle>
          <a:p>
            <a:r>
              <a:rPr lang="en-GB"/>
              <a:t>Click icon to add picture</a:t>
            </a:r>
          </a:p>
        </p:txBody>
      </p:sp>
    </p:spTree>
    <p:extLst>
      <p:ext uri="{BB962C8B-B14F-4D97-AF65-F5344CB8AC3E}">
        <p14:creationId xmlns:p14="http://schemas.microsoft.com/office/powerpoint/2010/main" val="1401816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age Quote 1">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511175" y="476250"/>
            <a:ext cx="9118600" cy="5905500"/>
          </a:xfrm>
          <a:prstGeom prst="rect">
            <a:avLst/>
          </a:prstGeom>
          <a:noFill/>
        </p:spPr>
        <p:txBody>
          <a:bodyPr/>
          <a:lstStyle>
            <a:lvl1pPr>
              <a:defRPr>
                <a:solidFill>
                  <a:schemeClr val="bg1"/>
                </a:solidFill>
              </a:defRPr>
            </a:lvl1pPr>
          </a:lstStyle>
          <a:p>
            <a:r>
              <a:rPr lang="en-GB"/>
              <a:t>Click icon to add picture</a:t>
            </a:r>
            <a:endParaRPr lang="en-US"/>
          </a:p>
        </p:txBody>
      </p:sp>
      <p:sp>
        <p:nvSpPr>
          <p:cNvPr id="3" name="Text Placeholder 2">
            <a:extLst>
              <a:ext uri="{FF2B5EF4-FFF2-40B4-BE49-F238E27FC236}">
                <a16:creationId xmlns:a16="http://schemas.microsoft.com/office/drawing/2014/main" id="{B0E5166B-DE21-4C78-873E-E08181E53E4F}"/>
              </a:ext>
            </a:extLst>
          </p:cNvPr>
          <p:cNvSpPr>
            <a:spLocks noGrp="1"/>
          </p:cNvSpPr>
          <p:nvPr>
            <p:ph type="body" sz="quarter" idx="13"/>
          </p:nvPr>
        </p:nvSpPr>
        <p:spPr>
          <a:xfrm>
            <a:off x="9731375" y="1596707"/>
            <a:ext cx="1947863" cy="3024188"/>
          </a:xfrm>
        </p:spPr>
        <p:txBody>
          <a:bodyPr tIns="0"/>
          <a:lstStyle>
            <a:lvl1pPr>
              <a:defRPr sz="1800">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9731375" y="4727575"/>
            <a:ext cx="1687299"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US"/>
              <a:t>Name</a:t>
            </a:r>
          </a:p>
          <a:p>
            <a:pPr lvl="1"/>
            <a:r>
              <a:rPr lang="en-US"/>
              <a:t>Title</a:t>
            </a:r>
          </a:p>
        </p:txBody>
      </p:sp>
      <p:sp>
        <p:nvSpPr>
          <p:cNvPr id="7" name="TextBox 6">
            <a:extLst>
              <a:ext uri="{FF2B5EF4-FFF2-40B4-BE49-F238E27FC236}">
                <a16:creationId xmlns:a16="http://schemas.microsoft.com/office/drawing/2014/main" id="{EB320D00-2ED6-4A6C-A2ED-CAFB5F812F66}"/>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8" name="TextBox 7">
            <a:extLst>
              <a:ext uri="{FF2B5EF4-FFF2-40B4-BE49-F238E27FC236}">
                <a16:creationId xmlns:a16="http://schemas.microsoft.com/office/drawing/2014/main" id="{0C2A81BA-DBC2-4E69-AE9E-2D54F2C02D04}"/>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2578872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mage Quote 2">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1596706"/>
            <a:ext cx="3997325" cy="4785043"/>
          </a:xfrm>
          <a:prstGeom prst="rect">
            <a:avLst/>
          </a:prstGeom>
          <a:noFill/>
        </p:spPr>
        <p:txBody>
          <a:bodyPr/>
          <a:lstStyle>
            <a:lvl1pPr>
              <a:defRPr>
                <a:solidFill>
                  <a:schemeClr val="bg1"/>
                </a:solidFill>
              </a:defRPr>
            </a:lvl1pPr>
          </a:lstStyle>
          <a:p>
            <a:r>
              <a:rPr lang="en-GB"/>
              <a:t>Click icon to add picture</a:t>
            </a:r>
            <a:endParaRPr lang="en-US"/>
          </a:p>
        </p:txBody>
      </p:sp>
      <p:sp>
        <p:nvSpPr>
          <p:cNvPr id="7" name="Text Placeholder 10">
            <a:extLst>
              <a:ext uri="{FF2B5EF4-FFF2-40B4-BE49-F238E27FC236}">
                <a16:creationId xmlns:a16="http://schemas.microsoft.com/office/drawing/2014/main" id="{10616811-862F-4B2B-8023-56408E854F51}"/>
              </a:ext>
            </a:extLst>
          </p:cNvPr>
          <p:cNvSpPr>
            <a:spLocks noGrp="1"/>
          </p:cNvSpPr>
          <p:nvPr>
            <p:ph type="body" sz="quarter" idx="46" hasCustomPrompt="1"/>
          </p:nvPr>
        </p:nvSpPr>
        <p:spPr>
          <a:xfrm>
            <a:off x="512762" y="435258"/>
            <a:ext cx="1946276"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nSpc>
                <a:spcPct val="90000"/>
              </a:lnSpc>
              <a:spcAft>
                <a:spcPts val="0"/>
              </a:spcAft>
              <a:defRPr sz="1700">
                <a:solidFill>
                  <a:srgbClr val="CAD0D2"/>
                </a:solidFill>
                <a:latin typeface="+mn-lt"/>
              </a:defRPr>
            </a:lvl2pPr>
          </a:lstStyle>
          <a:p>
            <a:pPr lvl="0"/>
            <a:r>
              <a:rPr lang="en-US"/>
              <a:t>Name</a:t>
            </a:r>
          </a:p>
          <a:p>
            <a:pPr lvl="1"/>
            <a:r>
              <a:rPr lang="en-US"/>
              <a:t>Title</a:t>
            </a:r>
          </a:p>
        </p:txBody>
      </p:sp>
      <p:cxnSp>
        <p:nvCxnSpPr>
          <p:cNvPr id="9" name="Straight Connector 8">
            <a:extLst>
              <a:ext uri="{FF2B5EF4-FFF2-40B4-BE49-F238E27FC236}">
                <a16:creationId xmlns:a16="http://schemas.microsoft.com/office/drawing/2014/main" id="{E1DD74FA-C762-48A2-89CD-3EF7EAB9017C}"/>
              </a:ext>
            </a:extLst>
          </p:cNvPr>
          <p:cNvCxnSpPr>
            <a:cxnSpLocks/>
          </p:cNvCxnSpPr>
          <p:nvPr userDrawn="1"/>
        </p:nvCxnSpPr>
        <p:spPr>
          <a:xfrm flipH="1">
            <a:off x="3584575" y="606041"/>
            <a:ext cx="399732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3FFE17E8-D69A-4AEE-8B9D-1B946AA990F9}"/>
              </a:ext>
            </a:extLst>
          </p:cNvPr>
          <p:cNvSpPr>
            <a:spLocks noGrp="1"/>
          </p:cNvSpPr>
          <p:nvPr>
            <p:ph type="title" hasCustomPrompt="1"/>
          </p:nvPr>
        </p:nvSpPr>
        <p:spPr>
          <a:xfrm>
            <a:off x="8194674" y="338012"/>
            <a:ext cx="3484564" cy="5076711"/>
          </a:xfrm>
        </p:spPr>
        <p:txBody>
          <a:bodyPr tIns="0"/>
          <a:lstStyle>
            <a:lvl1pPr marL="268288" indent="-268288">
              <a:lnSpc>
                <a:spcPct val="88000"/>
              </a:lnSpc>
              <a:defRPr sz="6600">
                <a:solidFill>
                  <a:srgbClr val="CAD1D2"/>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248A47BC-4AFE-4833-ACB5-0154C03F0E0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3" name="TextBox 12">
            <a:extLst>
              <a:ext uri="{FF2B5EF4-FFF2-40B4-BE49-F238E27FC236}">
                <a16:creationId xmlns:a16="http://schemas.microsoft.com/office/drawing/2014/main" id="{79F49699-A770-49B7-92AD-617393C26B91}"/>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3392751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Image Quote 3">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3478212"/>
            <a:ext cx="8094662" cy="2903537"/>
          </a:xfrm>
          <a:prstGeom prst="rect">
            <a:avLst/>
          </a:prstGeom>
          <a:noFill/>
        </p:spPr>
        <p:txBody>
          <a:bodyPr/>
          <a:lstStyle>
            <a:lvl1pPr>
              <a:defRPr>
                <a:solidFill>
                  <a:schemeClr val="bg1"/>
                </a:solidFill>
              </a:defRPr>
            </a:lvl1pPr>
          </a:lstStyle>
          <a:p>
            <a:r>
              <a:rPr lang="en-GB"/>
              <a:t>Click icon to add picture</a:t>
            </a:r>
            <a:endParaRPr lang="en-US"/>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511175" y="1596707"/>
            <a:ext cx="1936443" cy="528956"/>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US"/>
              <a:t>Name</a:t>
            </a:r>
          </a:p>
          <a:p>
            <a:pPr lvl="1"/>
            <a:r>
              <a:rPr lang="en-US"/>
              <a:t>Title</a:t>
            </a:r>
          </a:p>
        </p:txBody>
      </p:sp>
      <p:sp>
        <p:nvSpPr>
          <p:cNvPr id="7" name="Title 6">
            <a:extLst>
              <a:ext uri="{FF2B5EF4-FFF2-40B4-BE49-F238E27FC236}">
                <a16:creationId xmlns:a16="http://schemas.microsoft.com/office/drawing/2014/main" id="{7A709320-8D2C-4D88-9E95-6858D92266C0}"/>
              </a:ext>
            </a:extLst>
          </p:cNvPr>
          <p:cNvSpPr>
            <a:spLocks noGrp="1"/>
          </p:cNvSpPr>
          <p:nvPr>
            <p:ph type="title"/>
          </p:nvPr>
        </p:nvSpPr>
        <p:spPr>
          <a:xfrm>
            <a:off x="3584574" y="352425"/>
            <a:ext cx="8094661" cy="3024188"/>
          </a:xfrm>
        </p:spPr>
        <p:txBody>
          <a:bodyPr/>
          <a:lstStyle>
            <a:lvl1pPr>
              <a:defRPr sz="4800">
                <a:solidFill>
                  <a:srgbClr val="CAD1D2"/>
                </a:solidFill>
              </a:defRPr>
            </a:lvl1pPr>
          </a:lstStyle>
          <a:p>
            <a:r>
              <a:rPr lang="en-GB"/>
              <a:t>Click to edit Master title style</a:t>
            </a:r>
          </a:p>
        </p:txBody>
      </p:sp>
      <p:sp>
        <p:nvSpPr>
          <p:cNvPr id="8" name="TextBox 7">
            <a:extLst>
              <a:ext uri="{FF2B5EF4-FFF2-40B4-BE49-F238E27FC236}">
                <a16:creationId xmlns:a16="http://schemas.microsoft.com/office/drawing/2014/main" id="{0A99D6D6-2157-4BE4-A5C3-158FE0F3F65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0" name="TextBox 9">
            <a:extLst>
              <a:ext uri="{FF2B5EF4-FFF2-40B4-BE49-F238E27FC236}">
                <a16:creationId xmlns:a16="http://schemas.microsoft.com/office/drawing/2014/main" id="{84D951DE-5457-4F9D-993C-32430D8FDF76}"/>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2999633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2EDB4F2-7D75-4BAC-93D5-85009027436B}"/>
              </a:ext>
            </a:extLst>
          </p:cNvPr>
          <p:cNvSpPr>
            <a:spLocks noGrp="1"/>
          </p:cNvSpPr>
          <p:nvPr>
            <p:ph type="pic" sz="quarter" idx="10"/>
          </p:nvPr>
        </p:nvSpPr>
        <p:spPr>
          <a:xfrm>
            <a:off x="-7412" y="0"/>
            <a:ext cx="12199412" cy="6858000"/>
          </a:xfrm>
          <a:solidFill>
            <a:schemeClr val="accent6"/>
          </a:solidFill>
        </p:spPr>
        <p:txBody>
          <a:bodyPr/>
          <a:lstStyle/>
          <a:p>
            <a:r>
              <a:rPr lang="en-GB"/>
              <a:t>Click icon to add picture</a:t>
            </a:r>
          </a:p>
        </p:txBody>
      </p:sp>
      <p:sp>
        <p:nvSpPr>
          <p:cNvPr id="6" name="TextBox 5">
            <a:extLst>
              <a:ext uri="{FF2B5EF4-FFF2-40B4-BE49-F238E27FC236}">
                <a16:creationId xmlns:a16="http://schemas.microsoft.com/office/drawing/2014/main" id="{EF6DEBCB-FF96-4C09-8941-8A58FB26792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7" name="TextBox 6">
            <a:extLst>
              <a:ext uri="{FF2B5EF4-FFF2-40B4-BE49-F238E27FC236}">
                <a16:creationId xmlns:a16="http://schemas.microsoft.com/office/drawing/2014/main" id="{53C6E8C5-BE2F-4571-ADEA-9668A775F670}"/>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2678110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Layout 1">
    <p:bg>
      <p:bgPr>
        <a:solidFill>
          <a:schemeClr val="bg1"/>
        </a:solidFill>
        <a:effectLst/>
      </p:bgPr>
    </p:bg>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5" y="476250"/>
            <a:ext cx="9118600" cy="5905500"/>
          </a:xfrm>
          <a:noFill/>
        </p:spPr>
        <p:txBody>
          <a:bodyPr/>
          <a:lstStyle/>
          <a:p>
            <a:r>
              <a:rPr lang="en-GB"/>
              <a:t>Click icon to add picture</a:t>
            </a:r>
          </a:p>
        </p:txBody>
      </p:sp>
      <p:sp>
        <p:nvSpPr>
          <p:cNvPr id="4" name="Text Placeholder 4">
            <a:extLst>
              <a:ext uri="{FF2B5EF4-FFF2-40B4-BE49-F238E27FC236}">
                <a16:creationId xmlns:a16="http://schemas.microsoft.com/office/drawing/2014/main" id="{4455BC20-1CF3-4CB1-B1E3-B55478F10A41}"/>
              </a:ext>
            </a:extLst>
          </p:cNvPr>
          <p:cNvSpPr>
            <a:spLocks noGrp="1"/>
          </p:cNvSpPr>
          <p:nvPr>
            <p:ph type="body" sz="quarter" idx="46" hasCustomPrompt="1"/>
          </p:nvPr>
        </p:nvSpPr>
        <p:spPr>
          <a:xfrm>
            <a:off x="10244138" y="4102100"/>
            <a:ext cx="1435100" cy="2279650"/>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776285769"/>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Layout 2">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6657974" y="0"/>
            <a:ext cx="5534025" cy="6858000"/>
          </a:xfrm>
          <a:noFill/>
        </p:spPr>
        <p:txBody>
          <a:bodyPr/>
          <a:lstStyle/>
          <a:p>
            <a:r>
              <a:rPr lang="en-GB"/>
              <a:t>Click icon to add picture</a:t>
            </a:r>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5" y="2227262"/>
            <a:ext cx="2971800" cy="4154487"/>
          </a:xfrm>
          <a:noFill/>
        </p:spPr>
        <p:txBody>
          <a:bodyPr/>
          <a:lstStyle/>
          <a:p>
            <a:r>
              <a:rPr lang="en-GB"/>
              <a:t>Click icon to add picture</a:t>
            </a:r>
          </a:p>
        </p:txBody>
      </p:sp>
      <p:sp>
        <p:nvSpPr>
          <p:cNvPr id="6" name="Text Placeholder 4">
            <a:extLst>
              <a:ext uri="{FF2B5EF4-FFF2-40B4-BE49-F238E27FC236}">
                <a16:creationId xmlns:a16="http://schemas.microsoft.com/office/drawing/2014/main" id="{D33E3C1A-F17F-4046-AFD5-4F75DA030DA5}"/>
              </a:ext>
            </a:extLst>
          </p:cNvPr>
          <p:cNvSpPr>
            <a:spLocks noGrp="1"/>
          </p:cNvSpPr>
          <p:nvPr>
            <p:ph type="body" sz="quarter" idx="46" hasCustomPrompt="1"/>
          </p:nvPr>
        </p:nvSpPr>
        <p:spPr>
          <a:xfrm>
            <a:off x="520698" y="352425"/>
            <a:ext cx="1435100" cy="1773238"/>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8" name="Text Placeholder 4">
            <a:extLst>
              <a:ext uri="{FF2B5EF4-FFF2-40B4-BE49-F238E27FC236}">
                <a16:creationId xmlns:a16="http://schemas.microsoft.com/office/drawing/2014/main" id="{0DC8FFB7-8585-43E0-9DFF-A0438A9EE9B8}"/>
              </a:ext>
            </a:extLst>
          </p:cNvPr>
          <p:cNvSpPr>
            <a:spLocks noGrp="1"/>
          </p:cNvSpPr>
          <p:nvPr>
            <p:ph type="body" sz="quarter" idx="47" hasCustomPrompt="1"/>
          </p:nvPr>
        </p:nvSpPr>
        <p:spPr>
          <a:xfrm>
            <a:off x="2047875" y="352425"/>
            <a:ext cx="1435100" cy="1773238"/>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3304612278"/>
      </p:ext>
    </p:extLst>
  </p:cSld>
  <p:clrMapOvr>
    <a:masterClrMapping/>
  </p:clrMapOvr>
  <p:extLst>
    <p:ext uri="{DCECCB84-F9BA-43D5-87BE-67443E8EF086}">
      <p15:sldGuideLst xmlns:p15="http://schemas.microsoft.com/office/powerpoint/2012/main">
        <p15:guide id="1" orient="horz" pos="3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Cover 2">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bg1"/>
                </a:solidFill>
              </a:defRPr>
            </a:lvl1pPr>
          </a:lstStyle>
          <a:p>
            <a:r>
              <a:rPr lang="en-GB"/>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15179"/>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GB"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56510"/>
            <a:ext cx="5022844" cy="1820100"/>
          </a:xfrm>
        </p:spPr>
        <p:txBody>
          <a:bodyPr/>
          <a:lstStyle>
            <a:lvl1pPr>
              <a:lnSpc>
                <a:spcPct val="85000"/>
              </a:lnSpc>
              <a:defRPr sz="5400">
                <a:solidFill>
                  <a:schemeClr val="bg1"/>
                </a:solidFill>
              </a:defRPr>
            </a:lvl1pPr>
          </a:lstStyle>
          <a:p>
            <a:r>
              <a:rPr lang="en-GB"/>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AB018907-F5F5-4558-B1B2-0103D1675075}"/>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7246A35-65CF-4051-A9BA-87BEC3DB251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8474" y="482113"/>
            <a:ext cx="920410" cy="229061"/>
          </a:xfrm>
          <a:prstGeom prst="rect">
            <a:avLst/>
          </a:prstGeom>
        </p:spPr>
      </p:pic>
    </p:spTree>
    <p:extLst>
      <p:ext uri="{BB962C8B-B14F-4D97-AF65-F5344CB8AC3E}">
        <p14:creationId xmlns:p14="http://schemas.microsoft.com/office/powerpoint/2010/main" val="215030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25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250" fill="hold"/>
                                        <p:tgtEl>
                                          <p:spTgt spid="12"/>
                                        </p:tgtEl>
                                        <p:attrNameLst>
                                          <p:attrName>ppt_x</p:attrName>
                                        </p:attrNameLst>
                                      </p:cBhvr>
                                      <p:tavLst>
                                        <p:tav tm="0">
                                          <p:val>
                                            <p:strVal val="0-#ppt_w/2"/>
                                          </p:val>
                                        </p:tav>
                                        <p:tav tm="100000">
                                          <p:val>
                                            <p:strVal val="#ppt_x"/>
                                          </p:val>
                                        </p:tav>
                                      </p:tavLst>
                                    </p:anim>
                                    <p:anim calcmode="lin" valueType="num">
                                      <p:cBhvr additive="base">
                                        <p:cTn id="13" dur="2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Layout 3">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6146801" y="2852738"/>
            <a:ext cx="5532438" cy="3529011"/>
          </a:xfrm>
          <a:noFill/>
        </p:spPr>
        <p:txBody>
          <a:bodyPr/>
          <a:lstStyle/>
          <a:p>
            <a:r>
              <a:rPr lang="en-GB"/>
              <a:t>Click icon to add picture</a:t>
            </a:r>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4" y="2852738"/>
            <a:ext cx="5534025" cy="3529011"/>
          </a:xfrm>
          <a:noFill/>
        </p:spPr>
        <p:txBody>
          <a:bodyPr/>
          <a:lstStyle/>
          <a:p>
            <a:r>
              <a:rPr lang="en-GB"/>
              <a:t>Click icon to add picture</a:t>
            </a:r>
          </a:p>
        </p:txBody>
      </p:sp>
      <p:sp>
        <p:nvSpPr>
          <p:cNvPr id="6" name="Text Placeholder 4">
            <a:extLst>
              <a:ext uri="{FF2B5EF4-FFF2-40B4-BE49-F238E27FC236}">
                <a16:creationId xmlns:a16="http://schemas.microsoft.com/office/drawing/2014/main" id="{FCBDAA50-47AA-4040-8ECF-B3CBF6510038}"/>
              </a:ext>
            </a:extLst>
          </p:cNvPr>
          <p:cNvSpPr>
            <a:spLocks noGrp="1"/>
          </p:cNvSpPr>
          <p:nvPr>
            <p:ph type="body" sz="quarter" idx="46" hasCustomPrompt="1"/>
          </p:nvPr>
        </p:nvSpPr>
        <p:spPr>
          <a:xfrm>
            <a:off x="520698" y="352424"/>
            <a:ext cx="1435100"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8" name="Text Placeholder 4">
            <a:extLst>
              <a:ext uri="{FF2B5EF4-FFF2-40B4-BE49-F238E27FC236}">
                <a16:creationId xmlns:a16="http://schemas.microsoft.com/office/drawing/2014/main" id="{6BB5F2BF-F456-420F-9864-DBB46998CC76}"/>
              </a:ext>
            </a:extLst>
          </p:cNvPr>
          <p:cNvSpPr>
            <a:spLocks noGrp="1"/>
          </p:cNvSpPr>
          <p:nvPr>
            <p:ph type="body" sz="quarter" idx="47" hasCustomPrompt="1"/>
          </p:nvPr>
        </p:nvSpPr>
        <p:spPr>
          <a:xfrm>
            <a:off x="6146800" y="352423"/>
            <a:ext cx="1435100"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60584256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Layout 4">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7170737" y="3478213"/>
            <a:ext cx="4508501" cy="2903536"/>
          </a:xfrm>
          <a:noFill/>
        </p:spPr>
        <p:txBody>
          <a:bodyPr/>
          <a:lstStyle/>
          <a:p>
            <a:r>
              <a:rPr lang="en-GB"/>
              <a:t>Click icon to add picture</a:t>
            </a:r>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4" y="3478213"/>
            <a:ext cx="4508501" cy="2903536"/>
          </a:xfrm>
          <a:noFill/>
        </p:spPr>
        <p:txBody>
          <a:bodyPr/>
          <a:lstStyle/>
          <a:p>
            <a:r>
              <a:rPr lang="en-GB"/>
              <a:t>Click icon to add picture</a:t>
            </a:r>
          </a:p>
        </p:txBody>
      </p:sp>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7"/>
            <a:ext cx="4508501" cy="2903536"/>
          </a:xfrm>
          <a:noFill/>
        </p:spPr>
        <p:txBody>
          <a:bodyPr/>
          <a:lstStyle/>
          <a:p>
            <a:r>
              <a:rPr lang="en-GB"/>
              <a:t>Click icon to add picture</a:t>
            </a:r>
          </a:p>
        </p:txBody>
      </p:sp>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7170738" y="473077"/>
            <a:ext cx="4508501" cy="2903536"/>
          </a:xfrm>
          <a:noFill/>
        </p:spPr>
        <p:txBody>
          <a:bodyPr/>
          <a:lstStyle/>
          <a:p>
            <a:r>
              <a:rPr lang="en-GB"/>
              <a:t>Click icon to add picture</a:t>
            </a:r>
          </a:p>
        </p:txBody>
      </p:sp>
      <p:sp>
        <p:nvSpPr>
          <p:cNvPr id="13" name="Text Placeholder 4">
            <a:extLst>
              <a:ext uri="{FF2B5EF4-FFF2-40B4-BE49-F238E27FC236}">
                <a16:creationId xmlns:a16="http://schemas.microsoft.com/office/drawing/2014/main" id="{3A393CDB-2EF1-43E6-8068-9591538C1A84}"/>
              </a:ext>
            </a:extLst>
          </p:cNvPr>
          <p:cNvSpPr>
            <a:spLocks noGrp="1"/>
          </p:cNvSpPr>
          <p:nvPr>
            <p:ph type="body" sz="quarter" idx="46" hasCustomPrompt="1"/>
          </p:nvPr>
        </p:nvSpPr>
        <p:spPr>
          <a:xfrm>
            <a:off x="5120400" y="473077"/>
            <a:ext cx="923925" cy="199446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5" name="Text Placeholder 4">
            <a:extLst>
              <a:ext uri="{FF2B5EF4-FFF2-40B4-BE49-F238E27FC236}">
                <a16:creationId xmlns:a16="http://schemas.microsoft.com/office/drawing/2014/main" id="{F3B4ED17-2653-4F5B-9DF2-0B808E96E745}"/>
              </a:ext>
            </a:extLst>
          </p:cNvPr>
          <p:cNvSpPr>
            <a:spLocks noGrp="1"/>
          </p:cNvSpPr>
          <p:nvPr>
            <p:ph type="body" sz="quarter" idx="47" hasCustomPrompt="1"/>
          </p:nvPr>
        </p:nvSpPr>
        <p:spPr>
          <a:xfrm>
            <a:off x="6146801" y="473077"/>
            <a:ext cx="923925" cy="199446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6" name="Text Placeholder 4">
            <a:extLst>
              <a:ext uri="{FF2B5EF4-FFF2-40B4-BE49-F238E27FC236}">
                <a16:creationId xmlns:a16="http://schemas.microsoft.com/office/drawing/2014/main" id="{7390B475-3F71-4B3B-B77B-A290D463EF8A}"/>
              </a:ext>
            </a:extLst>
          </p:cNvPr>
          <p:cNvSpPr>
            <a:spLocks noGrp="1"/>
          </p:cNvSpPr>
          <p:nvPr>
            <p:ph type="body" sz="quarter" idx="48" hasCustomPrompt="1"/>
          </p:nvPr>
        </p:nvSpPr>
        <p:spPr>
          <a:xfrm>
            <a:off x="5121274" y="3498685"/>
            <a:ext cx="923925" cy="199446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7" name="Text Placeholder 4">
            <a:extLst>
              <a:ext uri="{FF2B5EF4-FFF2-40B4-BE49-F238E27FC236}">
                <a16:creationId xmlns:a16="http://schemas.microsoft.com/office/drawing/2014/main" id="{CA498128-FBAD-4911-BDCB-FC0778314D6C}"/>
              </a:ext>
            </a:extLst>
          </p:cNvPr>
          <p:cNvSpPr>
            <a:spLocks noGrp="1"/>
          </p:cNvSpPr>
          <p:nvPr>
            <p:ph type="body" sz="quarter" idx="49" hasCustomPrompt="1"/>
          </p:nvPr>
        </p:nvSpPr>
        <p:spPr>
          <a:xfrm>
            <a:off x="6146801" y="3478213"/>
            <a:ext cx="923925" cy="199446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2929918295"/>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Layout 5">
    <p:bg>
      <p:bgPr>
        <a:solidFill>
          <a:schemeClr val="bg1"/>
        </a:solid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6146800" y="473076"/>
            <a:ext cx="5532439" cy="3527423"/>
          </a:xfrm>
          <a:noFill/>
        </p:spPr>
        <p:txBody>
          <a:bodyPr/>
          <a:lstStyle/>
          <a:p>
            <a:r>
              <a:rPr lang="en-GB"/>
              <a:t>Click icon to add picture</a:t>
            </a:r>
          </a:p>
        </p:txBody>
      </p:sp>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6"/>
            <a:ext cx="5533312" cy="3527423"/>
          </a:xfrm>
          <a:noFill/>
        </p:spPr>
        <p:txBody>
          <a:bodyPr/>
          <a:lstStyle/>
          <a:p>
            <a:r>
              <a:rPr lang="en-GB"/>
              <a:t>Click icon to add picture</a:t>
            </a:r>
          </a:p>
        </p:txBody>
      </p:sp>
      <p:sp>
        <p:nvSpPr>
          <p:cNvPr id="6" name="Text Placeholder 4">
            <a:extLst>
              <a:ext uri="{FF2B5EF4-FFF2-40B4-BE49-F238E27FC236}">
                <a16:creationId xmlns:a16="http://schemas.microsoft.com/office/drawing/2014/main" id="{0FFFA0F8-FC07-4E61-8476-D101A080A99D}"/>
              </a:ext>
            </a:extLst>
          </p:cNvPr>
          <p:cNvSpPr>
            <a:spLocks noGrp="1"/>
          </p:cNvSpPr>
          <p:nvPr>
            <p:ph type="body" sz="quarter" idx="46" hasCustomPrompt="1"/>
          </p:nvPr>
        </p:nvSpPr>
        <p:spPr>
          <a:xfrm>
            <a:off x="511175" y="4727575"/>
            <a:ext cx="1435099" cy="1654175"/>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7" name="Text Placeholder 4">
            <a:extLst>
              <a:ext uri="{FF2B5EF4-FFF2-40B4-BE49-F238E27FC236}">
                <a16:creationId xmlns:a16="http://schemas.microsoft.com/office/drawing/2014/main" id="{1646B3E6-DEC3-46FE-BA5D-DD7A414FB935}"/>
              </a:ext>
            </a:extLst>
          </p:cNvPr>
          <p:cNvSpPr>
            <a:spLocks noGrp="1"/>
          </p:cNvSpPr>
          <p:nvPr>
            <p:ph type="body" sz="quarter" idx="47" hasCustomPrompt="1"/>
          </p:nvPr>
        </p:nvSpPr>
        <p:spPr>
          <a:xfrm>
            <a:off x="6146800" y="4727575"/>
            <a:ext cx="1435099" cy="1654175"/>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2995150662"/>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39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Layout 6">
    <p:bg>
      <p:bgPr>
        <a:solidFill>
          <a:schemeClr val="bg1"/>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2560639" y="476250"/>
            <a:ext cx="9120185" cy="5905500"/>
          </a:xfrm>
          <a:noFill/>
        </p:spPr>
        <p:txBody>
          <a:bodyPr/>
          <a:lstStyle/>
          <a:p>
            <a:r>
              <a:rPr lang="en-GB"/>
              <a:t>Click icon to add picture</a:t>
            </a:r>
          </a:p>
        </p:txBody>
      </p:sp>
      <p:sp>
        <p:nvSpPr>
          <p:cNvPr id="4" name="Text Placeholder 4">
            <a:extLst>
              <a:ext uri="{FF2B5EF4-FFF2-40B4-BE49-F238E27FC236}">
                <a16:creationId xmlns:a16="http://schemas.microsoft.com/office/drawing/2014/main" id="{EBD8B49B-21B5-4A0C-ADFC-47E4FA5C3F6A}"/>
              </a:ext>
            </a:extLst>
          </p:cNvPr>
          <p:cNvSpPr>
            <a:spLocks noGrp="1"/>
          </p:cNvSpPr>
          <p:nvPr>
            <p:ph type="body" sz="quarter" idx="46" hasCustomPrompt="1"/>
          </p:nvPr>
        </p:nvSpPr>
        <p:spPr>
          <a:xfrm>
            <a:off x="511176" y="1601788"/>
            <a:ext cx="1435099" cy="477996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56169273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Layout 7">
    <p:bg>
      <p:bgPr>
        <a:solidFill>
          <a:schemeClr val="bg1"/>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6"/>
            <a:ext cx="3996613" cy="5908674"/>
          </a:xfrm>
          <a:noFill/>
        </p:spPr>
        <p:txBody>
          <a:bodyPr/>
          <a:lstStyle/>
          <a:p>
            <a:r>
              <a:rPr lang="en-GB"/>
              <a:t>Click icon to add picture</a:t>
            </a:r>
          </a:p>
        </p:txBody>
      </p:sp>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7683500" y="473076"/>
            <a:ext cx="3995739" cy="5908674"/>
          </a:xfrm>
          <a:noFill/>
        </p:spPr>
        <p:txBody>
          <a:bodyPr/>
          <a:lstStyle/>
          <a:p>
            <a:r>
              <a:rPr lang="en-GB"/>
              <a:t>Click icon to add picture</a:t>
            </a:r>
          </a:p>
        </p:txBody>
      </p:sp>
      <p:sp>
        <p:nvSpPr>
          <p:cNvPr id="7" name="Text Placeholder 4">
            <a:extLst>
              <a:ext uri="{FF2B5EF4-FFF2-40B4-BE49-F238E27FC236}">
                <a16:creationId xmlns:a16="http://schemas.microsoft.com/office/drawing/2014/main" id="{3F25E2B0-5D56-421E-BF6E-2C1680BC4963}"/>
              </a:ext>
            </a:extLst>
          </p:cNvPr>
          <p:cNvSpPr>
            <a:spLocks noGrp="1"/>
          </p:cNvSpPr>
          <p:nvPr>
            <p:ph type="body" sz="quarter" idx="46" hasCustomPrompt="1"/>
          </p:nvPr>
        </p:nvSpPr>
        <p:spPr>
          <a:xfrm>
            <a:off x="4610101" y="476250"/>
            <a:ext cx="1435099" cy="2115119"/>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9" name="Text Placeholder 4">
            <a:extLst>
              <a:ext uri="{FF2B5EF4-FFF2-40B4-BE49-F238E27FC236}">
                <a16:creationId xmlns:a16="http://schemas.microsoft.com/office/drawing/2014/main" id="{4D5724A4-1277-4C23-95A5-AE75892A474B}"/>
              </a:ext>
            </a:extLst>
          </p:cNvPr>
          <p:cNvSpPr>
            <a:spLocks noGrp="1"/>
          </p:cNvSpPr>
          <p:nvPr>
            <p:ph type="body" sz="quarter" idx="47" hasCustomPrompt="1"/>
          </p:nvPr>
        </p:nvSpPr>
        <p:spPr>
          <a:xfrm>
            <a:off x="6146801" y="473077"/>
            <a:ext cx="1435099" cy="2115119"/>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369195188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ayout 8">
    <p:bg>
      <p:bgPr>
        <a:solidFill>
          <a:schemeClr val="bg1"/>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8" y="2227262"/>
            <a:ext cx="2971088" cy="4154487"/>
          </a:xfrm>
          <a:noFill/>
        </p:spPr>
        <p:txBody>
          <a:bodyPr/>
          <a:lstStyle/>
          <a:p>
            <a:r>
              <a:rPr lang="en-GB"/>
              <a:t>Click icon to add picture</a:t>
            </a:r>
          </a:p>
        </p:txBody>
      </p:sp>
      <p:sp>
        <p:nvSpPr>
          <p:cNvPr id="9" name="Picture Placeholder 11">
            <a:extLst>
              <a:ext uri="{FF2B5EF4-FFF2-40B4-BE49-F238E27FC236}">
                <a16:creationId xmlns:a16="http://schemas.microsoft.com/office/drawing/2014/main" id="{DDD672F2-9FBA-4686-9A16-79DF51FB6945}"/>
              </a:ext>
            </a:extLst>
          </p:cNvPr>
          <p:cNvSpPr>
            <a:spLocks noGrp="1"/>
          </p:cNvSpPr>
          <p:nvPr>
            <p:ph type="pic" sz="quarter" idx="17"/>
          </p:nvPr>
        </p:nvSpPr>
        <p:spPr>
          <a:xfrm>
            <a:off x="4610100" y="2227261"/>
            <a:ext cx="2971088" cy="4154487"/>
          </a:xfrm>
          <a:noFill/>
        </p:spPr>
        <p:txBody>
          <a:bodyPr/>
          <a:lstStyle/>
          <a:p>
            <a:r>
              <a:rPr lang="en-GB"/>
              <a:t>Click icon to add picture</a:t>
            </a:r>
          </a:p>
        </p:txBody>
      </p:sp>
      <p:sp>
        <p:nvSpPr>
          <p:cNvPr id="12" name="Picture Placeholder 11">
            <a:extLst>
              <a:ext uri="{FF2B5EF4-FFF2-40B4-BE49-F238E27FC236}">
                <a16:creationId xmlns:a16="http://schemas.microsoft.com/office/drawing/2014/main" id="{6F61EF0A-8867-40FC-BAA6-AD52003D7277}"/>
              </a:ext>
            </a:extLst>
          </p:cNvPr>
          <p:cNvSpPr>
            <a:spLocks noGrp="1"/>
          </p:cNvSpPr>
          <p:nvPr>
            <p:ph type="pic" sz="quarter" idx="18"/>
          </p:nvPr>
        </p:nvSpPr>
        <p:spPr>
          <a:xfrm>
            <a:off x="8709024" y="2227263"/>
            <a:ext cx="2971088" cy="4154487"/>
          </a:xfrm>
          <a:noFill/>
        </p:spPr>
        <p:txBody>
          <a:bodyPr/>
          <a:lstStyle/>
          <a:p>
            <a:r>
              <a:rPr lang="en-GB"/>
              <a:t>Click icon to add picture</a:t>
            </a:r>
          </a:p>
        </p:txBody>
      </p:sp>
      <p:sp>
        <p:nvSpPr>
          <p:cNvPr id="11" name="Text Placeholder 4">
            <a:extLst>
              <a:ext uri="{FF2B5EF4-FFF2-40B4-BE49-F238E27FC236}">
                <a16:creationId xmlns:a16="http://schemas.microsoft.com/office/drawing/2014/main" id="{570B1ED0-86F2-4A1D-954F-047956BCCF26}"/>
              </a:ext>
            </a:extLst>
          </p:cNvPr>
          <p:cNvSpPr>
            <a:spLocks noGrp="1"/>
          </p:cNvSpPr>
          <p:nvPr>
            <p:ph type="body" sz="quarter" idx="46" hasCustomPrompt="1"/>
          </p:nvPr>
        </p:nvSpPr>
        <p:spPr>
          <a:xfrm>
            <a:off x="511888" y="490842"/>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3" name="Text Placeholder 4">
            <a:extLst>
              <a:ext uri="{FF2B5EF4-FFF2-40B4-BE49-F238E27FC236}">
                <a16:creationId xmlns:a16="http://schemas.microsoft.com/office/drawing/2014/main" id="{A93C228A-C70D-45CA-A927-502C77A516A2}"/>
              </a:ext>
            </a:extLst>
          </p:cNvPr>
          <p:cNvSpPr>
            <a:spLocks noGrp="1"/>
          </p:cNvSpPr>
          <p:nvPr>
            <p:ph type="body" sz="quarter" idx="47" hasCustomPrompt="1"/>
          </p:nvPr>
        </p:nvSpPr>
        <p:spPr>
          <a:xfrm>
            <a:off x="4610100" y="487670"/>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5" name="Text Placeholder 4">
            <a:extLst>
              <a:ext uri="{FF2B5EF4-FFF2-40B4-BE49-F238E27FC236}">
                <a16:creationId xmlns:a16="http://schemas.microsoft.com/office/drawing/2014/main" id="{A3F37C04-79AB-4BFA-8D0E-22C501324307}"/>
              </a:ext>
            </a:extLst>
          </p:cNvPr>
          <p:cNvSpPr>
            <a:spLocks noGrp="1"/>
          </p:cNvSpPr>
          <p:nvPr>
            <p:ph type="body" sz="quarter" idx="48" hasCustomPrompt="1"/>
          </p:nvPr>
        </p:nvSpPr>
        <p:spPr>
          <a:xfrm>
            <a:off x="8709024" y="487670"/>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281481922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Layout 9">
    <p:bg>
      <p:bgPr>
        <a:solidFill>
          <a:schemeClr val="bg1"/>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8" y="2227262"/>
            <a:ext cx="2971088" cy="1773237"/>
          </a:xfrm>
          <a:noFill/>
        </p:spPr>
        <p:txBody>
          <a:bodyPr/>
          <a:lstStyle>
            <a:lvl1pPr>
              <a:spcBef>
                <a:spcPts val="300"/>
              </a:spcBef>
              <a:defRPr/>
            </a:lvl1pPr>
          </a:lstStyle>
          <a:p>
            <a:r>
              <a:rPr lang="en-GB"/>
              <a:t>Click icon to add picture</a:t>
            </a:r>
          </a:p>
        </p:txBody>
      </p:sp>
      <p:sp>
        <p:nvSpPr>
          <p:cNvPr id="9" name="Picture Placeholder 11">
            <a:extLst>
              <a:ext uri="{FF2B5EF4-FFF2-40B4-BE49-F238E27FC236}">
                <a16:creationId xmlns:a16="http://schemas.microsoft.com/office/drawing/2014/main" id="{DDD672F2-9FBA-4686-9A16-79DF51FB6945}"/>
              </a:ext>
            </a:extLst>
          </p:cNvPr>
          <p:cNvSpPr>
            <a:spLocks noGrp="1"/>
          </p:cNvSpPr>
          <p:nvPr>
            <p:ph type="pic" sz="quarter" idx="17"/>
          </p:nvPr>
        </p:nvSpPr>
        <p:spPr>
          <a:xfrm>
            <a:off x="4610100" y="2227261"/>
            <a:ext cx="2971088" cy="1773237"/>
          </a:xfrm>
          <a:noFill/>
        </p:spPr>
        <p:txBody>
          <a:bodyPr/>
          <a:lstStyle/>
          <a:p>
            <a:r>
              <a:rPr lang="en-GB"/>
              <a:t>Click icon to add picture</a:t>
            </a:r>
          </a:p>
        </p:txBody>
      </p:sp>
      <p:sp>
        <p:nvSpPr>
          <p:cNvPr id="12" name="Picture Placeholder 11">
            <a:extLst>
              <a:ext uri="{FF2B5EF4-FFF2-40B4-BE49-F238E27FC236}">
                <a16:creationId xmlns:a16="http://schemas.microsoft.com/office/drawing/2014/main" id="{6F61EF0A-8867-40FC-BAA6-AD52003D7277}"/>
              </a:ext>
            </a:extLst>
          </p:cNvPr>
          <p:cNvSpPr>
            <a:spLocks noGrp="1"/>
          </p:cNvSpPr>
          <p:nvPr>
            <p:ph type="pic" sz="quarter" idx="18"/>
          </p:nvPr>
        </p:nvSpPr>
        <p:spPr>
          <a:xfrm>
            <a:off x="8709024" y="2227263"/>
            <a:ext cx="2971088" cy="1773237"/>
          </a:xfrm>
          <a:noFill/>
        </p:spPr>
        <p:txBody>
          <a:bodyPr/>
          <a:lstStyle/>
          <a:p>
            <a:r>
              <a:rPr lang="en-GB"/>
              <a:t>Click icon to add picture</a:t>
            </a:r>
          </a:p>
        </p:txBody>
      </p:sp>
      <p:sp>
        <p:nvSpPr>
          <p:cNvPr id="11" name="Text Placeholder 4">
            <a:extLst>
              <a:ext uri="{FF2B5EF4-FFF2-40B4-BE49-F238E27FC236}">
                <a16:creationId xmlns:a16="http://schemas.microsoft.com/office/drawing/2014/main" id="{1D631970-ACDB-4B88-ABBA-C137A5C50FAC}"/>
              </a:ext>
            </a:extLst>
          </p:cNvPr>
          <p:cNvSpPr>
            <a:spLocks noGrp="1"/>
          </p:cNvSpPr>
          <p:nvPr>
            <p:ph type="body" sz="quarter" idx="46" hasCustomPrompt="1"/>
          </p:nvPr>
        </p:nvSpPr>
        <p:spPr>
          <a:xfrm>
            <a:off x="511888" y="490842"/>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3" name="Text Placeholder 4">
            <a:extLst>
              <a:ext uri="{FF2B5EF4-FFF2-40B4-BE49-F238E27FC236}">
                <a16:creationId xmlns:a16="http://schemas.microsoft.com/office/drawing/2014/main" id="{CAB27323-2E86-4526-93F9-A5A53C5C2C64}"/>
              </a:ext>
            </a:extLst>
          </p:cNvPr>
          <p:cNvSpPr>
            <a:spLocks noGrp="1"/>
          </p:cNvSpPr>
          <p:nvPr>
            <p:ph type="body" sz="quarter" idx="47" hasCustomPrompt="1"/>
          </p:nvPr>
        </p:nvSpPr>
        <p:spPr>
          <a:xfrm>
            <a:off x="4610100" y="487670"/>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5" name="Text Placeholder 4">
            <a:extLst>
              <a:ext uri="{FF2B5EF4-FFF2-40B4-BE49-F238E27FC236}">
                <a16:creationId xmlns:a16="http://schemas.microsoft.com/office/drawing/2014/main" id="{C61075CE-6E07-466A-A32C-17961E2B1013}"/>
              </a:ext>
            </a:extLst>
          </p:cNvPr>
          <p:cNvSpPr>
            <a:spLocks noGrp="1"/>
          </p:cNvSpPr>
          <p:nvPr>
            <p:ph type="body" sz="quarter" idx="48" hasCustomPrompt="1"/>
          </p:nvPr>
        </p:nvSpPr>
        <p:spPr>
          <a:xfrm>
            <a:off x="8709024" y="487670"/>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284066157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Dark Photo Layout 1">
    <p:bg>
      <p:bgPr>
        <a:solidFill>
          <a:srgbClr val="012A2C"/>
        </a:solidFill>
        <a:effectLst/>
      </p:bgPr>
    </p:bg>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5" y="476250"/>
            <a:ext cx="9118600" cy="5905500"/>
          </a:xfrm>
          <a:noFill/>
        </p:spPr>
        <p:txBody>
          <a:bodyPr/>
          <a:lstStyle>
            <a:lvl1pPr>
              <a:defRPr>
                <a:solidFill>
                  <a:schemeClr val="bg1"/>
                </a:solidFill>
              </a:defRPr>
            </a:lvl1pPr>
          </a:lstStyle>
          <a:p>
            <a:r>
              <a:rPr lang="en-GB"/>
              <a:t>Click icon to add picture</a:t>
            </a:r>
          </a:p>
        </p:txBody>
      </p:sp>
      <p:sp>
        <p:nvSpPr>
          <p:cNvPr id="7" name="TextBox 6">
            <a:extLst>
              <a:ext uri="{FF2B5EF4-FFF2-40B4-BE49-F238E27FC236}">
                <a16:creationId xmlns:a16="http://schemas.microsoft.com/office/drawing/2014/main" id="{5CD241F3-60CE-4110-88EB-299D0913C1E5}"/>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8" name="TextBox 7">
            <a:extLst>
              <a:ext uri="{FF2B5EF4-FFF2-40B4-BE49-F238E27FC236}">
                <a16:creationId xmlns:a16="http://schemas.microsoft.com/office/drawing/2014/main" id="{F7587771-187C-4193-A7C6-4048D0A0A5D4}"/>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9" name="Text Placeholder 4">
            <a:extLst>
              <a:ext uri="{FF2B5EF4-FFF2-40B4-BE49-F238E27FC236}">
                <a16:creationId xmlns:a16="http://schemas.microsoft.com/office/drawing/2014/main" id="{EE15DD83-1791-40D3-8A9F-3A64063A9982}"/>
              </a:ext>
            </a:extLst>
          </p:cNvPr>
          <p:cNvSpPr>
            <a:spLocks noGrp="1"/>
          </p:cNvSpPr>
          <p:nvPr>
            <p:ph type="body" sz="quarter" idx="46" hasCustomPrompt="1"/>
          </p:nvPr>
        </p:nvSpPr>
        <p:spPr>
          <a:xfrm>
            <a:off x="10244138" y="4266631"/>
            <a:ext cx="1435100" cy="2115119"/>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412956553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ark Photo Layout 2">
    <p:bg>
      <p:bgPr>
        <a:solidFill>
          <a:srgbClr val="012A2C"/>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6657974" y="0"/>
            <a:ext cx="5534025" cy="6858000"/>
          </a:xfrm>
          <a:noFill/>
        </p:spPr>
        <p:txBody>
          <a:bodyPr/>
          <a:lstStyle>
            <a:lvl1pPr>
              <a:defRPr>
                <a:solidFill>
                  <a:schemeClr val="bg1"/>
                </a:solidFill>
              </a:defRPr>
            </a:lvl1pPr>
          </a:lstStyle>
          <a:p>
            <a:r>
              <a:rPr lang="en-GB"/>
              <a:t>Click icon to add picture</a:t>
            </a:r>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5" y="2227262"/>
            <a:ext cx="2971800" cy="4154487"/>
          </a:xfrm>
          <a:noFill/>
        </p:spPr>
        <p:txBody>
          <a:bodyPr/>
          <a:lstStyle>
            <a:lvl1pPr>
              <a:defRPr>
                <a:solidFill>
                  <a:schemeClr val="bg1"/>
                </a:solidFill>
              </a:defRPr>
            </a:lvl1pPr>
          </a:lstStyle>
          <a:p>
            <a:r>
              <a:rPr lang="en-GB"/>
              <a:t>Click icon to add picture</a:t>
            </a:r>
          </a:p>
        </p:txBody>
      </p:sp>
      <p:sp>
        <p:nvSpPr>
          <p:cNvPr id="8" name="TextBox 7">
            <a:extLst>
              <a:ext uri="{FF2B5EF4-FFF2-40B4-BE49-F238E27FC236}">
                <a16:creationId xmlns:a16="http://schemas.microsoft.com/office/drawing/2014/main" id="{404260AD-F825-4A97-9318-1A4EA5DFE23D}"/>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1" name="TextBox 10">
            <a:extLst>
              <a:ext uri="{FF2B5EF4-FFF2-40B4-BE49-F238E27FC236}">
                <a16:creationId xmlns:a16="http://schemas.microsoft.com/office/drawing/2014/main" id="{15A9BB28-24D8-45EF-A4CB-4555A5464A55}"/>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2" name="Text Placeholder 4">
            <a:extLst>
              <a:ext uri="{FF2B5EF4-FFF2-40B4-BE49-F238E27FC236}">
                <a16:creationId xmlns:a16="http://schemas.microsoft.com/office/drawing/2014/main" id="{0E4B20AA-A617-4AFF-886A-7512ACAE6B9D}"/>
              </a:ext>
            </a:extLst>
          </p:cNvPr>
          <p:cNvSpPr>
            <a:spLocks noGrp="1"/>
          </p:cNvSpPr>
          <p:nvPr>
            <p:ph type="body" sz="quarter" idx="46" hasCustomPrompt="1"/>
          </p:nvPr>
        </p:nvSpPr>
        <p:spPr>
          <a:xfrm>
            <a:off x="511175" y="359952"/>
            <a:ext cx="1435100" cy="176571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3" name="Text Placeholder 4">
            <a:extLst>
              <a:ext uri="{FF2B5EF4-FFF2-40B4-BE49-F238E27FC236}">
                <a16:creationId xmlns:a16="http://schemas.microsoft.com/office/drawing/2014/main" id="{5AFCC803-7ADC-4E27-881E-86F746B0A9CC}"/>
              </a:ext>
            </a:extLst>
          </p:cNvPr>
          <p:cNvSpPr>
            <a:spLocks noGrp="1"/>
          </p:cNvSpPr>
          <p:nvPr>
            <p:ph type="body" sz="quarter" idx="47" hasCustomPrompt="1"/>
          </p:nvPr>
        </p:nvSpPr>
        <p:spPr>
          <a:xfrm>
            <a:off x="2055813" y="359952"/>
            <a:ext cx="1435100" cy="176571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465127154"/>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ark Photo Layout 3">
    <p:bg>
      <p:bgPr>
        <a:solidFill>
          <a:srgbClr val="012A2C"/>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6146801" y="2852738"/>
            <a:ext cx="5532438" cy="3529011"/>
          </a:xfrm>
          <a:noFill/>
        </p:spPr>
        <p:txBody>
          <a:bodyPr/>
          <a:lstStyle>
            <a:lvl1pPr>
              <a:defRPr>
                <a:solidFill>
                  <a:schemeClr val="bg1"/>
                </a:solidFill>
              </a:defRPr>
            </a:lvl1pPr>
          </a:lstStyle>
          <a:p>
            <a:r>
              <a:rPr lang="en-GB"/>
              <a:t>Click icon to add picture</a:t>
            </a:r>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4" y="2852738"/>
            <a:ext cx="5534025" cy="3529011"/>
          </a:xfrm>
          <a:noFill/>
        </p:spPr>
        <p:txBody>
          <a:bodyPr/>
          <a:lstStyle>
            <a:lvl1pPr>
              <a:defRPr>
                <a:solidFill>
                  <a:schemeClr val="bg1"/>
                </a:solidFill>
              </a:defRPr>
            </a:lvl1pPr>
          </a:lstStyle>
          <a:p>
            <a:r>
              <a:rPr lang="en-GB"/>
              <a:t>Click icon to add picture</a:t>
            </a:r>
          </a:p>
        </p:txBody>
      </p:sp>
      <p:sp>
        <p:nvSpPr>
          <p:cNvPr id="8" name="TextBox 7">
            <a:extLst>
              <a:ext uri="{FF2B5EF4-FFF2-40B4-BE49-F238E27FC236}">
                <a16:creationId xmlns:a16="http://schemas.microsoft.com/office/drawing/2014/main" id="{D96B89DD-E8F5-4148-A27B-822CC9F876FC}"/>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9" name="TextBox 8">
            <a:extLst>
              <a:ext uri="{FF2B5EF4-FFF2-40B4-BE49-F238E27FC236}">
                <a16:creationId xmlns:a16="http://schemas.microsoft.com/office/drawing/2014/main" id="{F85C3A88-4E32-488E-B4A3-0D05398A59A7}"/>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0" name="Text Placeholder 4">
            <a:extLst>
              <a:ext uri="{FF2B5EF4-FFF2-40B4-BE49-F238E27FC236}">
                <a16:creationId xmlns:a16="http://schemas.microsoft.com/office/drawing/2014/main" id="{E81678BC-FACA-4FBD-8D18-6FAAFAE707D5}"/>
              </a:ext>
            </a:extLst>
          </p:cNvPr>
          <p:cNvSpPr>
            <a:spLocks noGrp="1"/>
          </p:cNvSpPr>
          <p:nvPr>
            <p:ph type="body" sz="quarter" idx="46" hasCustomPrompt="1"/>
          </p:nvPr>
        </p:nvSpPr>
        <p:spPr>
          <a:xfrm>
            <a:off x="511174" y="352425"/>
            <a:ext cx="1435100" cy="2115119"/>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3" name="Text Placeholder 4">
            <a:extLst>
              <a:ext uri="{FF2B5EF4-FFF2-40B4-BE49-F238E27FC236}">
                <a16:creationId xmlns:a16="http://schemas.microsoft.com/office/drawing/2014/main" id="{4B94B706-778D-4671-95DC-C1B61272CF65}"/>
              </a:ext>
            </a:extLst>
          </p:cNvPr>
          <p:cNvSpPr>
            <a:spLocks noGrp="1"/>
          </p:cNvSpPr>
          <p:nvPr>
            <p:ph type="body" sz="quarter" idx="47" hasCustomPrompt="1"/>
          </p:nvPr>
        </p:nvSpPr>
        <p:spPr>
          <a:xfrm>
            <a:off x="6146800" y="352424"/>
            <a:ext cx="1435100" cy="2115119"/>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1978508529"/>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mage Cover 3">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3" cy="4775200"/>
          </a:xfrm>
        </p:spPr>
        <p:txBody>
          <a:bodyPr/>
          <a:lstStyle>
            <a:lvl1pPr>
              <a:defRPr>
                <a:solidFill>
                  <a:schemeClr val="accent3"/>
                </a:solidFill>
              </a:defRPr>
            </a:lvl1pPr>
          </a:lstStyle>
          <a:p>
            <a:r>
              <a:rPr lang="en-GB"/>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17054"/>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0"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2764" y="1548314"/>
            <a:ext cx="2970211" cy="1929899"/>
          </a:xfrm>
        </p:spPr>
        <p:txBody>
          <a:bodyPr/>
          <a:lstStyle>
            <a:lvl1pPr>
              <a:lnSpc>
                <a:spcPct val="85000"/>
              </a:lnSpc>
              <a:defRPr sz="4400">
                <a:solidFill>
                  <a:schemeClr val="accent6"/>
                </a:solidFill>
              </a:defRPr>
            </a:lvl1pPr>
          </a:lstStyle>
          <a:p>
            <a:r>
              <a:rPr lang="en-GB"/>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5" y="4129156"/>
            <a:ext cx="2971800" cy="1122293"/>
          </a:xfrm>
        </p:spPr>
        <p:txBody>
          <a:bodyPr tIns="0">
            <a:noAutofit/>
          </a:bodyPr>
          <a:lstStyle>
            <a:lvl1pPr>
              <a:spcAft>
                <a:spcPts val="0"/>
              </a:spcAft>
              <a:defRPr sz="1700">
                <a:solidFill>
                  <a:schemeClr val="tx1"/>
                </a:solidFill>
                <a:latin typeface="+mn-lt"/>
              </a:defRPr>
            </a:lvl1pPr>
            <a:lvl2pPr>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US"/>
              <a:t>Subheading</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9F8F252F-65B5-4C39-BA08-146AB46EAC1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8474" y="482113"/>
            <a:ext cx="919231" cy="229061"/>
          </a:xfrm>
          <a:prstGeom prst="rect">
            <a:avLst/>
          </a:prstGeom>
        </p:spPr>
      </p:pic>
    </p:spTree>
    <p:extLst>
      <p:ext uri="{BB962C8B-B14F-4D97-AF65-F5344CB8AC3E}">
        <p14:creationId xmlns:p14="http://schemas.microsoft.com/office/powerpoint/2010/main" val="14621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ark Photo Layout 4">
    <p:bg>
      <p:bgPr>
        <a:solidFill>
          <a:srgbClr val="012A2C"/>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7170737" y="3478213"/>
            <a:ext cx="4508501" cy="2903536"/>
          </a:xfrm>
          <a:noFill/>
        </p:spPr>
        <p:txBody>
          <a:bodyPr/>
          <a:lstStyle>
            <a:lvl1pPr>
              <a:defRPr>
                <a:solidFill>
                  <a:schemeClr val="bg1"/>
                </a:solidFill>
              </a:defRPr>
            </a:lvl1pPr>
          </a:lstStyle>
          <a:p>
            <a:r>
              <a:rPr lang="en-GB"/>
              <a:t>Click icon to add picture</a:t>
            </a:r>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4" y="3478213"/>
            <a:ext cx="4508501" cy="2903536"/>
          </a:xfrm>
          <a:noFill/>
        </p:spPr>
        <p:txBody>
          <a:bodyPr/>
          <a:lstStyle>
            <a:lvl1pPr>
              <a:defRPr>
                <a:solidFill>
                  <a:schemeClr val="bg1"/>
                </a:solidFill>
              </a:defRPr>
            </a:lvl1pPr>
          </a:lstStyle>
          <a:p>
            <a:r>
              <a:rPr lang="en-GB"/>
              <a:t>Click icon to add picture</a:t>
            </a:r>
          </a:p>
        </p:txBody>
      </p:sp>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7"/>
            <a:ext cx="4508501" cy="2903536"/>
          </a:xfrm>
          <a:noFill/>
        </p:spPr>
        <p:txBody>
          <a:bodyPr/>
          <a:lstStyle>
            <a:lvl1pPr>
              <a:defRPr>
                <a:solidFill>
                  <a:schemeClr val="bg1"/>
                </a:solidFill>
              </a:defRPr>
            </a:lvl1pPr>
          </a:lstStyle>
          <a:p>
            <a:r>
              <a:rPr lang="en-GB"/>
              <a:t>Click icon to add picture</a:t>
            </a:r>
          </a:p>
        </p:txBody>
      </p:sp>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7170738" y="473077"/>
            <a:ext cx="4508501" cy="2903536"/>
          </a:xfrm>
          <a:noFill/>
        </p:spPr>
        <p:txBody>
          <a:bodyPr/>
          <a:lstStyle>
            <a:lvl1pPr>
              <a:defRPr>
                <a:solidFill>
                  <a:schemeClr val="bg1"/>
                </a:solidFill>
              </a:defRPr>
            </a:lvl1pPr>
          </a:lstStyle>
          <a:p>
            <a:r>
              <a:rPr lang="en-GB"/>
              <a:t>Click icon to add picture</a:t>
            </a:r>
          </a:p>
        </p:txBody>
      </p:sp>
      <p:sp>
        <p:nvSpPr>
          <p:cNvPr id="12" name="TextBox 11">
            <a:extLst>
              <a:ext uri="{FF2B5EF4-FFF2-40B4-BE49-F238E27FC236}">
                <a16:creationId xmlns:a16="http://schemas.microsoft.com/office/drawing/2014/main" id="{1091ED0F-3BC7-49B3-B07E-D8929625665B}"/>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7" name="TextBox 16">
            <a:extLst>
              <a:ext uri="{FF2B5EF4-FFF2-40B4-BE49-F238E27FC236}">
                <a16:creationId xmlns:a16="http://schemas.microsoft.com/office/drawing/2014/main" id="{A53FC721-5C8E-4E16-BD6D-A85355F85579}"/>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8" name="Text Placeholder 4">
            <a:extLst>
              <a:ext uri="{FF2B5EF4-FFF2-40B4-BE49-F238E27FC236}">
                <a16:creationId xmlns:a16="http://schemas.microsoft.com/office/drawing/2014/main" id="{229215B1-ADE9-4BFB-90B5-841890E8068C}"/>
              </a:ext>
            </a:extLst>
          </p:cNvPr>
          <p:cNvSpPr>
            <a:spLocks noGrp="1"/>
          </p:cNvSpPr>
          <p:nvPr>
            <p:ph type="body" sz="quarter" idx="46" hasCustomPrompt="1"/>
          </p:nvPr>
        </p:nvSpPr>
        <p:spPr>
          <a:xfrm>
            <a:off x="5120400" y="473077"/>
            <a:ext cx="924798" cy="227806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9" name="Text Placeholder 4">
            <a:extLst>
              <a:ext uri="{FF2B5EF4-FFF2-40B4-BE49-F238E27FC236}">
                <a16:creationId xmlns:a16="http://schemas.microsoft.com/office/drawing/2014/main" id="{9DFB9CE4-DE89-401E-B5DA-6E6491E01E7D}"/>
              </a:ext>
            </a:extLst>
          </p:cNvPr>
          <p:cNvSpPr>
            <a:spLocks noGrp="1"/>
          </p:cNvSpPr>
          <p:nvPr>
            <p:ph type="body" sz="quarter" idx="47" hasCustomPrompt="1"/>
          </p:nvPr>
        </p:nvSpPr>
        <p:spPr>
          <a:xfrm>
            <a:off x="6146800" y="473077"/>
            <a:ext cx="924798" cy="227806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20" name="Text Placeholder 4">
            <a:extLst>
              <a:ext uri="{FF2B5EF4-FFF2-40B4-BE49-F238E27FC236}">
                <a16:creationId xmlns:a16="http://schemas.microsoft.com/office/drawing/2014/main" id="{74767391-1231-4FBF-AFD9-DD87930391FE}"/>
              </a:ext>
            </a:extLst>
          </p:cNvPr>
          <p:cNvSpPr>
            <a:spLocks noGrp="1"/>
          </p:cNvSpPr>
          <p:nvPr>
            <p:ph type="body" sz="quarter" idx="48" hasCustomPrompt="1"/>
          </p:nvPr>
        </p:nvSpPr>
        <p:spPr>
          <a:xfrm>
            <a:off x="5120400" y="3486944"/>
            <a:ext cx="924798" cy="227806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21" name="Text Placeholder 4">
            <a:extLst>
              <a:ext uri="{FF2B5EF4-FFF2-40B4-BE49-F238E27FC236}">
                <a16:creationId xmlns:a16="http://schemas.microsoft.com/office/drawing/2014/main" id="{2E7BCF86-1E76-4891-B858-E5EC38808396}"/>
              </a:ext>
            </a:extLst>
          </p:cNvPr>
          <p:cNvSpPr>
            <a:spLocks noGrp="1"/>
          </p:cNvSpPr>
          <p:nvPr>
            <p:ph type="body" sz="quarter" idx="49" hasCustomPrompt="1"/>
          </p:nvPr>
        </p:nvSpPr>
        <p:spPr>
          <a:xfrm>
            <a:off x="6146800" y="3486944"/>
            <a:ext cx="924798" cy="227806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3217595129"/>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ark Photo Layout 5">
    <p:bg>
      <p:bgPr>
        <a:solidFill>
          <a:srgbClr val="012A2C"/>
        </a:solid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6146800" y="473076"/>
            <a:ext cx="5532439" cy="3527423"/>
          </a:xfrm>
          <a:noFill/>
        </p:spPr>
        <p:txBody>
          <a:bodyPr/>
          <a:lstStyle>
            <a:lvl1pPr>
              <a:defRPr>
                <a:solidFill>
                  <a:schemeClr val="bg1"/>
                </a:solidFill>
              </a:defRPr>
            </a:lvl1pPr>
          </a:lstStyle>
          <a:p>
            <a:r>
              <a:rPr lang="en-GB"/>
              <a:t>Click icon to add picture</a:t>
            </a:r>
          </a:p>
        </p:txBody>
      </p:sp>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6"/>
            <a:ext cx="5533312" cy="3527423"/>
          </a:xfrm>
          <a:noFill/>
        </p:spPr>
        <p:txBody>
          <a:bodyPr/>
          <a:lstStyle>
            <a:lvl1pPr>
              <a:defRPr>
                <a:solidFill>
                  <a:schemeClr val="bg1"/>
                </a:solidFill>
              </a:defRPr>
            </a:lvl1pPr>
          </a:lstStyle>
          <a:p>
            <a:r>
              <a:rPr lang="en-GB"/>
              <a:t>Click icon to add picture</a:t>
            </a:r>
          </a:p>
        </p:txBody>
      </p:sp>
      <p:sp>
        <p:nvSpPr>
          <p:cNvPr id="9" name="TextBox 8">
            <a:extLst>
              <a:ext uri="{FF2B5EF4-FFF2-40B4-BE49-F238E27FC236}">
                <a16:creationId xmlns:a16="http://schemas.microsoft.com/office/drawing/2014/main" id="{C5E880B8-CDA5-4157-B3C8-C42C9DDD99AD}"/>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2" name="TextBox 11">
            <a:extLst>
              <a:ext uri="{FF2B5EF4-FFF2-40B4-BE49-F238E27FC236}">
                <a16:creationId xmlns:a16="http://schemas.microsoft.com/office/drawing/2014/main" id="{508AA9BB-4F28-4661-AA8B-5633FA719E82}"/>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4" name="Text Placeholder 4">
            <a:extLst>
              <a:ext uri="{FF2B5EF4-FFF2-40B4-BE49-F238E27FC236}">
                <a16:creationId xmlns:a16="http://schemas.microsoft.com/office/drawing/2014/main" id="{293A4A48-31C4-4F63-A656-7D53888A3EEC}"/>
              </a:ext>
            </a:extLst>
          </p:cNvPr>
          <p:cNvSpPr>
            <a:spLocks noGrp="1"/>
          </p:cNvSpPr>
          <p:nvPr>
            <p:ph type="body" sz="quarter" idx="46" hasCustomPrompt="1"/>
          </p:nvPr>
        </p:nvSpPr>
        <p:spPr>
          <a:xfrm>
            <a:off x="522594" y="4737895"/>
            <a:ext cx="1433205" cy="1643856"/>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5" name="Text Placeholder 4">
            <a:extLst>
              <a:ext uri="{FF2B5EF4-FFF2-40B4-BE49-F238E27FC236}">
                <a16:creationId xmlns:a16="http://schemas.microsoft.com/office/drawing/2014/main" id="{CBE7D6A6-448D-4071-99AD-D60048BF1771}"/>
              </a:ext>
            </a:extLst>
          </p:cNvPr>
          <p:cNvSpPr>
            <a:spLocks noGrp="1"/>
          </p:cNvSpPr>
          <p:nvPr>
            <p:ph type="body" sz="quarter" idx="47" hasCustomPrompt="1"/>
          </p:nvPr>
        </p:nvSpPr>
        <p:spPr>
          <a:xfrm>
            <a:off x="6146799" y="4727574"/>
            <a:ext cx="1433205" cy="1643856"/>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1302171310"/>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ark Photo Layout 6">
    <p:bg>
      <p:bgPr>
        <a:solidFill>
          <a:srgbClr val="012A2C"/>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2560639" y="476250"/>
            <a:ext cx="9120185" cy="5905500"/>
          </a:xfrm>
          <a:noFill/>
        </p:spPr>
        <p:txBody>
          <a:bodyPr/>
          <a:lstStyle>
            <a:lvl1pPr>
              <a:defRPr>
                <a:solidFill>
                  <a:schemeClr val="bg1"/>
                </a:solidFill>
              </a:defRPr>
            </a:lvl1pPr>
          </a:lstStyle>
          <a:p>
            <a:r>
              <a:rPr lang="en-GB"/>
              <a:t>Click icon to add picture</a:t>
            </a:r>
          </a:p>
        </p:txBody>
      </p:sp>
      <p:sp>
        <p:nvSpPr>
          <p:cNvPr id="6" name="TextBox 5">
            <a:extLst>
              <a:ext uri="{FF2B5EF4-FFF2-40B4-BE49-F238E27FC236}">
                <a16:creationId xmlns:a16="http://schemas.microsoft.com/office/drawing/2014/main" id="{3E6CD312-53A5-4025-8672-6022E7B4493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7" name="TextBox 6">
            <a:extLst>
              <a:ext uri="{FF2B5EF4-FFF2-40B4-BE49-F238E27FC236}">
                <a16:creationId xmlns:a16="http://schemas.microsoft.com/office/drawing/2014/main" id="{084C9562-A1BF-4A9B-A9C0-650D1A51FDDC}"/>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8" name="Text Placeholder 4">
            <a:extLst>
              <a:ext uri="{FF2B5EF4-FFF2-40B4-BE49-F238E27FC236}">
                <a16:creationId xmlns:a16="http://schemas.microsoft.com/office/drawing/2014/main" id="{0F575203-B4E5-4C2E-A4CE-6C6BCE857BA0}"/>
              </a:ext>
            </a:extLst>
          </p:cNvPr>
          <p:cNvSpPr>
            <a:spLocks noGrp="1"/>
          </p:cNvSpPr>
          <p:nvPr>
            <p:ph type="body" sz="quarter" idx="46" hasCustomPrompt="1"/>
          </p:nvPr>
        </p:nvSpPr>
        <p:spPr>
          <a:xfrm>
            <a:off x="511176" y="1601788"/>
            <a:ext cx="1435099" cy="4779963"/>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3616618499"/>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ark Photo Layout 7">
    <p:bg>
      <p:bgPr>
        <a:solidFill>
          <a:srgbClr val="012A2C"/>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6"/>
            <a:ext cx="3996613" cy="5908674"/>
          </a:xfrm>
          <a:noFill/>
        </p:spPr>
        <p:txBody>
          <a:bodyPr/>
          <a:lstStyle>
            <a:lvl1pPr>
              <a:defRPr>
                <a:solidFill>
                  <a:schemeClr val="bg1"/>
                </a:solidFill>
              </a:defRPr>
            </a:lvl1pPr>
          </a:lstStyle>
          <a:p>
            <a:r>
              <a:rPr lang="en-GB"/>
              <a:t>Click icon to add picture</a:t>
            </a:r>
          </a:p>
        </p:txBody>
      </p:sp>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7683500" y="473076"/>
            <a:ext cx="3995739" cy="5908674"/>
          </a:xfrm>
          <a:noFill/>
        </p:spPr>
        <p:txBody>
          <a:bodyPr/>
          <a:lstStyle>
            <a:lvl1pPr>
              <a:defRPr>
                <a:solidFill>
                  <a:schemeClr val="bg1"/>
                </a:solidFill>
              </a:defRPr>
            </a:lvl1pPr>
          </a:lstStyle>
          <a:p>
            <a:r>
              <a:rPr lang="en-GB"/>
              <a:t>Click icon to add picture</a:t>
            </a:r>
          </a:p>
        </p:txBody>
      </p:sp>
      <p:sp>
        <p:nvSpPr>
          <p:cNvPr id="9" name="TextBox 8">
            <a:extLst>
              <a:ext uri="{FF2B5EF4-FFF2-40B4-BE49-F238E27FC236}">
                <a16:creationId xmlns:a16="http://schemas.microsoft.com/office/drawing/2014/main" id="{F380DD08-2B66-41E3-8F68-FA41EBC0049E}"/>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2" name="TextBox 11">
            <a:extLst>
              <a:ext uri="{FF2B5EF4-FFF2-40B4-BE49-F238E27FC236}">
                <a16:creationId xmlns:a16="http://schemas.microsoft.com/office/drawing/2014/main" id="{F1B42FBD-B410-4F2D-B8E6-427C00270781}"/>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3" name="Text Placeholder 4">
            <a:extLst>
              <a:ext uri="{FF2B5EF4-FFF2-40B4-BE49-F238E27FC236}">
                <a16:creationId xmlns:a16="http://schemas.microsoft.com/office/drawing/2014/main" id="{99611B07-5A8C-4B7E-94F0-9463219E8EBC}"/>
              </a:ext>
            </a:extLst>
          </p:cNvPr>
          <p:cNvSpPr>
            <a:spLocks noGrp="1"/>
          </p:cNvSpPr>
          <p:nvPr>
            <p:ph type="body" sz="quarter" idx="46" hasCustomPrompt="1"/>
          </p:nvPr>
        </p:nvSpPr>
        <p:spPr>
          <a:xfrm>
            <a:off x="4610101" y="476250"/>
            <a:ext cx="1435099" cy="2274888"/>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4" name="Text Placeholder 4">
            <a:extLst>
              <a:ext uri="{FF2B5EF4-FFF2-40B4-BE49-F238E27FC236}">
                <a16:creationId xmlns:a16="http://schemas.microsoft.com/office/drawing/2014/main" id="{2B6A7A03-FF2E-42CF-AE1B-A92F4689F050}"/>
              </a:ext>
            </a:extLst>
          </p:cNvPr>
          <p:cNvSpPr>
            <a:spLocks noGrp="1"/>
          </p:cNvSpPr>
          <p:nvPr>
            <p:ph type="body" sz="quarter" idx="47" hasCustomPrompt="1"/>
          </p:nvPr>
        </p:nvSpPr>
        <p:spPr>
          <a:xfrm>
            <a:off x="6146801" y="473077"/>
            <a:ext cx="1435099" cy="2274888"/>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304019076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ark Photo Layout 8">
    <p:bg>
      <p:bgPr>
        <a:solidFill>
          <a:srgbClr val="012A2C"/>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8" y="2227262"/>
            <a:ext cx="2971088" cy="4154487"/>
          </a:xfrm>
          <a:noFill/>
        </p:spPr>
        <p:txBody>
          <a:bodyPr/>
          <a:lstStyle>
            <a:lvl1pPr>
              <a:defRPr>
                <a:solidFill>
                  <a:schemeClr val="bg1"/>
                </a:solidFill>
              </a:defRPr>
            </a:lvl1pPr>
          </a:lstStyle>
          <a:p>
            <a:r>
              <a:rPr lang="en-GB"/>
              <a:t>Click icon to add picture</a:t>
            </a:r>
          </a:p>
        </p:txBody>
      </p:sp>
      <p:sp>
        <p:nvSpPr>
          <p:cNvPr id="9" name="Picture Placeholder 11">
            <a:extLst>
              <a:ext uri="{FF2B5EF4-FFF2-40B4-BE49-F238E27FC236}">
                <a16:creationId xmlns:a16="http://schemas.microsoft.com/office/drawing/2014/main" id="{DDD672F2-9FBA-4686-9A16-79DF51FB6945}"/>
              </a:ext>
            </a:extLst>
          </p:cNvPr>
          <p:cNvSpPr>
            <a:spLocks noGrp="1"/>
          </p:cNvSpPr>
          <p:nvPr>
            <p:ph type="pic" sz="quarter" idx="17"/>
          </p:nvPr>
        </p:nvSpPr>
        <p:spPr>
          <a:xfrm>
            <a:off x="4610100" y="2227261"/>
            <a:ext cx="2971088" cy="4154487"/>
          </a:xfrm>
          <a:noFill/>
        </p:spPr>
        <p:txBody>
          <a:bodyPr/>
          <a:lstStyle>
            <a:lvl1pPr>
              <a:defRPr>
                <a:solidFill>
                  <a:schemeClr val="bg1"/>
                </a:solidFill>
              </a:defRPr>
            </a:lvl1pPr>
          </a:lstStyle>
          <a:p>
            <a:r>
              <a:rPr lang="en-GB"/>
              <a:t>Click icon to add picture</a:t>
            </a:r>
          </a:p>
        </p:txBody>
      </p:sp>
      <p:sp>
        <p:nvSpPr>
          <p:cNvPr id="12" name="Picture Placeholder 11">
            <a:extLst>
              <a:ext uri="{FF2B5EF4-FFF2-40B4-BE49-F238E27FC236}">
                <a16:creationId xmlns:a16="http://schemas.microsoft.com/office/drawing/2014/main" id="{6F61EF0A-8867-40FC-BAA6-AD52003D7277}"/>
              </a:ext>
            </a:extLst>
          </p:cNvPr>
          <p:cNvSpPr>
            <a:spLocks noGrp="1"/>
          </p:cNvSpPr>
          <p:nvPr>
            <p:ph type="pic" sz="quarter" idx="18"/>
          </p:nvPr>
        </p:nvSpPr>
        <p:spPr>
          <a:xfrm>
            <a:off x="8709024" y="2227263"/>
            <a:ext cx="2971088" cy="4154487"/>
          </a:xfrm>
          <a:noFill/>
        </p:spPr>
        <p:txBody>
          <a:bodyPr/>
          <a:lstStyle>
            <a:lvl1pPr>
              <a:defRPr>
                <a:solidFill>
                  <a:schemeClr val="bg1"/>
                </a:solidFill>
              </a:defRPr>
            </a:lvl1pPr>
          </a:lstStyle>
          <a:p>
            <a:r>
              <a:rPr lang="en-GB"/>
              <a:t>Click icon to add picture</a:t>
            </a:r>
          </a:p>
        </p:txBody>
      </p:sp>
      <p:sp>
        <p:nvSpPr>
          <p:cNvPr id="11" name="TextBox 10">
            <a:extLst>
              <a:ext uri="{FF2B5EF4-FFF2-40B4-BE49-F238E27FC236}">
                <a16:creationId xmlns:a16="http://schemas.microsoft.com/office/drawing/2014/main" id="{9C34C9C0-794B-4B88-A088-C138D4604EBF}"/>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3" name="TextBox 12">
            <a:extLst>
              <a:ext uri="{FF2B5EF4-FFF2-40B4-BE49-F238E27FC236}">
                <a16:creationId xmlns:a16="http://schemas.microsoft.com/office/drawing/2014/main" id="{DB0C6000-FE88-4107-BF9B-3A43AB2356F3}"/>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5" name="Text Placeholder 4">
            <a:extLst>
              <a:ext uri="{FF2B5EF4-FFF2-40B4-BE49-F238E27FC236}">
                <a16:creationId xmlns:a16="http://schemas.microsoft.com/office/drawing/2014/main" id="{B3BDF120-5A93-49C4-833E-76ED24F90FAF}"/>
              </a:ext>
            </a:extLst>
          </p:cNvPr>
          <p:cNvSpPr>
            <a:spLocks noGrp="1"/>
          </p:cNvSpPr>
          <p:nvPr>
            <p:ph type="body" sz="quarter" idx="46" hasCustomPrompt="1"/>
          </p:nvPr>
        </p:nvSpPr>
        <p:spPr>
          <a:xfrm>
            <a:off x="511888" y="490842"/>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6" name="Text Placeholder 4">
            <a:extLst>
              <a:ext uri="{FF2B5EF4-FFF2-40B4-BE49-F238E27FC236}">
                <a16:creationId xmlns:a16="http://schemas.microsoft.com/office/drawing/2014/main" id="{AEBEB587-57B1-4E48-9119-FCF71FAB2F86}"/>
              </a:ext>
            </a:extLst>
          </p:cNvPr>
          <p:cNvSpPr>
            <a:spLocks noGrp="1"/>
          </p:cNvSpPr>
          <p:nvPr>
            <p:ph type="body" sz="quarter" idx="47" hasCustomPrompt="1"/>
          </p:nvPr>
        </p:nvSpPr>
        <p:spPr>
          <a:xfrm>
            <a:off x="4610100" y="487670"/>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7" name="Text Placeholder 4">
            <a:extLst>
              <a:ext uri="{FF2B5EF4-FFF2-40B4-BE49-F238E27FC236}">
                <a16:creationId xmlns:a16="http://schemas.microsoft.com/office/drawing/2014/main" id="{4722F3BD-1928-41E6-B1AE-FB1E1E24E37D}"/>
              </a:ext>
            </a:extLst>
          </p:cNvPr>
          <p:cNvSpPr>
            <a:spLocks noGrp="1"/>
          </p:cNvSpPr>
          <p:nvPr>
            <p:ph type="body" sz="quarter" idx="48" hasCustomPrompt="1"/>
          </p:nvPr>
        </p:nvSpPr>
        <p:spPr>
          <a:xfrm>
            <a:off x="8709024" y="487670"/>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4154167092"/>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ark Photo Layout 9">
    <p:bg>
      <p:bgPr>
        <a:solidFill>
          <a:srgbClr val="012A2C"/>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8" y="2227262"/>
            <a:ext cx="2971088" cy="1773237"/>
          </a:xfrm>
          <a:noFill/>
        </p:spPr>
        <p:txBody>
          <a:bodyPr/>
          <a:lstStyle>
            <a:lvl1pPr>
              <a:defRPr>
                <a:solidFill>
                  <a:schemeClr val="bg1"/>
                </a:solidFill>
              </a:defRPr>
            </a:lvl1pPr>
          </a:lstStyle>
          <a:p>
            <a:r>
              <a:rPr lang="en-GB"/>
              <a:t>Click icon to add picture</a:t>
            </a:r>
          </a:p>
        </p:txBody>
      </p:sp>
      <p:sp>
        <p:nvSpPr>
          <p:cNvPr id="9" name="Picture Placeholder 11">
            <a:extLst>
              <a:ext uri="{FF2B5EF4-FFF2-40B4-BE49-F238E27FC236}">
                <a16:creationId xmlns:a16="http://schemas.microsoft.com/office/drawing/2014/main" id="{DDD672F2-9FBA-4686-9A16-79DF51FB6945}"/>
              </a:ext>
            </a:extLst>
          </p:cNvPr>
          <p:cNvSpPr>
            <a:spLocks noGrp="1"/>
          </p:cNvSpPr>
          <p:nvPr>
            <p:ph type="pic" sz="quarter" idx="17"/>
          </p:nvPr>
        </p:nvSpPr>
        <p:spPr>
          <a:xfrm>
            <a:off x="4610100" y="2227261"/>
            <a:ext cx="2971088" cy="1773237"/>
          </a:xfrm>
          <a:noFill/>
        </p:spPr>
        <p:txBody>
          <a:bodyPr/>
          <a:lstStyle>
            <a:lvl1pPr>
              <a:defRPr>
                <a:solidFill>
                  <a:schemeClr val="bg1"/>
                </a:solidFill>
              </a:defRPr>
            </a:lvl1pPr>
          </a:lstStyle>
          <a:p>
            <a:r>
              <a:rPr lang="en-GB"/>
              <a:t>Click icon to add picture</a:t>
            </a:r>
          </a:p>
        </p:txBody>
      </p:sp>
      <p:sp>
        <p:nvSpPr>
          <p:cNvPr id="12" name="Picture Placeholder 11">
            <a:extLst>
              <a:ext uri="{FF2B5EF4-FFF2-40B4-BE49-F238E27FC236}">
                <a16:creationId xmlns:a16="http://schemas.microsoft.com/office/drawing/2014/main" id="{6F61EF0A-8867-40FC-BAA6-AD52003D7277}"/>
              </a:ext>
            </a:extLst>
          </p:cNvPr>
          <p:cNvSpPr>
            <a:spLocks noGrp="1"/>
          </p:cNvSpPr>
          <p:nvPr>
            <p:ph type="pic" sz="quarter" idx="18"/>
          </p:nvPr>
        </p:nvSpPr>
        <p:spPr>
          <a:xfrm>
            <a:off x="8709024" y="2227263"/>
            <a:ext cx="2971088" cy="1773237"/>
          </a:xfrm>
          <a:noFill/>
        </p:spPr>
        <p:txBody>
          <a:bodyPr/>
          <a:lstStyle>
            <a:lvl1pPr>
              <a:defRPr>
                <a:solidFill>
                  <a:schemeClr val="bg1"/>
                </a:solidFill>
              </a:defRPr>
            </a:lvl1pPr>
          </a:lstStyle>
          <a:p>
            <a:r>
              <a:rPr lang="en-GB"/>
              <a:t>Click icon to add picture</a:t>
            </a:r>
          </a:p>
        </p:txBody>
      </p:sp>
      <p:sp>
        <p:nvSpPr>
          <p:cNvPr id="11" name="TextBox 10">
            <a:extLst>
              <a:ext uri="{FF2B5EF4-FFF2-40B4-BE49-F238E27FC236}">
                <a16:creationId xmlns:a16="http://schemas.microsoft.com/office/drawing/2014/main" id="{D947C406-4317-4F6A-BAD5-A664E0EEA56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3" name="TextBox 12">
            <a:extLst>
              <a:ext uri="{FF2B5EF4-FFF2-40B4-BE49-F238E27FC236}">
                <a16:creationId xmlns:a16="http://schemas.microsoft.com/office/drawing/2014/main" id="{5691D2DC-E9FE-4E26-8879-71670B025BF3}"/>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5" name="Text Placeholder 4">
            <a:extLst>
              <a:ext uri="{FF2B5EF4-FFF2-40B4-BE49-F238E27FC236}">
                <a16:creationId xmlns:a16="http://schemas.microsoft.com/office/drawing/2014/main" id="{E7F8D85F-D8A4-434C-AACA-E3D59CA69712}"/>
              </a:ext>
            </a:extLst>
          </p:cNvPr>
          <p:cNvSpPr>
            <a:spLocks noGrp="1"/>
          </p:cNvSpPr>
          <p:nvPr>
            <p:ph type="body" sz="quarter" idx="46" hasCustomPrompt="1"/>
          </p:nvPr>
        </p:nvSpPr>
        <p:spPr>
          <a:xfrm>
            <a:off x="511888" y="490842"/>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6" name="Text Placeholder 4">
            <a:extLst>
              <a:ext uri="{FF2B5EF4-FFF2-40B4-BE49-F238E27FC236}">
                <a16:creationId xmlns:a16="http://schemas.microsoft.com/office/drawing/2014/main" id="{C49DC7DD-08D0-4B9C-91E0-0299ADC5AD4F}"/>
              </a:ext>
            </a:extLst>
          </p:cNvPr>
          <p:cNvSpPr>
            <a:spLocks noGrp="1"/>
          </p:cNvSpPr>
          <p:nvPr>
            <p:ph type="body" sz="quarter" idx="47" hasCustomPrompt="1"/>
          </p:nvPr>
        </p:nvSpPr>
        <p:spPr>
          <a:xfrm>
            <a:off x="4610100" y="487670"/>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7" name="Text Placeholder 4">
            <a:extLst>
              <a:ext uri="{FF2B5EF4-FFF2-40B4-BE49-F238E27FC236}">
                <a16:creationId xmlns:a16="http://schemas.microsoft.com/office/drawing/2014/main" id="{8FB65219-3373-497F-97B4-B29DEF0722C3}"/>
              </a:ext>
            </a:extLst>
          </p:cNvPr>
          <p:cNvSpPr>
            <a:spLocks noGrp="1"/>
          </p:cNvSpPr>
          <p:nvPr>
            <p:ph type="body" sz="quarter" idx="48" hasCustomPrompt="1"/>
          </p:nvPr>
        </p:nvSpPr>
        <p:spPr>
          <a:xfrm>
            <a:off x="8709024" y="487670"/>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1693147269"/>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 Introductio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FF70B67-C845-4CFA-837C-62210E7EFBF0}"/>
              </a:ext>
            </a:extLst>
          </p:cNvPr>
          <p:cNvSpPr>
            <a:spLocks noGrp="1"/>
          </p:cNvSpPr>
          <p:nvPr>
            <p:ph sz="quarter" idx="37"/>
          </p:nvPr>
        </p:nvSpPr>
        <p:spPr>
          <a:xfrm>
            <a:off x="3584575" y="1617663"/>
            <a:ext cx="8094663" cy="4259262"/>
          </a:xfrm>
        </p:spPr>
        <p:txBody>
          <a:bodyPr/>
          <a:lstStyle>
            <a:lvl1pPr marL="0" indent="536575">
              <a:spcBef>
                <a:spcPts val="0"/>
              </a:spcBef>
              <a:spcAft>
                <a:spcPts val="600"/>
              </a:spcAft>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477F03F6-9538-49CE-8D06-38030765E7BB}"/>
              </a:ext>
            </a:extLst>
          </p:cNvPr>
          <p:cNvSpPr>
            <a:spLocks noGrp="1"/>
          </p:cNvSpPr>
          <p:nvPr>
            <p:ph type="title"/>
          </p:nvPr>
        </p:nvSpPr>
        <p:spPr/>
        <p:txBody>
          <a:bodyPr/>
          <a:lstStyle/>
          <a:p>
            <a:r>
              <a:rPr lang="en-GB"/>
              <a:t>Click to edit Master title style</a:t>
            </a:r>
          </a:p>
        </p:txBody>
      </p:sp>
      <p:cxnSp>
        <p:nvCxnSpPr>
          <p:cNvPr id="10" name="Straight Connector 9">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E60D6928-F529-4D21-ADF9-FABBD9F6ADD3}"/>
              </a:ext>
            </a:extLst>
          </p:cNvPr>
          <p:cNvSpPr>
            <a:spLocks noGrp="1"/>
          </p:cNvSpPr>
          <p:nvPr>
            <p:ph type="body" sz="quarter" idx="44"/>
          </p:nvPr>
        </p:nvSpPr>
        <p:spPr>
          <a:xfrm>
            <a:off x="511177" y="3492063"/>
            <a:ext cx="1947861" cy="2889687"/>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48571056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Column + Subheading + Notes">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FF70B67-C845-4CFA-837C-62210E7EFBF0}"/>
              </a:ext>
            </a:extLst>
          </p:cNvPr>
          <p:cNvSpPr>
            <a:spLocks noGrp="1"/>
          </p:cNvSpPr>
          <p:nvPr>
            <p:ph sz="quarter" idx="37"/>
          </p:nvPr>
        </p:nvSpPr>
        <p:spPr>
          <a:xfrm>
            <a:off x="3584575" y="1617663"/>
            <a:ext cx="8094663" cy="42592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477F03F6-9538-49CE-8D06-38030765E7BB}"/>
              </a:ext>
            </a:extLst>
          </p:cNvPr>
          <p:cNvSpPr>
            <a:spLocks noGrp="1"/>
          </p:cNvSpPr>
          <p:nvPr>
            <p:ph type="title"/>
          </p:nvPr>
        </p:nvSpPr>
        <p:spPr/>
        <p:txBody>
          <a:bodyPr/>
          <a:lstStyle/>
          <a:p>
            <a:r>
              <a:rPr lang="en-GB"/>
              <a:t>Click to edit Master title style</a:t>
            </a:r>
          </a:p>
        </p:txBody>
      </p:sp>
      <p:cxnSp>
        <p:nvCxnSpPr>
          <p:cNvPr id="10" name="Straight Connector 9">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96B7588A-8350-438E-AFF4-8686ECA00F2F}"/>
              </a:ext>
            </a:extLst>
          </p:cNvPr>
          <p:cNvSpPr>
            <a:spLocks noGrp="1"/>
          </p:cNvSpPr>
          <p:nvPr>
            <p:ph type="body" sz="quarter" idx="44"/>
          </p:nvPr>
        </p:nvSpPr>
        <p:spPr>
          <a:xfrm>
            <a:off x="511177" y="3492063"/>
            <a:ext cx="1947861" cy="2889687"/>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9" name="Text Placeholder 4">
            <a:extLst>
              <a:ext uri="{FF2B5EF4-FFF2-40B4-BE49-F238E27FC236}">
                <a16:creationId xmlns:a16="http://schemas.microsoft.com/office/drawing/2014/main" id="{86E6C008-5F4A-461C-A7F0-CEE2CEB5C837}"/>
              </a:ext>
            </a:extLst>
          </p:cNvPr>
          <p:cNvSpPr>
            <a:spLocks noGrp="1"/>
          </p:cNvSpPr>
          <p:nvPr>
            <p:ph type="body" sz="quarter" idx="12" hasCustomPrompt="1"/>
          </p:nvPr>
        </p:nvSpPr>
        <p:spPr>
          <a:xfrm>
            <a:off x="3584575" y="916061"/>
            <a:ext cx="2971801" cy="584128"/>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278107112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 Column Full Content Area">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FF70B67-C845-4CFA-837C-62210E7EFBF0}"/>
              </a:ext>
            </a:extLst>
          </p:cNvPr>
          <p:cNvSpPr>
            <a:spLocks noGrp="1"/>
          </p:cNvSpPr>
          <p:nvPr>
            <p:ph sz="quarter" idx="37"/>
          </p:nvPr>
        </p:nvSpPr>
        <p:spPr>
          <a:xfrm>
            <a:off x="3584575" y="476250"/>
            <a:ext cx="8094663" cy="5905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477F03F6-9538-49CE-8D06-38030765E7BB}"/>
              </a:ext>
            </a:extLst>
          </p:cNvPr>
          <p:cNvSpPr>
            <a:spLocks noGrp="1"/>
          </p:cNvSpPr>
          <p:nvPr>
            <p:ph type="title"/>
          </p:nvPr>
        </p:nvSpPr>
        <p:spPr/>
        <p:txBody>
          <a:bodyPr/>
          <a:lstStyle/>
          <a:p>
            <a:r>
              <a:rPr lang="en-GB"/>
              <a:t>Click to edit Master title style</a:t>
            </a:r>
          </a:p>
        </p:txBody>
      </p:sp>
      <p:cxnSp>
        <p:nvCxnSpPr>
          <p:cNvPr id="10" name="Straight Connector 9">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0D51EBAA-A8B2-4B3D-81AD-B625647C2C9A}"/>
              </a:ext>
            </a:extLst>
          </p:cNvPr>
          <p:cNvSpPr>
            <a:spLocks noGrp="1"/>
          </p:cNvSpPr>
          <p:nvPr>
            <p:ph type="body" sz="quarter" idx="44"/>
          </p:nvPr>
        </p:nvSpPr>
        <p:spPr>
          <a:xfrm>
            <a:off x="511177" y="3492063"/>
            <a:ext cx="1947861" cy="2889687"/>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61971882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 Subheading + Notes">
    <p:spTree>
      <p:nvGrpSpPr>
        <p:cNvPr id="1" name=""/>
        <p:cNvGrpSpPr/>
        <p:nvPr/>
      </p:nvGrpSpPr>
      <p:grpSpPr>
        <a:xfrm>
          <a:off x="0" y="0"/>
          <a:ext cx="0" cy="0"/>
          <a:chOff x="0" y="0"/>
          <a:chExt cx="0" cy="0"/>
        </a:xfrm>
      </p:grpSpPr>
      <p:sp>
        <p:nvSpPr>
          <p:cNvPr id="22" name="Content Placeholder 20">
            <a:extLst>
              <a:ext uri="{FF2B5EF4-FFF2-40B4-BE49-F238E27FC236}">
                <a16:creationId xmlns:a16="http://schemas.microsoft.com/office/drawing/2014/main" id="{196D6582-4EEB-4B56-93E7-9140E1B674D7}"/>
              </a:ext>
            </a:extLst>
          </p:cNvPr>
          <p:cNvSpPr>
            <a:spLocks noGrp="1"/>
          </p:cNvSpPr>
          <p:nvPr>
            <p:ph sz="quarter" idx="38"/>
          </p:nvPr>
        </p:nvSpPr>
        <p:spPr>
          <a:xfrm>
            <a:off x="3594409" y="1617663"/>
            <a:ext cx="3987491" cy="47640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Content Placeholder 20">
            <a:extLst>
              <a:ext uri="{FF2B5EF4-FFF2-40B4-BE49-F238E27FC236}">
                <a16:creationId xmlns:a16="http://schemas.microsoft.com/office/drawing/2014/main" id="{E75F33F6-0A58-474C-B6DA-81A66074D158}"/>
              </a:ext>
            </a:extLst>
          </p:cNvPr>
          <p:cNvSpPr>
            <a:spLocks noGrp="1"/>
          </p:cNvSpPr>
          <p:nvPr>
            <p:ph sz="quarter" idx="39"/>
          </p:nvPr>
        </p:nvSpPr>
        <p:spPr>
          <a:xfrm>
            <a:off x="7693333" y="1618456"/>
            <a:ext cx="3987491" cy="47640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31" name="Straight Connector 30">
            <a:extLst>
              <a:ext uri="{FF2B5EF4-FFF2-40B4-BE49-F238E27FC236}">
                <a16:creationId xmlns:a16="http://schemas.microsoft.com/office/drawing/2014/main" id="{57405448-4BB4-44F3-B6CC-224CE96172CE}"/>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BBF2B94-1837-4093-A56F-6E0AB256617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8" name="Title 7">
            <a:extLst>
              <a:ext uri="{FF2B5EF4-FFF2-40B4-BE49-F238E27FC236}">
                <a16:creationId xmlns:a16="http://schemas.microsoft.com/office/drawing/2014/main" id="{1DC34ECF-03B3-486C-ADEE-66E4B678A63E}"/>
              </a:ext>
            </a:extLst>
          </p:cNvPr>
          <p:cNvSpPr>
            <a:spLocks noGrp="1"/>
          </p:cNvSpPr>
          <p:nvPr>
            <p:ph type="title"/>
          </p:nvPr>
        </p:nvSpPr>
        <p:spPr/>
        <p:txBody>
          <a:bodyPr/>
          <a:lstStyle/>
          <a:p>
            <a:r>
              <a:rPr lang="en-GB"/>
              <a:t>Click to edit Master title style</a:t>
            </a:r>
          </a:p>
        </p:txBody>
      </p:sp>
      <p:sp>
        <p:nvSpPr>
          <p:cNvPr id="3" name="Text Placeholder 2">
            <a:extLst>
              <a:ext uri="{FF2B5EF4-FFF2-40B4-BE49-F238E27FC236}">
                <a16:creationId xmlns:a16="http://schemas.microsoft.com/office/drawing/2014/main" id="{619CF084-0053-4F1D-87B4-BED0992C338F}"/>
              </a:ext>
            </a:extLst>
          </p:cNvPr>
          <p:cNvSpPr>
            <a:spLocks noGrp="1"/>
          </p:cNvSpPr>
          <p:nvPr>
            <p:ph type="body" sz="quarter" idx="44"/>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2" name="Text Placeholder 4">
            <a:extLst>
              <a:ext uri="{FF2B5EF4-FFF2-40B4-BE49-F238E27FC236}">
                <a16:creationId xmlns:a16="http://schemas.microsoft.com/office/drawing/2014/main" id="{62F8D79A-4A3D-4B38-8DFB-FA8154085256}"/>
              </a:ext>
            </a:extLst>
          </p:cNvPr>
          <p:cNvSpPr>
            <a:spLocks noGrp="1"/>
          </p:cNvSpPr>
          <p:nvPr>
            <p:ph type="body" sz="quarter" idx="12" hasCustomPrompt="1"/>
          </p:nvPr>
        </p:nvSpPr>
        <p:spPr>
          <a:xfrm>
            <a:off x="3584576"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3" name="Text Placeholder 4">
            <a:extLst>
              <a:ext uri="{FF2B5EF4-FFF2-40B4-BE49-F238E27FC236}">
                <a16:creationId xmlns:a16="http://schemas.microsoft.com/office/drawing/2014/main" id="{168B5F37-5006-4B68-A69D-55BC201A8640}"/>
              </a:ext>
            </a:extLst>
          </p:cNvPr>
          <p:cNvSpPr>
            <a:spLocks noGrp="1"/>
          </p:cNvSpPr>
          <p:nvPr>
            <p:ph type="body" sz="quarter" idx="48" hasCustomPrompt="1"/>
          </p:nvPr>
        </p:nvSpPr>
        <p:spPr>
          <a:xfrm>
            <a:off x="7681911"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5710732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mage Cover 4">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accent6"/>
                </a:solidFill>
              </a:defRPr>
            </a:lvl1pPr>
          </a:lstStyle>
          <a:p>
            <a:r>
              <a:rPr lang="en-GB"/>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6" y="601449"/>
            <a:ext cx="6558601"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15179"/>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GB" sz="1050" b="0" kern="1200" spc="-3" dirty="0" err="1" smtClean="0">
                <a:solidFill>
                  <a:schemeClr val="tx1"/>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6" y="1556510"/>
            <a:ext cx="5022844" cy="1820100"/>
          </a:xfrm>
        </p:spPr>
        <p:txBody>
          <a:bodyPr/>
          <a:lstStyle>
            <a:lvl1pPr>
              <a:lnSpc>
                <a:spcPct val="85000"/>
              </a:lnSpc>
              <a:defRPr sz="5400">
                <a:solidFill>
                  <a:schemeClr val="accent6"/>
                </a:solidFill>
              </a:defRPr>
            </a:lvl1pPr>
          </a:lstStyle>
          <a:p>
            <a:r>
              <a:rPr lang="en-GB"/>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p:nvSpPr>
        <p:spPr>
          <a:xfrm>
            <a:off x="1" y="0"/>
            <a:ext cx="3584576"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538FD9E4-ECA2-41E5-9CBF-960AF71B020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8474" y="482113"/>
            <a:ext cx="919231" cy="229061"/>
          </a:xfrm>
          <a:prstGeom prst="rect">
            <a:avLst/>
          </a:prstGeom>
        </p:spPr>
      </p:pic>
    </p:spTree>
    <p:extLst>
      <p:ext uri="{BB962C8B-B14F-4D97-AF65-F5344CB8AC3E}">
        <p14:creationId xmlns:p14="http://schemas.microsoft.com/office/powerpoint/2010/main" val="285322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 no Subheading + Notes">
    <p:spTree>
      <p:nvGrpSpPr>
        <p:cNvPr id="1" name=""/>
        <p:cNvGrpSpPr/>
        <p:nvPr/>
      </p:nvGrpSpPr>
      <p:grpSpPr>
        <a:xfrm>
          <a:off x="0" y="0"/>
          <a:ext cx="0" cy="0"/>
          <a:chOff x="0" y="0"/>
          <a:chExt cx="0" cy="0"/>
        </a:xfrm>
      </p:grpSpPr>
      <p:sp>
        <p:nvSpPr>
          <p:cNvPr id="22" name="Content Placeholder 20">
            <a:extLst>
              <a:ext uri="{FF2B5EF4-FFF2-40B4-BE49-F238E27FC236}">
                <a16:creationId xmlns:a16="http://schemas.microsoft.com/office/drawing/2014/main" id="{196D6582-4EEB-4B56-93E7-9140E1B674D7}"/>
              </a:ext>
            </a:extLst>
          </p:cNvPr>
          <p:cNvSpPr>
            <a:spLocks noGrp="1"/>
          </p:cNvSpPr>
          <p:nvPr>
            <p:ph sz="quarter" idx="38"/>
          </p:nvPr>
        </p:nvSpPr>
        <p:spPr>
          <a:xfrm>
            <a:off x="3594409" y="1617663"/>
            <a:ext cx="3474729" cy="47640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Content Placeholder 20">
            <a:extLst>
              <a:ext uri="{FF2B5EF4-FFF2-40B4-BE49-F238E27FC236}">
                <a16:creationId xmlns:a16="http://schemas.microsoft.com/office/drawing/2014/main" id="{E75F33F6-0A58-474C-B6DA-81A66074D158}"/>
              </a:ext>
            </a:extLst>
          </p:cNvPr>
          <p:cNvSpPr>
            <a:spLocks noGrp="1"/>
          </p:cNvSpPr>
          <p:nvPr>
            <p:ph sz="quarter" idx="39"/>
          </p:nvPr>
        </p:nvSpPr>
        <p:spPr>
          <a:xfrm>
            <a:off x="7693334" y="1618456"/>
            <a:ext cx="3473142" cy="47640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31" name="Straight Connector 30">
            <a:extLst>
              <a:ext uri="{FF2B5EF4-FFF2-40B4-BE49-F238E27FC236}">
                <a16:creationId xmlns:a16="http://schemas.microsoft.com/office/drawing/2014/main" id="{57405448-4BB4-44F3-B6CC-224CE96172CE}"/>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BBF2B94-1837-4093-A56F-6E0AB256617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8" name="Title 7">
            <a:extLst>
              <a:ext uri="{FF2B5EF4-FFF2-40B4-BE49-F238E27FC236}">
                <a16:creationId xmlns:a16="http://schemas.microsoft.com/office/drawing/2014/main" id="{1DC34ECF-03B3-486C-ADEE-66E4B678A63E}"/>
              </a:ext>
            </a:extLst>
          </p:cNvPr>
          <p:cNvSpPr>
            <a:spLocks noGrp="1"/>
          </p:cNvSpPr>
          <p:nvPr>
            <p:ph type="title"/>
          </p:nvPr>
        </p:nvSpPr>
        <p:spPr/>
        <p:txBody>
          <a:bodyPr/>
          <a:lstStyle/>
          <a:p>
            <a:r>
              <a:rPr lang="en-GB"/>
              <a:t>Click to edit Master title style</a:t>
            </a:r>
          </a:p>
        </p:txBody>
      </p:sp>
      <p:sp>
        <p:nvSpPr>
          <p:cNvPr id="3" name="Text Placeholder 2">
            <a:extLst>
              <a:ext uri="{FF2B5EF4-FFF2-40B4-BE49-F238E27FC236}">
                <a16:creationId xmlns:a16="http://schemas.microsoft.com/office/drawing/2014/main" id="{85C5031B-3064-476B-97FA-9EA41C18A7F4}"/>
              </a:ext>
            </a:extLst>
          </p:cNvPr>
          <p:cNvSpPr>
            <a:spLocks noGrp="1"/>
          </p:cNvSpPr>
          <p:nvPr>
            <p:ph type="body" sz="quarter" idx="44"/>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8407030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 Subheading + Notes + Statement">
    <p:spTree>
      <p:nvGrpSpPr>
        <p:cNvPr id="1" name=""/>
        <p:cNvGrpSpPr/>
        <p:nvPr/>
      </p:nvGrpSpPr>
      <p:grpSpPr>
        <a:xfrm>
          <a:off x="0" y="0"/>
          <a:ext cx="0" cy="0"/>
          <a:chOff x="0" y="0"/>
          <a:chExt cx="0" cy="0"/>
        </a:xfrm>
      </p:grpSpPr>
      <p:sp>
        <p:nvSpPr>
          <p:cNvPr id="22" name="Content Placeholder 20">
            <a:extLst>
              <a:ext uri="{FF2B5EF4-FFF2-40B4-BE49-F238E27FC236}">
                <a16:creationId xmlns:a16="http://schemas.microsoft.com/office/drawing/2014/main" id="{196D6582-4EEB-4B56-93E7-9140E1B674D7}"/>
              </a:ext>
            </a:extLst>
          </p:cNvPr>
          <p:cNvSpPr>
            <a:spLocks noGrp="1"/>
          </p:cNvSpPr>
          <p:nvPr>
            <p:ph sz="quarter" idx="38"/>
          </p:nvPr>
        </p:nvSpPr>
        <p:spPr>
          <a:xfrm>
            <a:off x="3594409" y="1617663"/>
            <a:ext cx="3987491" cy="4764087"/>
          </a:xfrm>
        </p:spPr>
        <p:txBody>
          <a:bodyPr r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31" name="Straight Connector 30">
            <a:extLst>
              <a:ext uri="{FF2B5EF4-FFF2-40B4-BE49-F238E27FC236}">
                <a16:creationId xmlns:a16="http://schemas.microsoft.com/office/drawing/2014/main" id="{57405448-4BB4-44F3-B6CC-224CE96172CE}"/>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BBF2B94-1837-4093-A56F-6E0AB256617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8" name="Title 7">
            <a:extLst>
              <a:ext uri="{FF2B5EF4-FFF2-40B4-BE49-F238E27FC236}">
                <a16:creationId xmlns:a16="http://schemas.microsoft.com/office/drawing/2014/main" id="{1DC34ECF-03B3-486C-ADEE-66E4B678A63E}"/>
              </a:ext>
            </a:extLst>
          </p:cNvPr>
          <p:cNvSpPr>
            <a:spLocks noGrp="1"/>
          </p:cNvSpPr>
          <p:nvPr>
            <p:ph type="title"/>
          </p:nvPr>
        </p:nvSpPr>
        <p:spPr/>
        <p:txBody>
          <a:bodyPr/>
          <a:lstStyle/>
          <a:p>
            <a:r>
              <a:rPr lang="en-GB"/>
              <a:t>Click to edit Master title style</a:t>
            </a:r>
          </a:p>
        </p:txBody>
      </p:sp>
      <p:sp>
        <p:nvSpPr>
          <p:cNvPr id="3" name="Text Placeholder 2">
            <a:extLst>
              <a:ext uri="{FF2B5EF4-FFF2-40B4-BE49-F238E27FC236}">
                <a16:creationId xmlns:a16="http://schemas.microsoft.com/office/drawing/2014/main" id="{8D14FA46-6FE7-4902-8256-5FAA4C988C22}"/>
              </a:ext>
            </a:extLst>
          </p:cNvPr>
          <p:cNvSpPr>
            <a:spLocks noGrp="1"/>
          </p:cNvSpPr>
          <p:nvPr>
            <p:ph type="body" sz="quarter" idx="45"/>
          </p:nvPr>
        </p:nvSpPr>
        <p:spPr>
          <a:xfrm>
            <a:off x="511177" y="3492064"/>
            <a:ext cx="1947861" cy="2500312"/>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6" name="Content Placeholder 20">
            <a:extLst>
              <a:ext uri="{FF2B5EF4-FFF2-40B4-BE49-F238E27FC236}">
                <a16:creationId xmlns:a16="http://schemas.microsoft.com/office/drawing/2014/main" id="{1210847E-EFC0-4BDC-9C37-3CA3799729F2}"/>
              </a:ext>
            </a:extLst>
          </p:cNvPr>
          <p:cNvSpPr>
            <a:spLocks noGrp="1"/>
          </p:cNvSpPr>
          <p:nvPr>
            <p:ph sz="quarter" idx="44"/>
          </p:nvPr>
        </p:nvSpPr>
        <p:spPr>
          <a:xfrm>
            <a:off x="7693334" y="1618456"/>
            <a:ext cx="1936442" cy="47640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p:txBody>
      </p:sp>
      <p:sp>
        <p:nvSpPr>
          <p:cNvPr id="17" name="Content Placeholder 20">
            <a:extLst>
              <a:ext uri="{FF2B5EF4-FFF2-40B4-BE49-F238E27FC236}">
                <a16:creationId xmlns:a16="http://schemas.microsoft.com/office/drawing/2014/main" id="{39665ABD-8F7C-410E-81DC-9F1AED0D780B}"/>
              </a:ext>
            </a:extLst>
          </p:cNvPr>
          <p:cNvSpPr>
            <a:spLocks noGrp="1"/>
          </p:cNvSpPr>
          <p:nvPr>
            <p:ph sz="quarter" idx="49"/>
          </p:nvPr>
        </p:nvSpPr>
        <p:spPr>
          <a:xfrm>
            <a:off x="9742796" y="1613071"/>
            <a:ext cx="1936442" cy="47640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4">
            <a:extLst>
              <a:ext uri="{FF2B5EF4-FFF2-40B4-BE49-F238E27FC236}">
                <a16:creationId xmlns:a16="http://schemas.microsoft.com/office/drawing/2014/main" id="{EB1F0DBA-36D7-43BA-99F6-BC1AF7089F43}"/>
              </a:ext>
            </a:extLst>
          </p:cNvPr>
          <p:cNvSpPr>
            <a:spLocks noGrp="1"/>
          </p:cNvSpPr>
          <p:nvPr>
            <p:ph type="body" sz="quarter" idx="12" hasCustomPrompt="1"/>
          </p:nvPr>
        </p:nvSpPr>
        <p:spPr>
          <a:xfrm>
            <a:off x="3584576"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3" name="Text Placeholder 4">
            <a:extLst>
              <a:ext uri="{FF2B5EF4-FFF2-40B4-BE49-F238E27FC236}">
                <a16:creationId xmlns:a16="http://schemas.microsoft.com/office/drawing/2014/main" id="{C850AD2B-3CF8-4121-971F-C1A43F6D61D9}"/>
              </a:ext>
            </a:extLst>
          </p:cNvPr>
          <p:cNvSpPr>
            <a:spLocks noGrp="1"/>
          </p:cNvSpPr>
          <p:nvPr>
            <p:ph type="body" sz="quarter" idx="50" hasCustomPrompt="1"/>
          </p:nvPr>
        </p:nvSpPr>
        <p:spPr>
          <a:xfrm>
            <a:off x="7681911"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412860533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E12F9A9A-F488-4434-A4E9-6067B6E3316D}"/>
              </a:ext>
            </a:extLst>
          </p:cNvPr>
          <p:cNvSpPr>
            <a:spLocks noGrp="1"/>
          </p:cNvSpPr>
          <p:nvPr>
            <p:ph sz="quarter" idx="47"/>
          </p:nvPr>
        </p:nvSpPr>
        <p:spPr>
          <a:xfrm>
            <a:off x="3584575" y="1615581"/>
            <a:ext cx="2451100" cy="47749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Content Placeholder 5">
            <a:extLst>
              <a:ext uri="{FF2B5EF4-FFF2-40B4-BE49-F238E27FC236}">
                <a16:creationId xmlns:a16="http://schemas.microsoft.com/office/drawing/2014/main" id="{05E2AA67-294D-44E6-802E-395517F6C1A7}"/>
              </a:ext>
            </a:extLst>
          </p:cNvPr>
          <p:cNvSpPr>
            <a:spLocks noGrp="1"/>
          </p:cNvSpPr>
          <p:nvPr>
            <p:ph sz="quarter" idx="48"/>
          </p:nvPr>
        </p:nvSpPr>
        <p:spPr>
          <a:xfrm>
            <a:off x="6159500" y="1615581"/>
            <a:ext cx="2451100" cy="47749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 name="Content Placeholder 5">
            <a:extLst>
              <a:ext uri="{FF2B5EF4-FFF2-40B4-BE49-F238E27FC236}">
                <a16:creationId xmlns:a16="http://schemas.microsoft.com/office/drawing/2014/main" id="{8743C110-DC20-4390-A47A-8AB1F9DB5F4C}"/>
              </a:ext>
            </a:extLst>
          </p:cNvPr>
          <p:cNvSpPr>
            <a:spLocks noGrp="1"/>
          </p:cNvSpPr>
          <p:nvPr>
            <p:ph sz="quarter" idx="49"/>
          </p:nvPr>
        </p:nvSpPr>
        <p:spPr>
          <a:xfrm>
            <a:off x="8712200" y="1613050"/>
            <a:ext cx="2451100" cy="47749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5" name="Straight Connector 14">
            <a:extLst>
              <a:ext uri="{FF2B5EF4-FFF2-40B4-BE49-F238E27FC236}">
                <a16:creationId xmlns:a16="http://schemas.microsoft.com/office/drawing/2014/main" id="{9303E485-437D-430C-90FD-0B098DCEC883}"/>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A74963A2-3336-4B99-AF48-71CBF0C80022}"/>
              </a:ext>
            </a:extLst>
          </p:cNvPr>
          <p:cNvSpPr>
            <a:spLocks noGrp="1"/>
          </p:cNvSpPr>
          <p:nvPr>
            <p:ph type="body" sz="quarter" idx="50"/>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7" name="Text Placeholder 4">
            <a:extLst>
              <a:ext uri="{FF2B5EF4-FFF2-40B4-BE49-F238E27FC236}">
                <a16:creationId xmlns:a16="http://schemas.microsoft.com/office/drawing/2014/main" id="{A7F3090F-DF11-476F-B14A-E86E199BB7D7}"/>
              </a:ext>
            </a:extLst>
          </p:cNvPr>
          <p:cNvSpPr>
            <a:spLocks noGrp="1"/>
          </p:cNvSpPr>
          <p:nvPr>
            <p:ph type="body" sz="quarter" idx="12" hasCustomPrompt="1"/>
          </p:nvPr>
        </p:nvSpPr>
        <p:spPr>
          <a:xfrm>
            <a:off x="3584575"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8" name="Text Placeholder 4">
            <a:extLst>
              <a:ext uri="{FF2B5EF4-FFF2-40B4-BE49-F238E27FC236}">
                <a16:creationId xmlns:a16="http://schemas.microsoft.com/office/drawing/2014/main" id="{BC45505E-70A2-4E37-B1BE-DDD38CF68EC6}"/>
              </a:ext>
            </a:extLst>
          </p:cNvPr>
          <p:cNvSpPr>
            <a:spLocks noGrp="1"/>
          </p:cNvSpPr>
          <p:nvPr>
            <p:ph type="body" sz="quarter" idx="54" hasCustomPrompt="1"/>
          </p:nvPr>
        </p:nvSpPr>
        <p:spPr>
          <a:xfrm>
            <a:off x="6154738"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9" name="Text Placeholder 4">
            <a:extLst>
              <a:ext uri="{FF2B5EF4-FFF2-40B4-BE49-F238E27FC236}">
                <a16:creationId xmlns:a16="http://schemas.microsoft.com/office/drawing/2014/main" id="{9141AF60-C3BB-467C-9AA9-1C9A4104A5D1}"/>
              </a:ext>
            </a:extLst>
          </p:cNvPr>
          <p:cNvSpPr>
            <a:spLocks noGrp="1"/>
          </p:cNvSpPr>
          <p:nvPr>
            <p:ph type="body" sz="quarter" idx="55" hasCustomPrompt="1"/>
          </p:nvPr>
        </p:nvSpPr>
        <p:spPr>
          <a:xfrm>
            <a:off x="8707438" y="921204"/>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246096576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Full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p:txBody>
          <a:bodyPr/>
          <a:lstStyle/>
          <a:p>
            <a:r>
              <a:rPr lang="en-GB"/>
              <a:t>Click to edit Master title style</a:t>
            </a:r>
          </a:p>
        </p:txBody>
      </p:sp>
      <p:cxnSp>
        <p:nvCxnSpPr>
          <p:cNvPr id="15" name="Straight Connector 14">
            <a:extLst>
              <a:ext uri="{FF2B5EF4-FFF2-40B4-BE49-F238E27FC236}">
                <a16:creationId xmlns:a16="http://schemas.microsoft.com/office/drawing/2014/main" id="{9303E485-437D-430C-90FD-0B098DCEC883}"/>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35B0E07F-5689-4C14-AF30-F38B4170B540}"/>
              </a:ext>
            </a:extLst>
          </p:cNvPr>
          <p:cNvSpPr>
            <a:spLocks noGrp="1"/>
          </p:cNvSpPr>
          <p:nvPr>
            <p:ph type="body" sz="quarter" idx="55"/>
          </p:nvPr>
        </p:nvSpPr>
        <p:spPr>
          <a:xfrm>
            <a:off x="511177" y="3492064"/>
            <a:ext cx="1947861" cy="2500312"/>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4" name="Content Placeholder 6">
            <a:extLst>
              <a:ext uri="{FF2B5EF4-FFF2-40B4-BE49-F238E27FC236}">
                <a16:creationId xmlns:a16="http://schemas.microsoft.com/office/drawing/2014/main" id="{D94FFF68-0F90-4995-9F4E-8D91F7253F44}"/>
              </a:ext>
            </a:extLst>
          </p:cNvPr>
          <p:cNvSpPr>
            <a:spLocks noGrp="1"/>
          </p:cNvSpPr>
          <p:nvPr>
            <p:ph sz="quarter" idx="11"/>
          </p:nvPr>
        </p:nvSpPr>
        <p:spPr>
          <a:xfrm>
            <a:off x="3584575" y="476250"/>
            <a:ext cx="2451100" cy="4149725"/>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6">
            <a:extLst>
              <a:ext uri="{FF2B5EF4-FFF2-40B4-BE49-F238E27FC236}">
                <a16:creationId xmlns:a16="http://schemas.microsoft.com/office/drawing/2014/main" id="{0F362DB2-B2D4-4454-9467-A8125E75935B}"/>
              </a:ext>
            </a:extLst>
          </p:cNvPr>
          <p:cNvSpPr>
            <a:spLocks noGrp="1"/>
          </p:cNvSpPr>
          <p:nvPr>
            <p:ph sz="quarter" idx="62"/>
          </p:nvPr>
        </p:nvSpPr>
        <p:spPr>
          <a:xfrm>
            <a:off x="6159500" y="476250"/>
            <a:ext cx="2451100" cy="4149725"/>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Content Placeholder 6">
            <a:extLst>
              <a:ext uri="{FF2B5EF4-FFF2-40B4-BE49-F238E27FC236}">
                <a16:creationId xmlns:a16="http://schemas.microsoft.com/office/drawing/2014/main" id="{8C668A68-18F6-4F83-9CBE-6643C66760E6}"/>
              </a:ext>
            </a:extLst>
          </p:cNvPr>
          <p:cNvSpPr>
            <a:spLocks noGrp="1"/>
          </p:cNvSpPr>
          <p:nvPr>
            <p:ph sz="quarter" idx="63"/>
          </p:nvPr>
        </p:nvSpPr>
        <p:spPr>
          <a:xfrm>
            <a:off x="8712200" y="476250"/>
            <a:ext cx="2451100" cy="4149725"/>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4">
            <a:extLst>
              <a:ext uri="{FF2B5EF4-FFF2-40B4-BE49-F238E27FC236}">
                <a16:creationId xmlns:a16="http://schemas.microsoft.com/office/drawing/2014/main" id="{5B9EED0D-E2AC-4063-984D-E877BBD54E7E}"/>
              </a:ext>
            </a:extLst>
          </p:cNvPr>
          <p:cNvSpPr>
            <a:spLocks noGrp="1"/>
          </p:cNvSpPr>
          <p:nvPr>
            <p:ph type="body" sz="quarter" idx="10"/>
          </p:nvPr>
        </p:nvSpPr>
        <p:spPr>
          <a:xfrm>
            <a:off x="3584575" y="4727575"/>
            <a:ext cx="2451100" cy="1654175"/>
          </a:xfrm>
          <a:solidFill>
            <a:schemeClr val="accent3">
              <a:alpha val="30000"/>
            </a:schemeClr>
          </a:solidFill>
        </p:spPr>
        <p:txBody>
          <a:bodyPr lIns="73152" tIns="0" bIns="73152"/>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24" name="Text Placeholder 4">
            <a:extLst>
              <a:ext uri="{FF2B5EF4-FFF2-40B4-BE49-F238E27FC236}">
                <a16:creationId xmlns:a16="http://schemas.microsoft.com/office/drawing/2014/main" id="{9F00C251-0CE4-4947-B12C-3099F61A236D}"/>
              </a:ext>
            </a:extLst>
          </p:cNvPr>
          <p:cNvSpPr>
            <a:spLocks noGrp="1"/>
          </p:cNvSpPr>
          <p:nvPr>
            <p:ph type="body" sz="quarter" idx="64"/>
          </p:nvPr>
        </p:nvSpPr>
        <p:spPr>
          <a:xfrm>
            <a:off x="6156327" y="4727575"/>
            <a:ext cx="2451100" cy="1654175"/>
          </a:xfrm>
          <a:solidFill>
            <a:schemeClr val="accent3">
              <a:alpha val="30000"/>
            </a:schemeClr>
          </a:solidFill>
        </p:spPr>
        <p:txBody>
          <a:bodyPr lIns="73152" tIns="0" bIns="73152"/>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25" name="Text Placeholder 4">
            <a:extLst>
              <a:ext uri="{FF2B5EF4-FFF2-40B4-BE49-F238E27FC236}">
                <a16:creationId xmlns:a16="http://schemas.microsoft.com/office/drawing/2014/main" id="{CB3F3958-5083-4382-9070-2938AE280604}"/>
              </a:ext>
            </a:extLst>
          </p:cNvPr>
          <p:cNvSpPr>
            <a:spLocks noGrp="1"/>
          </p:cNvSpPr>
          <p:nvPr>
            <p:ph type="body" sz="quarter" idx="65"/>
          </p:nvPr>
        </p:nvSpPr>
        <p:spPr>
          <a:xfrm>
            <a:off x="8707438" y="4727574"/>
            <a:ext cx="2451100" cy="1654175"/>
          </a:xfrm>
          <a:solidFill>
            <a:schemeClr val="accent3">
              <a:alpha val="30000"/>
            </a:schemeClr>
          </a:solidFill>
        </p:spPr>
        <p:txBody>
          <a:bodyPr lIns="73152" tIns="0" bIns="73152"/>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9037987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Image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p:txBody>
          <a:bodyPr/>
          <a:lstStyle/>
          <a:p>
            <a:r>
              <a:rPr lang="en-GB"/>
              <a:t>Click to edit Master title style</a:t>
            </a:r>
          </a:p>
        </p:txBody>
      </p:sp>
      <p:cxnSp>
        <p:nvCxnSpPr>
          <p:cNvPr id="15" name="Straight Connector 14">
            <a:extLst>
              <a:ext uri="{FF2B5EF4-FFF2-40B4-BE49-F238E27FC236}">
                <a16:creationId xmlns:a16="http://schemas.microsoft.com/office/drawing/2014/main" id="{9303E485-437D-430C-90FD-0B098DCEC883}"/>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18" name="Text Placeholder 13">
            <a:extLst>
              <a:ext uri="{FF2B5EF4-FFF2-40B4-BE49-F238E27FC236}">
                <a16:creationId xmlns:a16="http://schemas.microsoft.com/office/drawing/2014/main" id="{17CE7236-8CBB-4625-955D-4A2E27F5CC82}"/>
              </a:ext>
            </a:extLst>
          </p:cNvPr>
          <p:cNvSpPr>
            <a:spLocks noGrp="1"/>
          </p:cNvSpPr>
          <p:nvPr>
            <p:ph type="body" sz="quarter" idx="37"/>
          </p:nvPr>
        </p:nvSpPr>
        <p:spPr>
          <a:xfrm>
            <a:off x="3584575" y="3478213"/>
            <a:ext cx="2460625"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ext Placeholder 13">
            <a:extLst>
              <a:ext uri="{FF2B5EF4-FFF2-40B4-BE49-F238E27FC236}">
                <a16:creationId xmlns:a16="http://schemas.microsoft.com/office/drawing/2014/main" id="{A87E9A59-7A55-434F-8D1C-0C9DCD366770}"/>
              </a:ext>
            </a:extLst>
          </p:cNvPr>
          <p:cNvSpPr>
            <a:spLocks noGrp="1"/>
          </p:cNvSpPr>
          <p:nvPr>
            <p:ph type="body" sz="quarter" idx="39"/>
          </p:nvPr>
        </p:nvSpPr>
        <p:spPr>
          <a:xfrm>
            <a:off x="6155270" y="3478213"/>
            <a:ext cx="2451097"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13">
            <a:extLst>
              <a:ext uri="{FF2B5EF4-FFF2-40B4-BE49-F238E27FC236}">
                <a16:creationId xmlns:a16="http://schemas.microsoft.com/office/drawing/2014/main" id="{6209132C-9A7A-484F-9D6B-45592AEFBE4A}"/>
              </a:ext>
            </a:extLst>
          </p:cNvPr>
          <p:cNvSpPr>
            <a:spLocks noGrp="1"/>
          </p:cNvSpPr>
          <p:nvPr>
            <p:ph type="body" sz="quarter" idx="41"/>
          </p:nvPr>
        </p:nvSpPr>
        <p:spPr>
          <a:xfrm>
            <a:off x="8707438" y="3478213"/>
            <a:ext cx="2468858"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Picture Placeholder 11">
            <a:extLst>
              <a:ext uri="{FF2B5EF4-FFF2-40B4-BE49-F238E27FC236}">
                <a16:creationId xmlns:a16="http://schemas.microsoft.com/office/drawing/2014/main" id="{F5863F80-DEFD-4E1D-B527-6D80C6B88188}"/>
              </a:ext>
            </a:extLst>
          </p:cNvPr>
          <p:cNvSpPr>
            <a:spLocks noGrp="1"/>
          </p:cNvSpPr>
          <p:nvPr>
            <p:ph type="pic" sz="quarter" idx="42"/>
          </p:nvPr>
        </p:nvSpPr>
        <p:spPr>
          <a:xfrm>
            <a:off x="3584575" y="1601788"/>
            <a:ext cx="2457450" cy="1562100"/>
          </a:xfrm>
          <a:noFill/>
        </p:spPr>
        <p:txBody>
          <a:bodyPr/>
          <a:lstStyle/>
          <a:p>
            <a:r>
              <a:rPr lang="en-GB"/>
              <a:t>Click icon to add picture</a:t>
            </a:r>
          </a:p>
        </p:txBody>
      </p:sp>
      <p:sp>
        <p:nvSpPr>
          <p:cNvPr id="23" name="Picture Placeholder 11">
            <a:extLst>
              <a:ext uri="{FF2B5EF4-FFF2-40B4-BE49-F238E27FC236}">
                <a16:creationId xmlns:a16="http://schemas.microsoft.com/office/drawing/2014/main" id="{1ABC8741-43F1-4A15-8BF4-505E3E27EE0E}"/>
              </a:ext>
            </a:extLst>
          </p:cNvPr>
          <p:cNvSpPr>
            <a:spLocks noGrp="1"/>
          </p:cNvSpPr>
          <p:nvPr>
            <p:ph type="pic" sz="quarter" idx="52"/>
          </p:nvPr>
        </p:nvSpPr>
        <p:spPr>
          <a:xfrm>
            <a:off x="6149977" y="1601788"/>
            <a:ext cx="2451097" cy="1562100"/>
          </a:xfrm>
          <a:noFill/>
        </p:spPr>
        <p:txBody>
          <a:bodyPr/>
          <a:lstStyle/>
          <a:p>
            <a:r>
              <a:rPr lang="en-GB"/>
              <a:t>Click icon to add picture</a:t>
            </a:r>
          </a:p>
        </p:txBody>
      </p:sp>
      <p:sp>
        <p:nvSpPr>
          <p:cNvPr id="27" name="Picture Placeholder 11">
            <a:extLst>
              <a:ext uri="{FF2B5EF4-FFF2-40B4-BE49-F238E27FC236}">
                <a16:creationId xmlns:a16="http://schemas.microsoft.com/office/drawing/2014/main" id="{39D9A9A2-3D13-43EA-8AA3-15C6AC783747}"/>
              </a:ext>
            </a:extLst>
          </p:cNvPr>
          <p:cNvSpPr>
            <a:spLocks noGrp="1"/>
          </p:cNvSpPr>
          <p:nvPr>
            <p:ph type="pic" sz="quarter" idx="44"/>
          </p:nvPr>
        </p:nvSpPr>
        <p:spPr>
          <a:xfrm>
            <a:off x="8715378" y="1601788"/>
            <a:ext cx="2451097" cy="1562100"/>
          </a:xfrm>
          <a:noFill/>
        </p:spPr>
        <p:txBody>
          <a:bodyPr/>
          <a:lstStyle/>
          <a:p>
            <a:r>
              <a:rPr lang="en-GB"/>
              <a:t>Click icon to add picture</a:t>
            </a:r>
          </a:p>
        </p:txBody>
      </p:sp>
      <p:sp>
        <p:nvSpPr>
          <p:cNvPr id="4" name="Text Placeholder 3">
            <a:extLst>
              <a:ext uri="{FF2B5EF4-FFF2-40B4-BE49-F238E27FC236}">
                <a16:creationId xmlns:a16="http://schemas.microsoft.com/office/drawing/2014/main" id="{AEE17E6A-3149-45B1-ADA5-C9F269650E0E}"/>
              </a:ext>
            </a:extLst>
          </p:cNvPr>
          <p:cNvSpPr>
            <a:spLocks noGrp="1"/>
          </p:cNvSpPr>
          <p:nvPr>
            <p:ph type="body" sz="quarter" idx="53"/>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7" name="Text Placeholder 4">
            <a:extLst>
              <a:ext uri="{FF2B5EF4-FFF2-40B4-BE49-F238E27FC236}">
                <a16:creationId xmlns:a16="http://schemas.microsoft.com/office/drawing/2014/main" id="{25F749F5-04C1-483B-954A-2D0E0321C87F}"/>
              </a:ext>
            </a:extLst>
          </p:cNvPr>
          <p:cNvSpPr>
            <a:spLocks noGrp="1"/>
          </p:cNvSpPr>
          <p:nvPr>
            <p:ph type="body" sz="quarter" idx="12" hasCustomPrompt="1"/>
          </p:nvPr>
        </p:nvSpPr>
        <p:spPr>
          <a:xfrm>
            <a:off x="3584575"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0" name="Text Placeholder 4">
            <a:extLst>
              <a:ext uri="{FF2B5EF4-FFF2-40B4-BE49-F238E27FC236}">
                <a16:creationId xmlns:a16="http://schemas.microsoft.com/office/drawing/2014/main" id="{447A4B10-CE9F-4B40-8BDA-43423426E030}"/>
              </a:ext>
            </a:extLst>
          </p:cNvPr>
          <p:cNvSpPr>
            <a:spLocks noGrp="1"/>
          </p:cNvSpPr>
          <p:nvPr>
            <p:ph type="body" sz="quarter" idx="56" hasCustomPrompt="1"/>
          </p:nvPr>
        </p:nvSpPr>
        <p:spPr>
          <a:xfrm>
            <a:off x="6154738"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8" name="Text Placeholder 4">
            <a:extLst>
              <a:ext uri="{FF2B5EF4-FFF2-40B4-BE49-F238E27FC236}">
                <a16:creationId xmlns:a16="http://schemas.microsoft.com/office/drawing/2014/main" id="{D1A52FF4-0C79-4C80-927E-031A1B044BB9}"/>
              </a:ext>
            </a:extLst>
          </p:cNvPr>
          <p:cNvSpPr>
            <a:spLocks noGrp="1"/>
          </p:cNvSpPr>
          <p:nvPr>
            <p:ph type="body" sz="quarter" idx="57" hasCustomPrompt="1"/>
          </p:nvPr>
        </p:nvSpPr>
        <p:spPr>
          <a:xfrm>
            <a:off x="8707438" y="921204"/>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377193367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 Image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p:txBody>
          <a:bodyPr/>
          <a:lstStyle/>
          <a:p>
            <a:r>
              <a:rPr lang="en-GB"/>
              <a:t>Click to edit Master title style</a:t>
            </a:r>
          </a:p>
        </p:txBody>
      </p:sp>
      <p:cxnSp>
        <p:nvCxnSpPr>
          <p:cNvPr id="15" name="Straight Connector 14">
            <a:extLst>
              <a:ext uri="{FF2B5EF4-FFF2-40B4-BE49-F238E27FC236}">
                <a16:creationId xmlns:a16="http://schemas.microsoft.com/office/drawing/2014/main" id="{9303E485-437D-430C-90FD-0B098DCEC883}"/>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18" name="Text Placeholder 13">
            <a:extLst>
              <a:ext uri="{FF2B5EF4-FFF2-40B4-BE49-F238E27FC236}">
                <a16:creationId xmlns:a16="http://schemas.microsoft.com/office/drawing/2014/main" id="{17CE7236-8CBB-4625-955D-4A2E27F5CC82}"/>
              </a:ext>
            </a:extLst>
          </p:cNvPr>
          <p:cNvSpPr>
            <a:spLocks noGrp="1"/>
          </p:cNvSpPr>
          <p:nvPr>
            <p:ph type="body" sz="quarter" idx="37"/>
          </p:nvPr>
        </p:nvSpPr>
        <p:spPr>
          <a:xfrm>
            <a:off x="3584575" y="3478213"/>
            <a:ext cx="2460625"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ext Placeholder 13">
            <a:extLst>
              <a:ext uri="{FF2B5EF4-FFF2-40B4-BE49-F238E27FC236}">
                <a16:creationId xmlns:a16="http://schemas.microsoft.com/office/drawing/2014/main" id="{A87E9A59-7A55-434F-8D1C-0C9DCD366770}"/>
              </a:ext>
            </a:extLst>
          </p:cNvPr>
          <p:cNvSpPr>
            <a:spLocks noGrp="1"/>
          </p:cNvSpPr>
          <p:nvPr>
            <p:ph type="body" sz="quarter" idx="39"/>
          </p:nvPr>
        </p:nvSpPr>
        <p:spPr>
          <a:xfrm>
            <a:off x="6155270" y="3478213"/>
            <a:ext cx="2451097"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13">
            <a:extLst>
              <a:ext uri="{FF2B5EF4-FFF2-40B4-BE49-F238E27FC236}">
                <a16:creationId xmlns:a16="http://schemas.microsoft.com/office/drawing/2014/main" id="{6209132C-9A7A-484F-9D6B-45592AEFBE4A}"/>
              </a:ext>
            </a:extLst>
          </p:cNvPr>
          <p:cNvSpPr>
            <a:spLocks noGrp="1"/>
          </p:cNvSpPr>
          <p:nvPr>
            <p:ph type="body" sz="quarter" idx="41"/>
          </p:nvPr>
        </p:nvSpPr>
        <p:spPr>
          <a:xfrm>
            <a:off x="8707438" y="3478213"/>
            <a:ext cx="2468858"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Picture Placeholder 11">
            <a:extLst>
              <a:ext uri="{FF2B5EF4-FFF2-40B4-BE49-F238E27FC236}">
                <a16:creationId xmlns:a16="http://schemas.microsoft.com/office/drawing/2014/main" id="{F5863F80-DEFD-4E1D-B527-6D80C6B88188}"/>
              </a:ext>
            </a:extLst>
          </p:cNvPr>
          <p:cNvSpPr>
            <a:spLocks noGrp="1"/>
          </p:cNvSpPr>
          <p:nvPr>
            <p:ph type="pic" sz="quarter" idx="42"/>
          </p:nvPr>
        </p:nvSpPr>
        <p:spPr>
          <a:xfrm>
            <a:off x="3584575" y="1601788"/>
            <a:ext cx="2457450" cy="1562100"/>
          </a:xfrm>
          <a:noFill/>
        </p:spPr>
        <p:txBody>
          <a:bodyPr/>
          <a:lstStyle/>
          <a:p>
            <a:r>
              <a:rPr lang="en-GB"/>
              <a:t>Click icon to add picture</a:t>
            </a:r>
          </a:p>
        </p:txBody>
      </p:sp>
      <p:sp>
        <p:nvSpPr>
          <p:cNvPr id="23" name="Picture Placeholder 11">
            <a:extLst>
              <a:ext uri="{FF2B5EF4-FFF2-40B4-BE49-F238E27FC236}">
                <a16:creationId xmlns:a16="http://schemas.microsoft.com/office/drawing/2014/main" id="{1ABC8741-43F1-4A15-8BF4-505E3E27EE0E}"/>
              </a:ext>
            </a:extLst>
          </p:cNvPr>
          <p:cNvSpPr>
            <a:spLocks noGrp="1"/>
          </p:cNvSpPr>
          <p:nvPr>
            <p:ph type="pic" sz="quarter" idx="52"/>
          </p:nvPr>
        </p:nvSpPr>
        <p:spPr>
          <a:xfrm>
            <a:off x="6149977" y="1601788"/>
            <a:ext cx="2451097" cy="1562100"/>
          </a:xfrm>
          <a:noFill/>
        </p:spPr>
        <p:txBody>
          <a:bodyPr/>
          <a:lstStyle/>
          <a:p>
            <a:r>
              <a:rPr lang="en-GB"/>
              <a:t>Click icon to add picture</a:t>
            </a:r>
          </a:p>
        </p:txBody>
      </p:sp>
      <p:sp>
        <p:nvSpPr>
          <p:cNvPr id="27" name="Picture Placeholder 11">
            <a:extLst>
              <a:ext uri="{FF2B5EF4-FFF2-40B4-BE49-F238E27FC236}">
                <a16:creationId xmlns:a16="http://schemas.microsoft.com/office/drawing/2014/main" id="{39D9A9A2-3D13-43EA-8AA3-15C6AC783747}"/>
              </a:ext>
            </a:extLst>
          </p:cNvPr>
          <p:cNvSpPr>
            <a:spLocks noGrp="1"/>
          </p:cNvSpPr>
          <p:nvPr>
            <p:ph type="pic" sz="quarter" idx="44"/>
          </p:nvPr>
        </p:nvSpPr>
        <p:spPr>
          <a:xfrm>
            <a:off x="8715378" y="1601788"/>
            <a:ext cx="2451097" cy="1562100"/>
          </a:xfrm>
          <a:noFill/>
        </p:spPr>
        <p:txBody>
          <a:bodyPr/>
          <a:lstStyle/>
          <a:p>
            <a:r>
              <a:rPr lang="en-GB"/>
              <a:t>Click icon to add picture</a:t>
            </a:r>
          </a:p>
        </p:txBody>
      </p:sp>
      <p:sp>
        <p:nvSpPr>
          <p:cNvPr id="4" name="Text Placeholder 3">
            <a:extLst>
              <a:ext uri="{FF2B5EF4-FFF2-40B4-BE49-F238E27FC236}">
                <a16:creationId xmlns:a16="http://schemas.microsoft.com/office/drawing/2014/main" id="{C022C65D-4458-48CD-9A59-DE738BBB71BA}"/>
              </a:ext>
            </a:extLst>
          </p:cNvPr>
          <p:cNvSpPr>
            <a:spLocks noGrp="1"/>
          </p:cNvSpPr>
          <p:nvPr>
            <p:ph type="body" sz="quarter" idx="53"/>
          </p:nvPr>
        </p:nvSpPr>
        <p:spPr>
          <a:xfrm>
            <a:off x="511177" y="3492064"/>
            <a:ext cx="1947861" cy="2500312"/>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7" name="Text Placeholder 4">
            <a:extLst>
              <a:ext uri="{FF2B5EF4-FFF2-40B4-BE49-F238E27FC236}">
                <a16:creationId xmlns:a16="http://schemas.microsoft.com/office/drawing/2014/main" id="{AD21B986-FF89-4384-A466-EA495ACF0F7A}"/>
              </a:ext>
            </a:extLst>
          </p:cNvPr>
          <p:cNvSpPr>
            <a:spLocks noGrp="1"/>
          </p:cNvSpPr>
          <p:nvPr>
            <p:ph type="body" sz="quarter" idx="12" hasCustomPrompt="1"/>
          </p:nvPr>
        </p:nvSpPr>
        <p:spPr>
          <a:xfrm>
            <a:off x="3584575"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0" name="Text Placeholder 4">
            <a:extLst>
              <a:ext uri="{FF2B5EF4-FFF2-40B4-BE49-F238E27FC236}">
                <a16:creationId xmlns:a16="http://schemas.microsoft.com/office/drawing/2014/main" id="{098DE06F-28A9-4BD8-8D49-8DC14052C55E}"/>
              </a:ext>
            </a:extLst>
          </p:cNvPr>
          <p:cNvSpPr>
            <a:spLocks noGrp="1"/>
          </p:cNvSpPr>
          <p:nvPr>
            <p:ph type="body" sz="quarter" idx="56" hasCustomPrompt="1"/>
          </p:nvPr>
        </p:nvSpPr>
        <p:spPr>
          <a:xfrm>
            <a:off x="6154738"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8" name="Text Placeholder 4">
            <a:extLst>
              <a:ext uri="{FF2B5EF4-FFF2-40B4-BE49-F238E27FC236}">
                <a16:creationId xmlns:a16="http://schemas.microsoft.com/office/drawing/2014/main" id="{C915EBAF-4BB6-4B7A-BAFE-2F88C588FBFD}"/>
              </a:ext>
            </a:extLst>
          </p:cNvPr>
          <p:cNvSpPr>
            <a:spLocks noGrp="1"/>
          </p:cNvSpPr>
          <p:nvPr>
            <p:ph type="body" sz="quarter" idx="57" hasCustomPrompt="1"/>
          </p:nvPr>
        </p:nvSpPr>
        <p:spPr>
          <a:xfrm>
            <a:off x="8707438" y="921204"/>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240145074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7B03FB-3DDD-43D5-937D-82E8E760CE61}"/>
              </a:ext>
            </a:extLst>
          </p:cNvPr>
          <p:cNvSpPr>
            <a:spLocks noGrp="1"/>
          </p:cNvSpPr>
          <p:nvPr>
            <p:ph type="title"/>
          </p:nvPr>
        </p:nvSpPr>
        <p:spPr/>
        <p:txBody>
          <a:bodyPr/>
          <a:lstStyle/>
          <a:p>
            <a:r>
              <a:rPr lang="en-GB"/>
              <a:t>Click to edit Master title style</a:t>
            </a:r>
          </a:p>
        </p:txBody>
      </p:sp>
      <p:sp>
        <p:nvSpPr>
          <p:cNvPr id="12" name="Picture Placeholder 11">
            <a:extLst>
              <a:ext uri="{FF2B5EF4-FFF2-40B4-BE49-F238E27FC236}">
                <a16:creationId xmlns:a16="http://schemas.microsoft.com/office/drawing/2014/main" id="{06FCBAB6-F45A-4A9F-AFC0-FA89B4BE41E5}"/>
              </a:ext>
            </a:extLst>
          </p:cNvPr>
          <p:cNvSpPr>
            <a:spLocks noGrp="1"/>
          </p:cNvSpPr>
          <p:nvPr>
            <p:ph type="pic" sz="quarter" idx="42"/>
          </p:nvPr>
        </p:nvSpPr>
        <p:spPr>
          <a:xfrm>
            <a:off x="4105276" y="484190"/>
            <a:ext cx="1016000" cy="1325564"/>
          </a:xfrm>
          <a:noFill/>
        </p:spPr>
        <p:txBody>
          <a:bodyPr/>
          <a:lstStyle/>
          <a:p>
            <a:r>
              <a:rPr lang="en-GB"/>
              <a:t>Click icon to add picture</a:t>
            </a:r>
          </a:p>
        </p:txBody>
      </p:sp>
      <p:sp>
        <p:nvSpPr>
          <p:cNvPr id="14" name="Picture Placeholder 11">
            <a:extLst>
              <a:ext uri="{FF2B5EF4-FFF2-40B4-BE49-F238E27FC236}">
                <a16:creationId xmlns:a16="http://schemas.microsoft.com/office/drawing/2014/main" id="{63211789-735E-4E7A-BA8F-7919401DC5CC}"/>
              </a:ext>
            </a:extLst>
          </p:cNvPr>
          <p:cNvSpPr>
            <a:spLocks noGrp="1"/>
          </p:cNvSpPr>
          <p:nvPr>
            <p:ph type="pic" sz="quarter" idx="48"/>
          </p:nvPr>
        </p:nvSpPr>
        <p:spPr>
          <a:xfrm>
            <a:off x="8215843" y="481311"/>
            <a:ext cx="1016000" cy="1325564"/>
          </a:xfrm>
          <a:noFill/>
        </p:spPr>
        <p:txBody>
          <a:bodyPr/>
          <a:lstStyle/>
          <a:p>
            <a:r>
              <a:rPr lang="en-GB"/>
              <a:t>Click icon to add picture</a:t>
            </a:r>
          </a:p>
        </p:txBody>
      </p:sp>
      <p:sp>
        <p:nvSpPr>
          <p:cNvPr id="15" name="Text Placeholder 4">
            <a:extLst>
              <a:ext uri="{FF2B5EF4-FFF2-40B4-BE49-F238E27FC236}">
                <a16:creationId xmlns:a16="http://schemas.microsoft.com/office/drawing/2014/main" id="{0DCCB9D4-1D16-4FF6-8538-257C59FA776E}"/>
              </a:ext>
            </a:extLst>
          </p:cNvPr>
          <p:cNvSpPr>
            <a:spLocks noGrp="1"/>
          </p:cNvSpPr>
          <p:nvPr>
            <p:ph type="body" sz="quarter" idx="49" hasCustomPrompt="1"/>
          </p:nvPr>
        </p:nvSpPr>
        <p:spPr>
          <a:xfrm>
            <a:off x="4102946" y="2852739"/>
            <a:ext cx="1016000" cy="3557869"/>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SwissReSansOTLigh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US"/>
              <a:t>subheading</a:t>
            </a:r>
          </a:p>
          <a:p>
            <a:pPr lvl="1"/>
            <a:r>
              <a:rPr lang="en-US"/>
              <a:t>Second level</a:t>
            </a:r>
          </a:p>
          <a:p>
            <a:pPr lvl="2"/>
            <a:r>
              <a:rPr lang="en-US"/>
              <a:t>Third level</a:t>
            </a:r>
          </a:p>
        </p:txBody>
      </p:sp>
      <p:sp>
        <p:nvSpPr>
          <p:cNvPr id="18" name="Text Placeholder 4">
            <a:extLst>
              <a:ext uri="{FF2B5EF4-FFF2-40B4-BE49-F238E27FC236}">
                <a16:creationId xmlns:a16="http://schemas.microsoft.com/office/drawing/2014/main" id="{2095B527-5B70-47B4-95BE-DECF37C363B3}"/>
              </a:ext>
            </a:extLst>
          </p:cNvPr>
          <p:cNvSpPr>
            <a:spLocks noGrp="1"/>
          </p:cNvSpPr>
          <p:nvPr>
            <p:ph type="body" sz="quarter" idx="50" hasCustomPrompt="1"/>
          </p:nvPr>
        </p:nvSpPr>
        <p:spPr>
          <a:xfrm>
            <a:off x="8201871" y="2852739"/>
            <a:ext cx="1016000" cy="3557869"/>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SwissReSansOTLigh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US"/>
              <a:t>subheading</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5FC07B9A-D2CB-4E21-94E8-D78567A2DCC2}"/>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6B97DD71-031B-4E0C-9AEE-E2D7B11C1926}"/>
              </a:ext>
            </a:extLst>
          </p:cNvPr>
          <p:cNvSpPr>
            <a:spLocks noGrp="1"/>
          </p:cNvSpPr>
          <p:nvPr>
            <p:ph type="body" sz="quarter" idx="5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13" name="Text Placeholder 4">
            <a:extLst>
              <a:ext uri="{FF2B5EF4-FFF2-40B4-BE49-F238E27FC236}">
                <a16:creationId xmlns:a16="http://schemas.microsoft.com/office/drawing/2014/main" id="{86A768C2-788B-4F36-9B04-18A4D3711034}"/>
              </a:ext>
            </a:extLst>
          </p:cNvPr>
          <p:cNvSpPr>
            <a:spLocks noGrp="1"/>
          </p:cNvSpPr>
          <p:nvPr>
            <p:ph type="body" sz="quarter" idx="55" hasCustomPrompt="1"/>
          </p:nvPr>
        </p:nvSpPr>
        <p:spPr>
          <a:xfrm>
            <a:off x="5538046" y="430322"/>
            <a:ext cx="2043854" cy="1069866"/>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a:t>industry</a:t>
            </a:r>
          </a:p>
          <a:p>
            <a:pPr lvl="1"/>
            <a:r>
              <a:rPr lang="en-US"/>
              <a:t>Name Surname</a:t>
            </a:r>
          </a:p>
          <a:p>
            <a:pPr lvl="2"/>
            <a:r>
              <a:rPr lang="en-US"/>
              <a:t>Job Title</a:t>
            </a:r>
          </a:p>
          <a:p>
            <a:pPr lvl="3"/>
            <a:r>
              <a:rPr lang="en-US"/>
              <a:t>Email</a:t>
            </a:r>
          </a:p>
        </p:txBody>
      </p:sp>
      <p:sp>
        <p:nvSpPr>
          <p:cNvPr id="17" name="Text Placeholder 4">
            <a:extLst>
              <a:ext uri="{FF2B5EF4-FFF2-40B4-BE49-F238E27FC236}">
                <a16:creationId xmlns:a16="http://schemas.microsoft.com/office/drawing/2014/main" id="{D3915BEB-152D-4344-A6D6-9A7546CEF69E}"/>
              </a:ext>
            </a:extLst>
          </p:cNvPr>
          <p:cNvSpPr>
            <a:spLocks noGrp="1"/>
          </p:cNvSpPr>
          <p:nvPr>
            <p:ph type="body" sz="quarter" idx="56" hasCustomPrompt="1"/>
          </p:nvPr>
        </p:nvSpPr>
        <p:spPr>
          <a:xfrm>
            <a:off x="9635384" y="430322"/>
            <a:ext cx="2043854" cy="1069866"/>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a:t>industry</a:t>
            </a:r>
          </a:p>
          <a:p>
            <a:pPr lvl="1"/>
            <a:r>
              <a:rPr lang="en-US"/>
              <a:t>Name Surname</a:t>
            </a:r>
          </a:p>
          <a:p>
            <a:pPr lvl="2"/>
            <a:r>
              <a:rPr lang="en-US"/>
              <a:t>Job Title</a:t>
            </a:r>
          </a:p>
          <a:p>
            <a:pPr lvl="3"/>
            <a:r>
              <a:rPr lang="en-US"/>
              <a:t>Email</a:t>
            </a:r>
          </a:p>
        </p:txBody>
      </p:sp>
      <p:sp>
        <p:nvSpPr>
          <p:cNvPr id="22" name="Text Placeholder 4">
            <a:extLst>
              <a:ext uri="{FF2B5EF4-FFF2-40B4-BE49-F238E27FC236}">
                <a16:creationId xmlns:a16="http://schemas.microsoft.com/office/drawing/2014/main" id="{B7531469-588B-446C-B8FF-F21D08884D0E}"/>
              </a:ext>
            </a:extLst>
          </p:cNvPr>
          <p:cNvSpPr>
            <a:spLocks noGrp="1"/>
          </p:cNvSpPr>
          <p:nvPr>
            <p:ph type="body" sz="quarter" idx="10"/>
          </p:nvPr>
        </p:nvSpPr>
        <p:spPr>
          <a:xfrm>
            <a:off x="5538816" y="2125663"/>
            <a:ext cx="2043854" cy="4302016"/>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4">
            <a:extLst>
              <a:ext uri="{FF2B5EF4-FFF2-40B4-BE49-F238E27FC236}">
                <a16:creationId xmlns:a16="http://schemas.microsoft.com/office/drawing/2014/main" id="{F0C7958E-B8C1-4193-BD61-561C3C7B5C54}"/>
              </a:ext>
            </a:extLst>
          </p:cNvPr>
          <p:cNvSpPr>
            <a:spLocks noGrp="1"/>
          </p:cNvSpPr>
          <p:nvPr>
            <p:ph type="body" sz="quarter" idx="58"/>
          </p:nvPr>
        </p:nvSpPr>
        <p:spPr>
          <a:xfrm>
            <a:off x="9647997" y="2125662"/>
            <a:ext cx="2043854" cy="4302016"/>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45166700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4 Column + Titl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DA477A-EA05-4910-A907-B37AE40891F2}"/>
              </a:ext>
            </a:extLst>
          </p:cNvPr>
          <p:cNvSpPr>
            <a:spLocks noGrp="1"/>
          </p:cNvSpPr>
          <p:nvPr>
            <p:ph type="title"/>
          </p:nvPr>
        </p:nvSpPr>
        <p:spPr/>
        <p:txBody>
          <a:bodyPr/>
          <a:lstStyle/>
          <a:p>
            <a:r>
              <a:rPr lang="en-GB"/>
              <a:t>Click to edit Master title style</a:t>
            </a:r>
          </a:p>
        </p:txBody>
      </p:sp>
      <p:cxnSp>
        <p:nvCxnSpPr>
          <p:cNvPr id="15" name="Straight Connector 14">
            <a:extLst>
              <a:ext uri="{FF2B5EF4-FFF2-40B4-BE49-F238E27FC236}">
                <a16:creationId xmlns:a16="http://schemas.microsoft.com/office/drawing/2014/main" id="{3E1B1BC1-6426-4194-977F-50E0566069B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2C4518EA-20F4-4C32-AE32-5FF170885DAD}"/>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17" name="Content Placeholder 16">
            <a:extLst>
              <a:ext uri="{FF2B5EF4-FFF2-40B4-BE49-F238E27FC236}">
                <a16:creationId xmlns:a16="http://schemas.microsoft.com/office/drawing/2014/main" id="{382EEC82-E425-4447-8168-823386C35811}"/>
              </a:ext>
            </a:extLst>
          </p:cNvPr>
          <p:cNvSpPr>
            <a:spLocks noGrp="1"/>
          </p:cNvSpPr>
          <p:nvPr>
            <p:ph sz="quarter" idx="46"/>
          </p:nvPr>
        </p:nvSpPr>
        <p:spPr>
          <a:xfrm>
            <a:off x="3596483" y="1601788"/>
            <a:ext cx="1946577" cy="4376737"/>
          </a:xfrm>
          <a:custGeom>
            <a:avLst/>
            <a:gdLst>
              <a:gd name="connsiteX0" fmla="*/ 0 w 1946577"/>
              <a:gd name="connsiteY0" fmla="*/ 0 h 4376737"/>
              <a:gd name="connsiteX1" fmla="*/ 1946577 w 1946577"/>
              <a:gd name="connsiteY1" fmla="*/ 0 h 4376737"/>
              <a:gd name="connsiteX2" fmla="*/ 1946577 w 1946577"/>
              <a:gd name="connsiteY2" fmla="*/ 4376737 h 4376737"/>
              <a:gd name="connsiteX3" fmla="*/ 0 w 1946577"/>
              <a:gd name="connsiteY3" fmla="*/ 4376737 h 4376737"/>
            </a:gdLst>
            <a:ahLst/>
            <a:cxnLst>
              <a:cxn ang="0">
                <a:pos x="connsiteX0" y="connsiteY0"/>
              </a:cxn>
              <a:cxn ang="0">
                <a:pos x="connsiteX1" y="connsiteY1"/>
              </a:cxn>
              <a:cxn ang="0">
                <a:pos x="connsiteX2" y="connsiteY2"/>
              </a:cxn>
              <a:cxn ang="0">
                <a:pos x="connsiteX3" y="connsiteY3"/>
              </a:cxn>
            </a:cxnLst>
            <a:rect l="l" t="t" r="r" b="b"/>
            <a:pathLst>
              <a:path w="1946577" h="4376737">
                <a:moveTo>
                  <a:pt x="0" y="0"/>
                </a:moveTo>
                <a:lnTo>
                  <a:pt x="1946577" y="0"/>
                </a:lnTo>
                <a:lnTo>
                  <a:pt x="1946577" y="4376737"/>
                </a:lnTo>
                <a:lnTo>
                  <a:pt x="0" y="4376737"/>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1">
            <a:extLst>
              <a:ext uri="{FF2B5EF4-FFF2-40B4-BE49-F238E27FC236}">
                <a16:creationId xmlns:a16="http://schemas.microsoft.com/office/drawing/2014/main" id="{B6F5A440-4CB0-4227-83F4-B25372C1CEF0}"/>
              </a:ext>
            </a:extLst>
          </p:cNvPr>
          <p:cNvSpPr>
            <a:spLocks noGrp="1"/>
          </p:cNvSpPr>
          <p:nvPr>
            <p:ph sz="quarter" idx="47"/>
          </p:nvPr>
        </p:nvSpPr>
        <p:spPr>
          <a:xfrm>
            <a:off x="5664612" y="1601788"/>
            <a:ext cx="1921257" cy="4376737"/>
          </a:xfrm>
          <a:custGeom>
            <a:avLst/>
            <a:gdLst>
              <a:gd name="connsiteX0" fmla="*/ 0 w 1921257"/>
              <a:gd name="connsiteY0" fmla="*/ 0 h 4376737"/>
              <a:gd name="connsiteX1" fmla="*/ 1921257 w 1921257"/>
              <a:gd name="connsiteY1" fmla="*/ 0 h 4376737"/>
              <a:gd name="connsiteX2" fmla="*/ 1921257 w 1921257"/>
              <a:gd name="connsiteY2" fmla="*/ 4376737 h 4376737"/>
              <a:gd name="connsiteX3" fmla="*/ 0 w 1921257"/>
              <a:gd name="connsiteY3" fmla="*/ 4376737 h 4376737"/>
            </a:gdLst>
            <a:ahLst/>
            <a:cxnLst>
              <a:cxn ang="0">
                <a:pos x="connsiteX0" y="connsiteY0"/>
              </a:cxn>
              <a:cxn ang="0">
                <a:pos x="connsiteX1" y="connsiteY1"/>
              </a:cxn>
              <a:cxn ang="0">
                <a:pos x="connsiteX2" y="connsiteY2"/>
              </a:cxn>
              <a:cxn ang="0">
                <a:pos x="connsiteX3" y="connsiteY3"/>
              </a:cxn>
            </a:cxnLst>
            <a:rect l="l" t="t" r="r" b="b"/>
            <a:pathLst>
              <a:path w="1921257" h="4376737">
                <a:moveTo>
                  <a:pt x="0" y="0"/>
                </a:moveTo>
                <a:lnTo>
                  <a:pt x="1921257" y="0"/>
                </a:lnTo>
                <a:lnTo>
                  <a:pt x="1921257" y="4376737"/>
                </a:lnTo>
                <a:lnTo>
                  <a:pt x="0" y="4376737"/>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Content Placeholder 22">
            <a:extLst>
              <a:ext uri="{FF2B5EF4-FFF2-40B4-BE49-F238E27FC236}">
                <a16:creationId xmlns:a16="http://schemas.microsoft.com/office/drawing/2014/main" id="{628C5231-34D0-4652-B982-40A4C84EBCC8}"/>
              </a:ext>
            </a:extLst>
          </p:cNvPr>
          <p:cNvSpPr>
            <a:spLocks noGrp="1"/>
          </p:cNvSpPr>
          <p:nvPr>
            <p:ph sz="quarter" idx="48"/>
          </p:nvPr>
        </p:nvSpPr>
        <p:spPr>
          <a:xfrm>
            <a:off x="7710102" y="1601788"/>
            <a:ext cx="1921258" cy="4376737"/>
          </a:xfrm>
          <a:custGeom>
            <a:avLst/>
            <a:gdLst>
              <a:gd name="connsiteX0" fmla="*/ 0 w 1921258"/>
              <a:gd name="connsiteY0" fmla="*/ 0 h 4376737"/>
              <a:gd name="connsiteX1" fmla="*/ 1921258 w 1921258"/>
              <a:gd name="connsiteY1" fmla="*/ 0 h 4376737"/>
              <a:gd name="connsiteX2" fmla="*/ 1921258 w 1921258"/>
              <a:gd name="connsiteY2" fmla="*/ 4376737 h 4376737"/>
              <a:gd name="connsiteX3" fmla="*/ 0 w 1921258"/>
              <a:gd name="connsiteY3" fmla="*/ 4376737 h 4376737"/>
            </a:gdLst>
            <a:ahLst/>
            <a:cxnLst>
              <a:cxn ang="0">
                <a:pos x="connsiteX0" y="connsiteY0"/>
              </a:cxn>
              <a:cxn ang="0">
                <a:pos x="connsiteX1" y="connsiteY1"/>
              </a:cxn>
              <a:cxn ang="0">
                <a:pos x="connsiteX2" y="connsiteY2"/>
              </a:cxn>
              <a:cxn ang="0">
                <a:pos x="connsiteX3" y="connsiteY3"/>
              </a:cxn>
            </a:cxnLst>
            <a:rect l="l" t="t" r="r" b="b"/>
            <a:pathLst>
              <a:path w="1921258" h="4376737">
                <a:moveTo>
                  <a:pt x="0" y="0"/>
                </a:moveTo>
                <a:lnTo>
                  <a:pt x="1921258" y="0"/>
                </a:lnTo>
                <a:lnTo>
                  <a:pt x="1921258" y="4376737"/>
                </a:lnTo>
                <a:lnTo>
                  <a:pt x="0" y="4376737"/>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Content Placeholder 23">
            <a:extLst>
              <a:ext uri="{FF2B5EF4-FFF2-40B4-BE49-F238E27FC236}">
                <a16:creationId xmlns:a16="http://schemas.microsoft.com/office/drawing/2014/main" id="{CFBC130C-E5E4-405A-9E7E-C6CC4C07AFB5}"/>
              </a:ext>
            </a:extLst>
          </p:cNvPr>
          <p:cNvSpPr>
            <a:spLocks noGrp="1"/>
          </p:cNvSpPr>
          <p:nvPr>
            <p:ph sz="quarter" idx="49"/>
          </p:nvPr>
        </p:nvSpPr>
        <p:spPr>
          <a:xfrm>
            <a:off x="9757978" y="1601788"/>
            <a:ext cx="1921258" cy="4376737"/>
          </a:xfrm>
          <a:custGeom>
            <a:avLst/>
            <a:gdLst>
              <a:gd name="connsiteX0" fmla="*/ 0 w 1921258"/>
              <a:gd name="connsiteY0" fmla="*/ 0 h 4376737"/>
              <a:gd name="connsiteX1" fmla="*/ 1921258 w 1921258"/>
              <a:gd name="connsiteY1" fmla="*/ 0 h 4376737"/>
              <a:gd name="connsiteX2" fmla="*/ 1921258 w 1921258"/>
              <a:gd name="connsiteY2" fmla="*/ 4376737 h 4376737"/>
              <a:gd name="connsiteX3" fmla="*/ 0 w 1921258"/>
              <a:gd name="connsiteY3" fmla="*/ 4376737 h 4376737"/>
            </a:gdLst>
            <a:ahLst/>
            <a:cxnLst>
              <a:cxn ang="0">
                <a:pos x="connsiteX0" y="connsiteY0"/>
              </a:cxn>
              <a:cxn ang="0">
                <a:pos x="connsiteX1" y="connsiteY1"/>
              </a:cxn>
              <a:cxn ang="0">
                <a:pos x="connsiteX2" y="connsiteY2"/>
              </a:cxn>
              <a:cxn ang="0">
                <a:pos x="connsiteX3" y="connsiteY3"/>
              </a:cxn>
            </a:cxnLst>
            <a:rect l="l" t="t" r="r" b="b"/>
            <a:pathLst>
              <a:path w="1921258" h="4376737">
                <a:moveTo>
                  <a:pt x="0" y="0"/>
                </a:moveTo>
                <a:lnTo>
                  <a:pt x="1921258" y="0"/>
                </a:lnTo>
                <a:lnTo>
                  <a:pt x="1921258" y="4376737"/>
                </a:lnTo>
                <a:lnTo>
                  <a:pt x="0" y="4376737"/>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9D498AA-453E-433C-B467-FD285D355BB9}"/>
              </a:ext>
            </a:extLst>
          </p:cNvPr>
          <p:cNvSpPr>
            <a:spLocks noGrp="1"/>
          </p:cNvSpPr>
          <p:nvPr>
            <p:ph type="body" sz="quarter" idx="50"/>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3" name="Text Placeholder 4">
            <a:extLst>
              <a:ext uri="{FF2B5EF4-FFF2-40B4-BE49-F238E27FC236}">
                <a16:creationId xmlns:a16="http://schemas.microsoft.com/office/drawing/2014/main" id="{6D69DB31-1C28-4665-B9FC-1ED3476F6120}"/>
              </a:ext>
            </a:extLst>
          </p:cNvPr>
          <p:cNvSpPr>
            <a:spLocks noGrp="1"/>
          </p:cNvSpPr>
          <p:nvPr>
            <p:ph type="body" sz="quarter" idx="12" hasCustomPrompt="1"/>
          </p:nvPr>
        </p:nvSpPr>
        <p:spPr>
          <a:xfrm>
            <a:off x="3584576"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9" name="Text Placeholder 4">
            <a:extLst>
              <a:ext uri="{FF2B5EF4-FFF2-40B4-BE49-F238E27FC236}">
                <a16:creationId xmlns:a16="http://schemas.microsoft.com/office/drawing/2014/main" id="{A03C004A-33E7-4D8A-A9F5-0DCB5BD1EBAD}"/>
              </a:ext>
            </a:extLst>
          </p:cNvPr>
          <p:cNvSpPr>
            <a:spLocks noGrp="1"/>
          </p:cNvSpPr>
          <p:nvPr>
            <p:ph type="body" sz="quarter" idx="53" hasCustomPrompt="1"/>
          </p:nvPr>
        </p:nvSpPr>
        <p:spPr>
          <a:xfrm>
            <a:off x="7681911"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3630453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 Column Info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824BA-6789-4656-BC8F-B17AECC0DACD}"/>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057B03FB-3DDD-43D5-937D-82E8E760CE61}"/>
              </a:ext>
            </a:extLst>
          </p:cNvPr>
          <p:cNvSpPr>
            <a:spLocks noGrp="1"/>
          </p:cNvSpPr>
          <p:nvPr>
            <p:ph type="title"/>
          </p:nvPr>
        </p:nvSpPr>
        <p:spPr/>
        <p:txBody>
          <a:bodyPr/>
          <a:lstStyle/>
          <a:p>
            <a:r>
              <a:rPr lang="en-GB"/>
              <a:t>Click to edit Master title style</a:t>
            </a:r>
          </a:p>
        </p:txBody>
      </p:sp>
      <p:sp>
        <p:nvSpPr>
          <p:cNvPr id="8" name="Content Placeholder 7">
            <a:extLst>
              <a:ext uri="{FF2B5EF4-FFF2-40B4-BE49-F238E27FC236}">
                <a16:creationId xmlns:a16="http://schemas.microsoft.com/office/drawing/2014/main" id="{D9B1FDA1-BBD6-41FA-8D9D-315CC67A2EB1}"/>
              </a:ext>
            </a:extLst>
          </p:cNvPr>
          <p:cNvSpPr>
            <a:spLocks noGrp="1"/>
          </p:cNvSpPr>
          <p:nvPr>
            <p:ph sz="quarter" idx="53"/>
          </p:nvPr>
        </p:nvSpPr>
        <p:spPr>
          <a:xfrm>
            <a:off x="3584575" y="1617690"/>
            <a:ext cx="6911707" cy="12092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2" name="Straight Connector 11">
            <a:extLst>
              <a:ext uri="{FF2B5EF4-FFF2-40B4-BE49-F238E27FC236}">
                <a16:creationId xmlns:a16="http://schemas.microsoft.com/office/drawing/2014/main" id="{9D999275-F56B-4B15-B1EC-8C79C46FF37C}"/>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FFC12AC0-3BAB-4389-AD48-421F62F8F40C}"/>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Tree>
    <p:extLst>
      <p:ext uri="{BB962C8B-B14F-4D97-AF65-F5344CB8AC3E}">
        <p14:creationId xmlns:p14="http://schemas.microsoft.com/office/powerpoint/2010/main" val="302515099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Info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824BA-6789-4656-BC8F-B17AECC0DACD}"/>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057B03FB-3DDD-43D5-937D-82E8E760CE61}"/>
              </a:ext>
            </a:extLst>
          </p:cNvPr>
          <p:cNvSpPr>
            <a:spLocks noGrp="1"/>
          </p:cNvSpPr>
          <p:nvPr>
            <p:ph type="title"/>
          </p:nvPr>
        </p:nvSpPr>
        <p:spPr/>
        <p:txBody>
          <a:bodyPr/>
          <a:lstStyle/>
          <a:p>
            <a:r>
              <a:rPr lang="en-GB"/>
              <a:t>Click to edit Master title style</a:t>
            </a:r>
          </a:p>
        </p:txBody>
      </p:sp>
      <p:cxnSp>
        <p:nvCxnSpPr>
          <p:cNvPr id="12" name="Straight Connector 11">
            <a:extLst>
              <a:ext uri="{FF2B5EF4-FFF2-40B4-BE49-F238E27FC236}">
                <a16:creationId xmlns:a16="http://schemas.microsoft.com/office/drawing/2014/main" id="{9D999275-F56B-4B15-B1EC-8C79C46FF37C}"/>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FFC12AC0-3BAB-4389-AD48-421F62F8F40C}"/>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8" name="Content Placeholder 6">
            <a:extLst>
              <a:ext uri="{FF2B5EF4-FFF2-40B4-BE49-F238E27FC236}">
                <a16:creationId xmlns:a16="http://schemas.microsoft.com/office/drawing/2014/main" id="{CCA45A73-8304-4193-B7DC-4C9F211C92C4}"/>
              </a:ext>
            </a:extLst>
          </p:cNvPr>
          <p:cNvSpPr>
            <a:spLocks noGrp="1"/>
          </p:cNvSpPr>
          <p:nvPr>
            <p:ph sz="quarter" idx="11"/>
          </p:nvPr>
        </p:nvSpPr>
        <p:spPr>
          <a:xfrm>
            <a:off x="3584575" y="1617690"/>
            <a:ext cx="3484563" cy="120922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6">
            <a:extLst>
              <a:ext uri="{FF2B5EF4-FFF2-40B4-BE49-F238E27FC236}">
                <a16:creationId xmlns:a16="http://schemas.microsoft.com/office/drawing/2014/main" id="{77ED6B35-20A0-47D2-B4C0-992FC3B6FBCA}"/>
              </a:ext>
            </a:extLst>
          </p:cNvPr>
          <p:cNvSpPr>
            <a:spLocks noGrp="1"/>
          </p:cNvSpPr>
          <p:nvPr>
            <p:ph sz="quarter" idx="59"/>
          </p:nvPr>
        </p:nvSpPr>
        <p:spPr>
          <a:xfrm>
            <a:off x="7170738" y="1601788"/>
            <a:ext cx="3484563" cy="120922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815025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ext Cover 2">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93749" y="1524787"/>
            <a:ext cx="7021090" cy="3024184"/>
          </a:xfrm>
        </p:spPr>
        <p:txBody>
          <a:bodyPr/>
          <a:lstStyle>
            <a:lvl1pPr>
              <a:lnSpc>
                <a:spcPct val="80000"/>
              </a:lnSpc>
              <a:defRPr sz="9600">
                <a:solidFill>
                  <a:schemeClr val="bg1"/>
                </a:solidFill>
              </a:defRPr>
            </a:lvl1pPr>
          </a:lstStyle>
          <a:p>
            <a:r>
              <a:rPr lang="en-GB"/>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pic>
        <p:nvPicPr>
          <p:cNvPr id="23" name="Picture 22">
            <a:extLst>
              <a:ext uri="{FF2B5EF4-FFF2-40B4-BE49-F238E27FC236}">
                <a16:creationId xmlns:a16="http://schemas.microsoft.com/office/drawing/2014/main" id="{5016998A-8A1C-45A0-BA96-97083E46DE9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8474" y="482113"/>
            <a:ext cx="920410" cy="229061"/>
          </a:xfrm>
          <a:prstGeom prst="rect">
            <a:avLst/>
          </a:prstGeom>
        </p:spPr>
      </p:pic>
    </p:spTree>
    <p:extLst>
      <p:ext uri="{BB962C8B-B14F-4D97-AF65-F5344CB8AC3E}">
        <p14:creationId xmlns:p14="http://schemas.microsoft.com/office/powerpoint/2010/main" val="131260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fographic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9AB97-04B1-4543-A0D2-2C1606C8E63A}"/>
              </a:ext>
            </a:extLst>
          </p:cNvPr>
          <p:cNvSpPr>
            <a:spLocks noGrp="1"/>
          </p:cNvSpPr>
          <p:nvPr>
            <p:ph type="title"/>
          </p:nvPr>
        </p:nvSpPr>
        <p:spPr/>
        <p:txBody>
          <a:bodyPr/>
          <a:lstStyle/>
          <a:p>
            <a:r>
              <a:rPr lang="en-GB"/>
              <a:t>Click to edit Master title style</a:t>
            </a:r>
            <a:endParaRPr lang="en-US"/>
          </a:p>
        </p:txBody>
      </p:sp>
      <p:sp>
        <p:nvSpPr>
          <p:cNvPr id="3" name="Text Placeholder 4">
            <a:extLst>
              <a:ext uri="{FF2B5EF4-FFF2-40B4-BE49-F238E27FC236}">
                <a16:creationId xmlns:a16="http://schemas.microsoft.com/office/drawing/2014/main" id="{F779BD0D-5A45-44E8-B222-0DB22D49A508}"/>
              </a:ext>
            </a:extLst>
          </p:cNvPr>
          <p:cNvSpPr>
            <a:spLocks noGrp="1"/>
          </p:cNvSpPr>
          <p:nvPr>
            <p:ph type="body" sz="quarter" idx="47" hasCustomPrompt="1"/>
          </p:nvPr>
        </p:nvSpPr>
        <p:spPr>
          <a:xfrm>
            <a:off x="3593985" y="1601788"/>
            <a:ext cx="2455863" cy="3024187"/>
          </a:xfrm>
          <a:solidFill>
            <a:schemeClr val="bg2"/>
          </a:solidFill>
        </p:spPr>
        <p:txBody>
          <a:bodyPr lIns="182880" tIns="182880" rIns="182880" bIns="182880"/>
          <a:lstStyle>
            <a:lvl1pPr marL="0" indent="0">
              <a:spcAft>
                <a:spcPts val="0"/>
              </a:spcAft>
              <a:buFontTx/>
              <a:buNone/>
              <a:defRPr lang="en-US" sz="6000" b="0" dirty="0" smtClean="0">
                <a:solidFill>
                  <a:schemeClr val="tx1"/>
                </a:solidFill>
                <a:latin typeface="Calibre Light" panose="020B0303030202060203" pitchFamily="34" charset="0"/>
                <a:ea typeface="+mn-ea"/>
                <a:cs typeface="+mn-cs"/>
              </a:defRPr>
            </a:lvl1pPr>
            <a:lvl2pPr>
              <a:spcBef>
                <a:spcPts val="0"/>
              </a:spcBef>
              <a:spcAft>
                <a:spcPts val="600"/>
              </a:spcAft>
              <a:defRPr lang="en-US" sz="2200" dirty="0" smtClean="0">
                <a:solidFill>
                  <a:schemeClr val="tx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#value</a:t>
            </a:r>
          </a:p>
          <a:p>
            <a:pPr lvl="1"/>
            <a:r>
              <a:rPr lang="en-US"/>
              <a:t>unit</a:t>
            </a:r>
          </a:p>
          <a:p>
            <a:pPr lvl="2"/>
            <a:r>
              <a:rPr lang="en-US"/>
              <a:t>Description</a:t>
            </a:r>
          </a:p>
        </p:txBody>
      </p:sp>
      <p:sp>
        <p:nvSpPr>
          <p:cNvPr id="4" name="Text Placeholder 4">
            <a:extLst>
              <a:ext uri="{FF2B5EF4-FFF2-40B4-BE49-F238E27FC236}">
                <a16:creationId xmlns:a16="http://schemas.microsoft.com/office/drawing/2014/main" id="{76C323CE-D76A-4B12-AE30-4E94E677BF8D}"/>
              </a:ext>
            </a:extLst>
          </p:cNvPr>
          <p:cNvSpPr>
            <a:spLocks noGrp="1"/>
          </p:cNvSpPr>
          <p:nvPr>
            <p:ph type="body" sz="quarter" idx="48" hasCustomPrompt="1"/>
          </p:nvPr>
        </p:nvSpPr>
        <p:spPr>
          <a:xfrm>
            <a:off x="6160858" y="1601787"/>
            <a:ext cx="2455863" cy="3024187"/>
          </a:xfrm>
          <a:solidFill>
            <a:schemeClr val="tx1"/>
          </a:solidFill>
        </p:spPr>
        <p:txBody>
          <a:bodyPr lIns="182880" tIns="182880" rIns="182880" bIns="182880"/>
          <a:lstStyle>
            <a:lvl1pPr marL="0" indent="0">
              <a:spcAft>
                <a:spcPts val="0"/>
              </a:spcAft>
              <a:buFontTx/>
              <a:buNone/>
              <a:defRPr lang="en-US" sz="6000" b="0" dirty="0" smtClean="0">
                <a:solidFill>
                  <a:schemeClr val="bg1"/>
                </a:solidFill>
                <a:latin typeface="Calibre Light" panose="020B0303030202060203" pitchFamily="34" charset="0"/>
                <a:ea typeface="+mn-ea"/>
                <a:cs typeface="+mn-cs"/>
              </a:defRPr>
            </a:lvl1pPr>
            <a:lvl2pPr>
              <a:spcBef>
                <a:spcPts val="0"/>
              </a:spcBef>
              <a:spcAft>
                <a:spcPts val="600"/>
              </a:spcAft>
              <a:defRPr lang="en-US" sz="2200" dirty="0" smtClean="0">
                <a:solidFill>
                  <a:schemeClr val="bg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bg1"/>
                </a:solidFill>
                <a:latin typeface="Calibre Semibold" panose="020B0703030202060203" pitchFamily="34" charset="0"/>
                <a:ea typeface="+mn-ea"/>
                <a:cs typeface="+mn-cs"/>
              </a:defRPr>
            </a:lvl3pPr>
            <a:lvl4pPr marL="173736">
              <a:spcBef>
                <a:spcPts val="300"/>
              </a:spcBef>
              <a:spcAft>
                <a:spcPts val="300"/>
              </a:spcAft>
              <a:buClr>
                <a:schemeClr val="bg1"/>
              </a:buClr>
              <a:defRPr lang="en-US" sz="1200" b="0" dirty="0">
                <a:solidFill>
                  <a:schemeClr val="bg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bg1"/>
                </a:solidFill>
                <a:latin typeface="Calibre" panose="020B05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#value</a:t>
            </a:r>
          </a:p>
          <a:p>
            <a:pPr lvl="1"/>
            <a:r>
              <a:rPr lang="en-US"/>
              <a:t>unit</a:t>
            </a:r>
          </a:p>
          <a:p>
            <a:pPr lvl="2"/>
            <a:r>
              <a:rPr lang="en-US"/>
              <a:t>Description</a:t>
            </a:r>
          </a:p>
        </p:txBody>
      </p:sp>
      <p:sp>
        <p:nvSpPr>
          <p:cNvPr id="5" name="Text Placeholder 4">
            <a:extLst>
              <a:ext uri="{FF2B5EF4-FFF2-40B4-BE49-F238E27FC236}">
                <a16:creationId xmlns:a16="http://schemas.microsoft.com/office/drawing/2014/main" id="{296691F0-6273-4305-901D-56040D88950B}"/>
              </a:ext>
            </a:extLst>
          </p:cNvPr>
          <p:cNvSpPr>
            <a:spLocks noGrp="1"/>
          </p:cNvSpPr>
          <p:nvPr>
            <p:ph type="body" sz="quarter" idx="49" hasCustomPrompt="1"/>
          </p:nvPr>
        </p:nvSpPr>
        <p:spPr>
          <a:xfrm>
            <a:off x="8729021" y="1601787"/>
            <a:ext cx="2455863" cy="3024187"/>
          </a:xfrm>
          <a:solidFill>
            <a:schemeClr val="tx2"/>
          </a:solidFill>
        </p:spPr>
        <p:txBody>
          <a:bodyPr lIns="182880" tIns="182880" rIns="182880" bIns="182880"/>
          <a:lstStyle>
            <a:lvl1pPr marL="0" indent="0">
              <a:spcAft>
                <a:spcPts val="0"/>
              </a:spcAft>
              <a:buFontTx/>
              <a:buNone/>
              <a:defRPr lang="en-US" sz="6000" b="0" dirty="0" smtClean="0">
                <a:solidFill>
                  <a:schemeClr val="tx1"/>
                </a:solidFill>
                <a:latin typeface="Calibre Light" panose="020B0303030202060203" pitchFamily="34" charset="0"/>
                <a:ea typeface="+mn-ea"/>
                <a:cs typeface="+mn-cs"/>
              </a:defRPr>
            </a:lvl1pPr>
            <a:lvl2pPr>
              <a:spcBef>
                <a:spcPts val="0"/>
              </a:spcBef>
              <a:spcAft>
                <a:spcPts val="600"/>
              </a:spcAft>
              <a:defRPr lang="en-US" sz="2200" dirty="0" smtClean="0">
                <a:solidFill>
                  <a:schemeClr val="tx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#value</a:t>
            </a:r>
          </a:p>
          <a:p>
            <a:pPr lvl="1"/>
            <a:r>
              <a:rPr lang="en-US"/>
              <a:t>unit</a:t>
            </a:r>
          </a:p>
          <a:p>
            <a:pPr lvl="2"/>
            <a:r>
              <a:rPr lang="en-US"/>
              <a:t>Description</a:t>
            </a:r>
          </a:p>
        </p:txBody>
      </p:sp>
      <p:sp>
        <p:nvSpPr>
          <p:cNvPr id="6" name="Text Placeholder 4">
            <a:extLst>
              <a:ext uri="{FF2B5EF4-FFF2-40B4-BE49-F238E27FC236}">
                <a16:creationId xmlns:a16="http://schemas.microsoft.com/office/drawing/2014/main" id="{1D7D7E18-54CF-46A7-9BF5-4763BDD3CDC1}"/>
              </a:ext>
            </a:extLst>
          </p:cNvPr>
          <p:cNvSpPr>
            <a:spLocks noGrp="1"/>
          </p:cNvSpPr>
          <p:nvPr>
            <p:ph type="body" sz="quarter" idx="10"/>
          </p:nvPr>
        </p:nvSpPr>
        <p:spPr>
          <a:xfrm>
            <a:off x="3612568" y="4983292"/>
            <a:ext cx="7135812" cy="530915"/>
          </a:xfrm>
        </p:spPr>
        <p:txBody>
          <a:bodyPr tIns="100584"/>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p:txBody>
      </p:sp>
      <p:cxnSp>
        <p:nvCxnSpPr>
          <p:cNvPr id="11" name="Straight Connector 10">
            <a:extLst>
              <a:ext uri="{FF2B5EF4-FFF2-40B4-BE49-F238E27FC236}">
                <a16:creationId xmlns:a16="http://schemas.microsoft.com/office/drawing/2014/main" id="{A002DF91-5B7A-4AE9-AC12-EA247FB2A7B2}"/>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EA7AF557-1AAC-49EF-AD60-5826F66EB71D}"/>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Tree>
    <p:extLst>
      <p:ext uri="{BB962C8B-B14F-4D97-AF65-F5344CB8AC3E}">
        <p14:creationId xmlns:p14="http://schemas.microsoft.com/office/powerpoint/2010/main" val="526477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4B6C5592-E75B-4F66-82B4-AE2E36476FDD}"/>
              </a:ext>
            </a:extLst>
          </p:cNvPr>
          <p:cNvSpPr>
            <a:spLocks noGrp="1"/>
          </p:cNvSpPr>
          <p:nvPr>
            <p:ph sz="quarter" idx="43" hasCustomPrompt="1"/>
          </p:nvPr>
        </p:nvSpPr>
        <p:spPr>
          <a:xfrm>
            <a:off x="512235"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a:extLst>
              <a:ext uri="{FF2B5EF4-FFF2-40B4-BE49-F238E27FC236}">
                <a16:creationId xmlns:a16="http://schemas.microsoft.com/office/drawing/2014/main" id="{5B7E7880-B55C-4D04-BAEB-85955CA98962}"/>
              </a:ext>
            </a:extLst>
          </p:cNvPr>
          <p:cNvSpPr>
            <a:spLocks noGrp="1"/>
          </p:cNvSpPr>
          <p:nvPr>
            <p:ph sz="quarter" idx="44" hasCustomPrompt="1"/>
          </p:nvPr>
        </p:nvSpPr>
        <p:spPr>
          <a:xfrm>
            <a:off x="2430141"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a:extLst>
              <a:ext uri="{FF2B5EF4-FFF2-40B4-BE49-F238E27FC236}">
                <a16:creationId xmlns:a16="http://schemas.microsoft.com/office/drawing/2014/main" id="{F2E1760B-9CF3-448D-86DD-6A7FB6C6379B}"/>
              </a:ext>
            </a:extLst>
          </p:cNvPr>
          <p:cNvSpPr>
            <a:spLocks noGrp="1"/>
          </p:cNvSpPr>
          <p:nvPr>
            <p:ph sz="quarter" idx="45" hasCustomPrompt="1"/>
          </p:nvPr>
        </p:nvSpPr>
        <p:spPr>
          <a:xfrm>
            <a:off x="4348047"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a:extLst>
              <a:ext uri="{FF2B5EF4-FFF2-40B4-BE49-F238E27FC236}">
                <a16:creationId xmlns:a16="http://schemas.microsoft.com/office/drawing/2014/main" id="{9D1C2352-316D-4B0F-BAC8-C9C4EAEAAC06}"/>
              </a:ext>
            </a:extLst>
          </p:cNvPr>
          <p:cNvSpPr>
            <a:spLocks noGrp="1"/>
          </p:cNvSpPr>
          <p:nvPr>
            <p:ph sz="quarter" idx="46" hasCustomPrompt="1"/>
          </p:nvPr>
        </p:nvSpPr>
        <p:spPr>
          <a:xfrm>
            <a:off x="6265953"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a:extLst>
              <a:ext uri="{FF2B5EF4-FFF2-40B4-BE49-F238E27FC236}">
                <a16:creationId xmlns:a16="http://schemas.microsoft.com/office/drawing/2014/main" id="{815FDFA6-6DF2-49E3-AA9F-CE687A266AD5}"/>
              </a:ext>
            </a:extLst>
          </p:cNvPr>
          <p:cNvSpPr>
            <a:spLocks noGrp="1"/>
          </p:cNvSpPr>
          <p:nvPr>
            <p:ph sz="quarter" idx="47" hasCustomPrompt="1"/>
          </p:nvPr>
        </p:nvSpPr>
        <p:spPr>
          <a:xfrm>
            <a:off x="8183859"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a:extLst>
              <a:ext uri="{FF2B5EF4-FFF2-40B4-BE49-F238E27FC236}">
                <a16:creationId xmlns:a16="http://schemas.microsoft.com/office/drawing/2014/main" id="{FBE5FE07-240C-4FF1-9454-BD534F816F56}"/>
              </a:ext>
            </a:extLst>
          </p:cNvPr>
          <p:cNvSpPr>
            <a:spLocks noGrp="1"/>
          </p:cNvSpPr>
          <p:nvPr>
            <p:ph sz="quarter" idx="48" hasCustomPrompt="1"/>
          </p:nvPr>
        </p:nvSpPr>
        <p:spPr>
          <a:xfrm>
            <a:off x="10101763"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Content Placeholder 42">
            <a:extLst>
              <a:ext uri="{FF2B5EF4-FFF2-40B4-BE49-F238E27FC236}">
                <a16:creationId xmlns:a16="http://schemas.microsoft.com/office/drawing/2014/main" id="{655220C0-89C2-4ABD-95E5-C4A7EEE5197D}"/>
              </a:ext>
            </a:extLst>
          </p:cNvPr>
          <p:cNvSpPr>
            <a:spLocks noGrp="1"/>
          </p:cNvSpPr>
          <p:nvPr>
            <p:ph sz="quarter" idx="49" hasCustomPrompt="1"/>
          </p:nvPr>
        </p:nvSpPr>
        <p:spPr>
          <a:xfrm>
            <a:off x="503224"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43">
            <a:extLst>
              <a:ext uri="{FF2B5EF4-FFF2-40B4-BE49-F238E27FC236}">
                <a16:creationId xmlns:a16="http://schemas.microsoft.com/office/drawing/2014/main" id="{F4E0410B-D78F-4EAB-8880-2649BFE3CD0A}"/>
              </a:ext>
            </a:extLst>
          </p:cNvPr>
          <p:cNvSpPr>
            <a:spLocks noGrp="1"/>
          </p:cNvSpPr>
          <p:nvPr>
            <p:ph sz="quarter" idx="50" hasCustomPrompt="1"/>
          </p:nvPr>
        </p:nvSpPr>
        <p:spPr>
          <a:xfrm>
            <a:off x="2421130"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44">
            <a:extLst>
              <a:ext uri="{FF2B5EF4-FFF2-40B4-BE49-F238E27FC236}">
                <a16:creationId xmlns:a16="http://schemas.microsoft.com/office/drawing/2014/main" id="{EDC8F29C-7560-4B79-8BB1-197EBB3626A8}"/>
              </a:ext>
            </a:extLst>
          </p:cNvPr>
          <p:cNvSpPr>
            <a:spLocks noGrp="1"/>
          </p:cNvSpPr>
          <p:nvPr>
            <p:ph sz="quarter" idx="51" hasCustomPrompt="1"/>
          </p:nvPr>
        </p:nvSpPr>
        <p:spPr>
          <a:xfrm>
            <a:off x="4339036"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Content Placeholder 45">
            <a:extLst>
              <a:ext uri="{FF2B5EF4-FFF2-40B4-BE49-F238E27FC236}">
                <a16:creationId xmlns:a16="http://schemas.microsoft.com/office/drawing/2014/main" id="{0A11A1C4-8D7C-4A6E-A90E-4A14FED7766A}"/>
              </a:ext>
            </a:extLst>
          </p:cNvPr>
          <p:cNvSpPr>
            <a:spLocks noGrp="1"/>
          </p:cNvSpPr>
          <p:nvPr>
            <p:ph sz="quarter" idx="52" hasCustomPrompt="1"/>
          </p:nvPr>
        </p:nvSpPr>
        <p:spPr>
          <a:xfrm>
            <a:off x="6256942"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46">
            <a:extLst>
              <a:ext uri="{FF2B5EF4-FFF2-40B4-BE49-F238E27FC236}">
                <a16:creationId xmlns:a16="http://schemas.microsoft.com/office/drawing/2014/main" id="{4D169E71-15A5-4A4A-B740-2B215BFA104D}"/>
              </a:ext>
            </a:extLst>
          </p:cNvPr>
          <p:cNvSpPr>
            <a:spLocks noGrp="1"/>
          </p:cNvSpPr>
          <p:nvPr>
            <p:ph sz="quarter" idx="53" hasCustomPrompt="1"/>
          </p:nvPr>
        </p:nvSpPr>
        <p:spPr>
          <a:xfrm>
            <a:off x="8174848"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Content Placeholder 47">
            <a:extLst>
              <a:ext uri="{FF2B5EF4-FFF2-40B4-BE49-F238E27FC236}">
                <a16:creationId xmlns:a16="http://schemas.microsoft.com/office/drawing/2014/main" id="{558C07C3-48E4-4592-B304-8FD05807473D}"/>
              </a:ext>
            </a:extLst>
          </p:cNvPr>
          <p:cNvSpPr>
            <a:spLocks noGrp="1"/>
          </p:cNvSpPr>
          <p:nvPr>
            <p:ph sz="quarter" idx="54" hasCustomPrompt="1"/>
          </p:nvPr>
        </p:nvSpPr>
        <p:spPr>
          <a:xfrm>
            <a:off x="10092752"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0" name="Straight Connector 19">
            <a:extLst>
              <a:ext uri="{FF2B5EF4-FFF2-40B4-BE49-F238E27FC236}">
                <a16:creationId xmlns:a16="http://schemas.microsoft.com/office/drawing/2014/main" id="{ED4F926D-EE6D-49B2-A725-E588891625EF}"/>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051482CA-4921-47D7-96DE-2684BD1497E8}"/>
              </a:ext>
            </a:extLst>
          </p:cNvPr>
          <p:cNvSpPr>
            <a:spLocks noGrp="1"/>
          </p:cNvSpPr>
          <p:nvPr>
            <p:ph type="body" sz="quarter" idx="56"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cxnSp>
        <p:nvCxnSpPr>
          <p:cNvPr id="19" name="Straight Connector 18">
            <a:extLst>
              <a:ext uri="{FF2B5EF4-FFF2-40B4-BE49-F238E27FC236}">
                <a16:creationId xmlns:a16="http://schemas.microsoft.com/office/drawing/2014/main" id="{5639A247-1642-4106-84E6-7975F4FC49F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F3308BA-CAEE-493C-B380-CDF28061AD23}"/>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BCF33346-6A1D-45A9-94CC-952AB834171D}"/>
              </a:ext>
            </a:extLst>
          </p:cNvPr>
          <p:cNvSpPr>
            <a:spLocks noGrp="1"/>
          </p:cNvSpPr>
          <p:nvPr>
            <p:ph type="body" sz="quarter" idx="12" hasCustomPrompt="1"/>
          </p:nvPr>
        </p:nvSpPr>
        <p:spPr>
          <a:xfrm>
            <a:off x="4097340" y="920750"/>
            <a:ext cx="2459036" cy="575337"/>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2051261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 Note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B3A32D-AE24-47B3-9C46-EFB6635124F3}"/>
              </a:ext>
            </a:extLst>
          </p:cNvPr>
          <p:cNvSpPr>
            <a:spLocks noGrp="1"/>
          </p:cNvSpPr>
          <p:nvPr>
            <p:ph type="title"/>
          </p:nvPr>
        </p:nvSpPr>
        <p:spPr/>
        <p:txBody>
          <a:bodyPr/>
          <a:lstStyle/>
          <a:p>
            <a:r>
              <a:rPr lang="en-GB"/>
              <a:t>Click to edit Master title style</a:t>
            </a:r>
          </a:p>
        </p:txBody>
      </p:sp>
      <p:cxnSp>
        <p:nvCxnSpPr>
          <p:cNvPr id="13" name="Straight Connector 12">
            <a:extLst>
              <a:ext uri="{FF2B5EF4-FFF2-40B4-BE49-F238E27FC236}">
                <a16:creationId xmlns:a16="http://schemas.microsoft.com/office/drawing/2014/main" id="{9CBAF315-2652-4EA0-B884-B7477DB1C5C0}"/>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01E6898C-B419-4C3E-AC33-482DE44DE0C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cxnSp>
        <p:nvCxnSpPr>
          <p:cNvPr id="8" name="Straight Connector 7">
            <a:extLst>
              <a:ext uri="{FF2B5EF4-FFF2-40B4-BE49-F238E27FC236}">
                <a16:creationId xmlns:a16="http://schemas.microsoft.com/office/drawing/2014/main" id="{D2E8C44E-54BC-4BA2-B015-BB756AD66286}"/>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89EC21-C749-48F0-8E76-C911DCFD4313}"/>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2F822BF-A38E-4ED7-8F59-6823E0806782}"/>
              </a:ext>
            </a:extLst>
          </p:cNvPr>
          <p:cNvSpPr>
            <a:spLocks noGrp="1"/>
          </p:cNvSpPr>
          <p:nvPr>
            <p:ph type="body" sz="quarter" idx="44"/>
          </p:nvPr>
        </p:nvSpPr>
        <p:spPr>
          <a:xfrm>
            <a:off x="511177" y="3492064"/>
            <a:ext cx="1947861" cy="2500312"/>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276531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F38191-F8DB-434F-8E40-C9B0A013F117}"/>
              </a:ext>
            </a:extLst>
          </p:cNvPr>
          <p:cNvSpPr>
            <a:spLocks noGrp="1"/>
          </p:cNvSpPr>
          <p:nvPr>
            <p:ph type="title"/>
          </p:nvPr>
        </p:nvSpPr>
        <p:spPr/>
        <p:txBody>
          <a:bodyPr/>
          <a:lstStyle/>
          <a:p>
            <a:r>
              <a:rPr lang="en-GB"/>
              <a:t>Click to edit Master title style</a:t>
            </a:r>
          </a:p>
        </p:txBody>
      </p:sp>
      <p:cxnSp>
        <p:nvCxnSpPr>
          <p:cNvPr id="6" name="Straight Connector 5">
            <a:extLst>
              <a:ext uri="{FF2B5EF4-FFF2-40B4-BE49-F238E27FC236}">
                <a16:creationId xmlns:a16="http://schemas.microsoft.com/office/drawing/2014/main" id="{22E17F13-D7F5-4088-A91F-EA365096CE0D}"/>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81894705-220F-47BA-82F8-92D2B8CE9B75}"/>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cxnSp>
        <p:nvCxnSpPr>
          <p:cNvPr id="8" name="Straight Connector 7">
            <a:extLst>
              <a:ext uri="{FF2B5EF4-FFF2-40B4-BE49-F238E27FC236}">
                <a16:creationId xmlns:a16="http://schemas.microsoft.com/office/drawing/2014/main" id="{2650E227-8DDD-4953-ABFE-BABD2F417922}"/>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F32A75-71FA-4422-A707-1A6BE60C032B}"/>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012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Text Cover 1">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1238" y="1451248"/>
            <a:ext cx="7585236" cy="3210125"/>
          </a:xfrm>
        </p:spPr>
        <p:txBody>
          <a:bodyPr/>
          <a:lstStyle>
            <a:lvl1pPr>
              <a:defRPr sz="6600">
                <a:solidFill>
                  <a:schemeClr val="bg1"/>
                </a:solidFill>
              </a:defRPr>
            </a:lvl1pPr>
          </a:lstStyle>
          <a:p>
            <a:r>
              <a:rPr lang="en-US"/>
              <a:t>Click to edit Master title style</a:t>
            </a:r>
            <a:endParaRPr lang="en-GB"/>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84575" y="4727575"/>
            <a:ext cx="5534025" cy="1250951"/>
          </a:xfrm>
        </p:spPr>
        <p:txBody>
          <a:bodyPr tIns="0">
            <a:noAutofit/>
          </a:bodyPr>
          <a:lstStyle>
            <a:lvl1pPr>
              <a:spcBef>
                <a:spcPts val="0"/>
              </a:spcBef>
              <a:spcAft>
                <a:spcPts val="0"/>
              </a:spcAft>
              <a:defRPr sz="1700">
                <a:solidFill>
                  <a:schemeClr val="bg1"/>
                </a:solidFill>
                <a:latin typeface="+mn-lt"/>
              </a:defRPr>
            </a:lvl1pPr>
            <a:lvl2pPr>
              <a:spcBef>
                <a:spcPts val="0"/>
              </a:spcBef>
              <a:spcAft>
                <a:spcPts val="0"/>
              </a:spcAft>
              <a:defRPr sz="1700">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US"/>
              <a:t>Subheading</a:t>
            </a:r>
          </a:p>
          <a:p>
            <a:pPr lvl="1"/>
            <a:r>
              <a:rPr lang="en-US"/>
              <a:t>Subheading 2</a:t>
            </a:r>
            <a:endParaRPr lang="en-GB"/>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1966C4C6-F1A2-4A38-9A31-435D9A2CDF67}"/>
              </a:ext>
            </a:extLst>
          </p:cNvPr>
          <p:cNvCxnSpPr>
            <a:cxnSpLocks/>
          </p:cNvCxnSpPr>
          <p:nvPr/>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E35D7B5-D90F-42C0-A009-8563EAB2BC7A}"/>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A9F76590-D194-4616-B4B7-387B12B53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020" y="482113"/>
            <a:ext cx="922631" cy="229614"/>
          </a:xfrm>
          <a:prstGeom prst="rect">
            <a:avLst/>
          </a:prstGeom>
        </p:spPr>
      </p:pic>
    </p:spTree>
    <p:extLst>
      <p:ext uri="{BB962C8B-B14F-4D97-AF65-F5344CB8AC3E}">
        <p14:creationId xmlns:p14="http://schemas.microsoft.com/office/powerpoint/2010/main" val="46664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2250"/>
                            </p:stCondLst>
                            <p:childTnLst>
                              <p:par>
                                <p:cTn id="10" presetID="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250" fill="hold"/>
                                        <p:tgtEl>
                                          <p:spTgt spid="16"/>
                                        </p:tgtEl>
                                        <p:attrNameLst>
                                          <p:attrName>ppt_x</p:attrName>
                                        </p:attrNameLst>
                                      </p:cBhvr>
                                      <p:tavLst>
                                        <p:tav tm="0">
                                          <p:val>
                                            <p:strVal val="0-#ppt_w/2"/>
                                          </p:val>
                                        </p:tav>
                                        <p:tav tm="100000">
                                          <p:val>
                                            <p:strVal val="#ppt_x"/>
                                          </p:val>
                                        </p:tav>
                                      </p:tavLst>
                                    </p:anim>
                                    <p:anim calcmode="lin" valueType="num">
                                      <p:cBhvr additive="base">
                                        <p:cTn id="13" dur="22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V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F38191-F8DB-434F-8E40-C9B0A013F117}"/>
              </a:ext>
            </a:extLst>
          </p:cNvPr>
          <p:cNvSpPr>
            <a:spLocks noGrp="1"/>
          </p:cNvSpPr>
          <p:nvPr>
            <p:ph type="title"/>
          </p:nvPr>
        </p:nvSpPr>
        <p:spPr/>
        <p:txBody>
          <a:bodyPr/>
          <a:lstStyle/>
          <a:p>
            <a:r>
              <a:rPr lang="fr-FR"/>
              <a:t>Modifiez le style du titre</a:t>
            </a:r>
            <a:endParaRPr lang="en-GB"/>
          </a:p>
        </p:txBody>
      </p:sp>
      <p:cxnSp>
        <p:nvCxnSpPr>
          <p:cNvPr id="6" name="Straight Connector 5">
            <a:extLst>
              <a:ext uri="{FF2B5EF4-FFF2-40B4-BE49-F238E27FC236}">
                <a16:creationId xmlns:a16="http://schemas.microsoft.com/office/drawing/2014/main" id="{22E17F13-D7F5-4088-A91F-EA365096CE0D}"/>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81894705-220F-47BA-82F8-92D2B8CE9B75}"/>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cxnSp>
        <p:nvCxnSpPr>
          <p:cNvPr id="8" name="Straight Connector 7">
            <a:extLst>
              <a:ext uri="{FF2B5EF4-FFF2-40B4-BE49-F238E27FC236}">
                <a16:creationId xmlns:a16="http://schemas.microsoft.com/office/drawing/2014/main" id="{2650E227-8DDD-4953-ABFE-BABD2F417922}"/>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F32A75-71FA-4422-A707-1A6BE60C032B}"/>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402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 Note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GB"/>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Tree>
    <p:extLst>
      <p:ext uri="{BB962C8B-B14F-4D97-AF65-F5344CB8AC3E}">
        <p14:creationId xmlns:p14="http://schemas.microsoft.com/office/powerpoint/2010/main" val="23654327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1 Column Infographic">
    <p:spTree>
      <p:nvGrpSpPr>
        <p:cNvPr id="1" name=""/>
        <p:cNvGrpSpPr/>
        <p:nvPr/>
      </p:nvGrpSpPr>
      <p:grpSpPr>
        <a:xfrm>
          <a:off x="0" y="0"/>
          <a:ext cx="0" cy="0"/>
          <a:chOff x="0" y="0"/>
          <a:chExt cx="0" cy="0"/>
        </a:xfrm>
      </p:grpSpPr>
      <p:sp>
        <p:nvSpPr>
          <p:cNvPr id="8" name="GFX BG">
            <a:extLst>
              <a:ext uri="{FF2B5EF4-FFF2-40B4-BE49-F238E27FC236}">
                <a16:creationId xmlns:a16="http://schemas.microsoft.com/office/drawing/2014/main" id="{5D5A16FE-A1C9-492B-8503-3E55B28F933A}"/>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7068312" cy="1133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3377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Title Only_Knocked Out">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CD06C40E-F3CD-D043-9933-A72571F9AFF5}"/>
              </a:ext>
            </a:extLst>
          </p:cNvPr>
          <p:cNvSpPr/>
          <p:nvPr userDrawn="1"/>
        </p:nvSpPr>
        <p:spPr>
          <a:xfrm>
            <a:off x="182880" y="152399"/>
            <a:ext cx="11826240" cy="2549237"/>
          </a:xfrm>
          <a:custGeom>
            <a:avLst/>
            <a:gdLst/>
            <a:ahLst/>
            <a:cxnLst/>
            <a:rect l="l" t="t" r="r" b="b"/>
            <a:pathLst>
              <a:path w="12801600" h="2590800">
                <a:moveTo>
                  <a:pt x="0" y="2590800"/>
                </a:moveTo>
                <a:lnTo>
                  <a:pt x="12801600" y="2590800"/>
                </a:lnTo>
                <a:lnTo>
                  <a:pt x="12801600" y="0"/>
                </a:lnTo>
                <a:lnTo>
                  <a:pt x="0" y="0"/>
                </a:lnTo>
                <a:lnTo>
                  <a:pt x="0" y="2590800"/>
                </a:lnTo>
                <a:close/>
              </a:path>
            </a:pathLst>
          </a:custGeom>
          <a:solidFill>
            <a:srgbClr val="012A2D"/>
          </a:solidFill>
        </p:spPr>
        <p:txBody>
          <a:bodyPr wrap="square" lIns="0" tIns="0" rIns="0" bIns="0" rtlCol="0"/>
          <a:lstStyle/>
          <a:p>
            <a:pPr algn="l" rtl="0">
              <a:spcBef>
                <a:spcPts val="0"/>
              </a:spcBef>
              <a:spcAft>
                <a:spcPts val="0"/>
              </a:spcAft>
            </a:pPr>
            <a:endParaRPr sz="1800" kern="1200">
              <a:solidFill>
                <a:prstClr val="black"/>
              </a:solidFill>
              <a:latin typeface="Calibri"/>
            </a:endParaRPr>
          </a:p>
        </p:txBody>
      </p:sp>
      <p:sp>
        <p:nvSpPr>
          <p:cNvPr id="6" name="Title 5">
            <a:extLst>
              <a:ext uri="{FF2B5EF4-FFF2-40B4-BE49-F238E27FC236}">
                <a16:creationId xmlns:a16="http://schemas.microsoft.com/office/drawing/2014/main" id="{63B3A32D-AE24-47B3-9C46-EFB6635124F3}"/>
              </a:ext>
            </a:extLst>
          </p:cNvPr>
          <p:cNvSpPr>
            <a:spLocks noGrp="1"/>
          </p:cNvSpPr>
          <p:nvPr>
            <p:ph type="title"/>
          </p:nvPr>
        </p:nvSpPr>
        <p:spPr>
          <a:xfrm>
            <a:off x="511175" y="1601789"/>
            <a:ext cx="5993533" cy="734484"/>
          </a:xfrm>
        </p:spPr>
        <p:txBody>
          <a:bodyPr/>
          <a:lstStyle>
            <a:lvl1pPr>
              <a:defRPr sz="3800" baseline="0">
                <a:solidFill>
                  <a:schemeClr val="bg1"/>
                </a:solidFill>
              </a:defRPr>
            </a:lvl1pPr>
          </a:lstStyle>
          <a:p>
            <a:r>
              <a:rPr lang="en-US"/>
              <a:t>Click to edit Master title style</a:t>
            </a:r>
            <a:endParaRPr lang="en-GB"/>
          </a:p>
        </p:txBody>
      </p:sp>
      <p:cxnSp>
        <p:nvCxnSpPr>
          <p:cNvPr id="13" name="Straight Connector 12">
            <a:extLst>
              <a:ext uri="{FF2B5EF4-FFF2-40B4-BE49-F238E27FC236}">
                <a16:creationId xmlns:a16="http://schemas.microsoft.com/office/drawing/2014/main" id="{9CBAF315-2652-4EA0-B884-B7477DB1C5C0}"/>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01E6898C-B419-4C3E-AC33-482DE44DE0C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solidFill>
                  <a:schemeClr val="bg1"/>
                </a:solidFill>
                <a:latin typeface="Calibre Medium" panose="020B0603030202060203" pitchFamily="34" charset="0"/>
              </a:defRPr>
            </a:lvl1pPr>
          </a:lstStyle>
          <a:p>
            <a:pPr lvl="0"/>
            <a:r>
              <a:rPr lang="en-US"/>
              <a:t>NAVIGATION </a:t>
            </a:r>
            <a:r>
              <a:rPr lang="en-US" err="1"/>
              <a:t>HEADer</a:t>
            </a:r>
            <a:endParaRPr lang="en-GB"/>
          </a:p>
        </p:txBody>
      </p:sp>
      <p:cxnSp>
        <p:nvCxnSpPr>
          <p:cNvPr id="7" name="Straight Connector 6">
            <a:extLst>
              <a:ext uri="{FF2B5EF4-FFF2-40B4-BE49-F238E27FC236}">
                <a16:creationId xmlns:a16="http://schemas.microsoft.com/office/drawing/2014/main" id="{CDE17063-8340-42F5-BEAC-932840B668E9}"/>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3745BCC-16B0-436E-8F54-2B89ADF4EB36}"/>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85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ext Cover 4">
    <p:bg>
      <p:bgPr>
        <a:solidFill>
          <a:schemeClr val="bg1"/>
        </a:solidFill>
        <a:effectLst/>
      </p:bgPr>
    </p:bg>
    <p:spTree>
      <p:nvGrpSpPr>
        <p:cNvPr id="1" name=""/>
        <p:cNvGrpSpPr/>
        <p:nvPr/>
      </p:nvGrpSpPr>
      <p:grpSpPr>
        <a:xfrm>
          <a:off x="0" y="0"/>
          <a:ext cx="0" cy="0"/>
          <a:chOff x="0" y="0"/>
          <a:chExt cx="0" cy="0"/>
        </a:xfrm>
      </p:grpSpPr>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24787"/>
            <a:ext cx="7543378" cy="3024184"/>
          </a:xfrm>
        </p:spPr>
        <p:txBody>
          <a:bodyPr/>
          <a:lstStyle>
            <a:lvl1pPr>
              <a:lnSpc>
                <a:spcPct val="80000"/>
              </a:lnSpc>
              <a:defRPr sz="9600">
                <a:solidFill>
                  <a:schemeClr val="accent6"/>
                </a:solidFill>
              </a:defRPr>
            </a:lvl1pPr>
          </a:lstStyle>
          <a:p>
            <a:r>
              <a:rPr lang="en-GB"/>
              <a:t>Click to edit Master title style</a:t>
            </a:r>
          </a:p>
        </p:txBody>
      </p:sp>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04A2F183-E097-40AC-BC1D-C2B39EF95F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8474" y="482113"/>
            <a:ext cx="919231" cy="229061"/>
          </a:xfrm>
          <a:prstGeom prst="rect">
            <a:avLst/>
          </a:prstGeom>
        </p:spPr>
      </p:pic>
    </p:spTree>
    <p:extLst>
      <p:ext uri="{BB962C8B-B14F-4D97-AF65-F5344CB8AC3E}">
        <p14:creationId xmlns:p14="http://schemas.microsoft.com/office/powerpoint/2010/main" val="16899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Agenda 1">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17690"/>
            <a:ext cx="1441744" cy="1325563"/>
          </a:xfrm>
        </p:spPr>
        <p:txBody>
          <a:bodyPr/>
          <a:lstStyle>
            <a:lvl1pPr>
              <a:defRPr>
                <a:solidFill>
                  <a:schemeClr val="tx1"/>
                </a:solidFill>
              </a:defRPr>
            </a:lvl1pPr>
          </a:lstStyle>
          <a:p>
            <a:r>
              <a:rPr lang="en-US"/>
              <a:t>Agenda</a:t>
            </a:r>
            <a:endParaRPr lang="en-GB"/>
          </a:p>
        </p:txBody>
      </p:sp>
      <p:sp>
        <p:nvSpPr>
          <p:cNvPr id="31" name="Text Placeholder 8">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60363" indent="-360363">
              <a:lnSpc>
                <a:spcPct val="90000"/>
              </a:lnSpc>
              <a:spcBef>
                <a:spcPts val="0"/>
              </a:spcBef>
              <a:spcAft>
                <a:spcPts val="600"/>
              </a:spcAft>
              <a:buFontTx/>
              <a:buNone/>
              <a:tabLst>
                <a:tab pos="360363" algn="l"/>
              </a:tabLst>
              <a:defRPr sz="16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marL="347663" indent="-171450">
              <a:buFont typeface="Calibre" panose="020B0503030202060203" pitchFamily="34" charset="0"/>
              <a:buChar char="–"/>
              <a:defRPr>
                <a:solidFill>
                  <a:schemeClr val="tx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p>
            <a:r>
              <a:rPr lang="en-GB"/>
              <a:t>Click icon to add picture</a:t>
            </a:r>
          </a:p>
        </p:txBody>
      </p:sp>
    </p:spTree>
    <p:extLst>
      <p:ext uri="{BB962C8B-B14F-4D97-AF65-F5344CB8AC3E}">
        <p14:creationId xmlns:p14="http://schemas.microsoft.com/office/powerpoint/2010/main" val="294376867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mage Agenda 1 Dark">
    <p:bg>
      <p:bgPr>
        <a:solidFill>
          <a:srgbClr val="012A2D"/>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17690"/>
            <a:ext cx="1441744" cy="1325563"/>
          </a:xfrm>
        </p:spPr>
        <p:txBody>
          <a:bodyPr/>
          <a:lstStyle>
            <a:lvl1pPr>
              <a:defRPr>
                <a:solidFill>
                  <a:schemeClr val="bg1"/>
                </a:solidFill>
              </a:defRPr>
            </a:lvl1pPr>
          </a:lstStyle>
          <a:p>
            <a:r>
              <a:rPr lang="en-US"/>
              <a:t>Agenda</a:t>
            </a:r>
            <a:endParaRPr lang="en-GB"/>
          </a:p>
        </p:txBody>
      </p:sp>
      <p:sp>
        <p:nvSpPr>
          <p:cNvPr id="31" name="Text Placeholder 8">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60363" indent="-360363">
              <a:lnSpc>
                <a:spcPct val="90000"/>
              </a:lnSpc>
              <a:spcBef>
                <a:spcPts val="0"/>
              </a:spcBef>
              <a:spcAft>
                <a:spcPts val="600"/>
              </a:spcAft>
              <a:buFontTx/>
              <a:buNone/>
              <a:tabLst>
                <a:tab pos="360363" algn="l"/>
              </a:tabLst>
              <a:defRPr sz="1600">
                <a:solidFill>
                  <a:schemeClr val="bg1"/>
                </a:solidFill>
                <a:latin typeface="+mn-lt"/>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marL="347663" indent="-171450">
              <a:buClr>
                <a:schemeClr val="bg1"/>
              </a:buClr>
              <a:buFont typeface="Calibre" panose="020B0503030202060203" pitchFamily="34" charset="0"/>
              <a:buChar char="–"/>
              <a:defRPr>
                <a:solidFill>
                  <a:schemeClr val="bg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lvl1pPr>
              <a:defRPr>
                <a:solidFill>
                  <a:schemeClr val="bg1"/>
                </a:solidFill>
              </a:defRPr>
            </a:lvl1pPr>
          </a:lstStyle>
          <a:p>
            <a:r>
              <a:rPr lang="en-GB"/>
              <a:t>Click icon to add picture</a:t>
            </a:r>
          </a:p>
        </p:txBody>
      </p:sp>
      <p:sp>
        <p:nvSpPr>
          <p:cNvPr id="9" name="TextBox 8">
            <a:extLst>
              <a:ext uri="{FF2B5EF4-FFF2-40B4-BE49-F238E27FC236}">
                <a16:creationId xmlns:a16="http://schemas.microsoft.com/office/drawing/2014/main" id="{1053A7E3-6304-4250-B44B-DA8FB5E67F65}"/>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0" name="TextBox 9">
            <a:extLst>
              <a:ext uri="{FF2B5EF4-FFF2-40B4-BE49-F238E27FC236}">
                <a16:creationId xmlns:a16="http://schemas.microsoft.com/office/drawing/2014/main" id="{49D8847A-8E6A-4F35-B6DA-1BB0A465AAE3}"/>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24832765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genda 2">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17690"/>
            <a:ext cx="2971798" cy="507973"/>
          </a:xfrm>
        </p:spPr>
        <p:txBody>
          <a:bodyPr/>
          <a:lstStyle>
            <a:lvl1pPr>
              <a:defRPr>
                <a:solidFill>
                  <a:schemeClr val="tx1"/>
                </a:solidFill>
              </a:defRPr>
            </a:lvl1pPr>
          </a:lstStyle>
          <a:p>
            <a:r>
              <a:rPr lang="en-US"/>
              <a:t>Agenda</a:t>
            </a:r>
            <a:endParaRPr lang="en-GB"/>
          </a:p>
        </p:txBody>
      </p:sp>
      <p:sp>
        <p:nvSpPr>
          <p:cNvPr id="31" name="Text Placeholder 8">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511175" y="2227263"/>
            <a:ext cx="2971799" cy="4154487"/>
          </a:xfrm>
        </p:spPr>
        <p:txBody>
          <a:bodyPr/>
          <a:lstStyle>
            <a:lvl1pPr marL="360363" indent="-360363">
              <a:lnSpc>
                <a:spcPct val="100000"/>
              </a:lnSpc>
              <a:spcBef>
                <a:spcPts val="0"/>
              </a:spcBef>
              <a:spcAft>
                <a:spcPts val="600"/>
              </a:spcAft>
              <a:buFontTx/>
              <a:buNone/>
              <a:tabLst>
                <a:tab pos="360363" algn="l"/>
              </a:tabLst>
              <a:defRPr sz="16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marL="347663" indent="-171450">
              <a:buClr>
                <a:schemeClr val="tx1"/>
              </a:buClr>
              <a:buFont typeface="Calibre" panose="020B0503030202060203" pitchFamily="34" charset="0"/>
              <a:buChar char="–"/>
              <a:defRPr>
                <a:solidFill>
                  <a:schemeClr val="tx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1601789"/>
            <a:ext cx="8094663" cy="4779962"/>
          </a:xfrm>
        </p:spPr>
        <p:txBody>
          <a:bodyPr/>
          <a:lstStyle/>
          <a:p>
            <a:r>
              <a:rPr lang="en-GB"/>
              <a:t>Click icon to add picture</a:t>
            </a:r>
          </a:p>
        </p:txBody>
      </p:sp>
    </p:spTree>
    <p:extLst>
      <p:ext uri="{BB962C8B-B14F-4D97-AF65-F5344CB8AC3E}">
        <p14:creationId xmlns:p14="http://schemas.microsoft.com/office/powerpoint/2010/main" val="373484892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Placeholder 13">
            <a:extLst>
              <a:ext uri="{FF2B5EF4-FFF2-40B4-BE49-F238E27FC236}">
                <a16:creationId xmlns:a16="http://schemas.microsoft.com/office/drawing/2014/main" id="{A9727837-E2B5-42C2-9C90-3857161612D6}"/>
              </a:ext>
            </a:extLst>
          </p:cNvPr>
          <p:cNvSpPr>
            <a:spLocks noGrp="1"/>
          </p:cNvSpPr>
          <p:nvPr>
            <p:ph type="title"/>
          </p:nvPr>
        </p:nvSpPr>
        <p:spPr>
          <a:xfrm>
            <a:off x="511176" y="1601788"/>
            <a:ext cx="2971800" cy="1325563"/>
          </a:xfrm>
          <a:prstGeom prst="rect">
            <a:avLst/>
          </a:prstGeom>
        </p:spPr>
        <p:txBody>
          <a:bodyPr vert="horz" lIns="0" tIns="0" rIns="0" bIns="0" rtlCol="0" anchor="t">
            <a:noAutofit/>
          </a:bodyPr>
          <a:lstStyle/>
          <a:p>
            <a:r>
              <a:rPr lang="en-GB"/>
              <a:t>Click to edit Master title style</a:t>
            </a:r>
          </a:p>
        </p:txBody>
      </p:sp>
      <p:sp>
        <p:nvSpPr>
          <p:cNvPr id="18" name="Text Placeholder 17">
            <a:extLst>
              <a:ext uri="{FF2B5EF4-FFF2-40B4-BE49-F238E27FC236}">
                <a16:creationId xmlns:a16="http://schemas.microsoft.com/office/drawing/2014/main" id="{2593EE55-8927-4040-B221-77F9998365E8}"/>
              </a:ext>
            </a:extLst>
          </p:cNvPr>
          <p:cNvSpPr>
            <a:spLocks noGrp="1"/>
          </p:cNvSpPr>
          <p:nvPr>
            <p:ph type="body" idx="1"/>
          </p:nvPr>
        </p:nvSpPr>
        <p:spPr>
          <a:xfrm>
            <a:off x="3584575" y="1601788"/>
            <a:ext cx="3484562" cy="4275137"/>
          </a:xfrm>
          <a:prstGeom prst="rect">
            <a:avLst/>
          </a:prstGeom>
        </p:spPr>
        <p:txBody>
          <a:bodyPr vert="horz" lIns="0" tIns="0" rIns="72000" bIns="0" rtlCol="0">
            <a:noAutofit/>
          </a:bodyPr>
          <a:lstStyle/>
          <a:p>
            <a:pPr lvl="0"/>
            <a:r>
              <a:rPr lang="en-US"/>
              <a:t>Heading 1</a:t>
            </a:r>
          </a:p>
          <a:p>
            <a:pPr lvl="1"/>
            <a:r>
              <a:rPr lang="en-US"/>
              <a:t>Heading 2</a:t>
            </a:r>
          </a:p>
          <a:p>
            <a:pPr lvl="2"/>
            <a:r>
              <a:rPr lang="en-US"/>
              <a:t>Body Copy</a:t>
            </a:r>
          </a:p>
          <a:p>
            <a:pPr lvl="3"/>
            <a:r>
              <a:rPr lang="en-US"/>
              <a:t>Body Bullet</a:t>
            </a:r>
          </a:p>
          <a:p>
            <a:pPr lvl="4"/>
            <a:r>
              <a:rPr lang="en-US"/>
              <a:t>Body Bullet 2</a:t>
            </a:r>
          </a:p>
          <a:p>
            <a:pPr lvl="5"/>
            <a:r>
              <a:rPr lang="en-US"/>
              <a:t>Heading 3</a:t>
            </a:r>
          </a:p>
          <a:p>
            <a:pPr lvl="6"/>
            <a:r>
              <a:rPr lang="en-US"/>
              <a:t>Caption</a:t>
            </a:r>
          </a:p>
          <a:p>
            <a:pPr lvl="7"/>
            <a:r>
              <a:rPr lang="en-US"/>
              <a:t>Caption copy</a:t>
            </a:r>
          </a:p>
          <a:p>
            <a:pPr lvl="8"/>
            <a:r>
              <a:rPr lang="en-US"/>
              <a:t>Caption bullet</a:t>
            </a:r>
            <a:endParaRPr lang="en-GB"/>
          </a:p>
        </p:txBody>
      </p:sp>
      <p:sp>
        <p:nvSpPr>
          <p:cNvPr id="6" name="TextBox 5">
            <a:extLst>
              <a:ext uri="{FF2B5EF4-FFF2-40B4-BE49-F238E27FC236}">
                <a16:creationId xmlns:a16="http://schemas.microsoft.com/office/drawing/2014/main" id="{F635EDC6-6E44-4FEB-ADC2-DD75954004E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tx1"/>
                </a:solidFill>
                <a:latin typeface="+mn-lt"/>
                <a:ea typeface="+mn-ea"/>
                <a:cs typeface="+mn-cs"/>
              </a:rPr>
              <a:t>Confidential &amp; Proprietary | © 2021 CBRE, Inc.</a:t>
            </a:r>
          </a:p>
        </p:txBody>
      </p:sp>
      <p:sp>
        <p:nvSpPr>
          <p:cNvPr id="7" name="TextBox 6">
            <a:extLst>
              <a:ext uri="{FF2B5EF4-FFF2-40B4-BE49-F238E27FC236}">
                <a16:creationId xmlns:a16="http://schemas.microsoft.com/office/drawing/2014/main" id="{E58E7509-6F56-4384-96C9-87A36BA2BC0F}"/>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tx1"/>
                </a:solidFill>
                <a:latin typeface="+mn-lt"/>
                <a:ea typeface="+mn-ea"/>
                <a:cs typeface="+mn-cs"/>
              </a:rPr>
              <a:pPr marL="0" algn="r" defTabSz="914400" rtl="0" eaLnBrk="1" latinLnBrk="0" hangingPunct="1"/>
              <a:t>‹#›</a:t>
            </a:fld>
            <a:endParaRPr lang="en-GB" sz="800" b="0" kern="1200" cap="none" baseline="0">
              <a:solidFill>
                <a:schemeClr val="tx1"/>
              </a:solidFill>
              <a:latin typeface="+mn-lt"/>
              <a:ea typeface="+mn-ea"/>
              <a:cs typeface="+mn-cs"/>
            </a:endParaRPr>
          </a:p>
        </p:txBody>
      </p:sp>
    </p:spTree>
    <p:extLst>
      <p:ext uri="{BB962C8B-B14F-4D97-AF65-F5344CB8AC3E}">
        <p14:creationId xmlns:p14="http://schemas.microsoft.com/office/powerpoint/2010/main" val="201101775"/>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 id="2147484505" r:id="rId14"/>
    <p:sldLayoutId id="2147484506" r:id="rId15"/>
    <p:sldLayoutId id="2147484507" r:id="rId16"/>
    <p:sldLayoutId id="2147484508" r:id="rId17"/>
    <p:sldLayoutId id="2147484509" r:id="rId18"/>
    <p:sldLayoutId id="2147484510" r:id="rId19"/>
    <p:sldLayoutId id="2147484511" r:id="rId20"/>
    <p:sldLayoutId id="2147484512" r:id="rId21"/>
    <p:sldLayoutId id="2147484513" r:id="rId22"/>
    <p:sldLayoutId id="2147484994" r:id="rId23"/>
    <p:sldLayoutId id="2147484515" r:id="rId24"/>
    <p:sldLayoutId id="2147484516" r:id="rId25"/>
    <p:sldLayoutId id="2147484517" r:id="rId26"/>
    <p:sldLayoutId id="2147484518" r:id="rId27"/>
    <p:sldLayoutId id="2147484519" r:id="rId28"/>
    <p:sldLayoutId id="2147484520" r:id="rId29"/>
    <p:sldLayoutId id="2147484521" r:id="rId30"/>
    <p:sldLayoutId id="2147484522" r:id="rId31"/>
    <p:sldLayoutId id="2147484523" r:id="rId32"/>
    <p:sldLayoutId id="2147484524" r:id="rId33"/>
    <p:sldLayoutId id="2147484525" r:id="rId34"/>
    <p:sldLayoutId id="2147484526" r:id="rId35"/>
    <p:sldLayoutId id="2147484527" r:id="rId36"/>
    <p:sldLayoutId id="2147484528" r:id="rId37"/>
    <p:sldLayoutId id="2147484529" r:id="rId38"/>
    <p:sldLayoutId id="2147484530" r:id="rId39"/>
    <p:sldLayoutId id="2147484531" r:id="rId40"/>
    <p:sldLayoutId id="2147484532" r:id="rId41"/>
    <p:sldLayoutId id="2147484534" r:id="rId42"/>
    <p:sldLayoutId id="2147484535" r:id="rId43"/>
    <p:sldLayoutId id="2147484536" r:id="rId44"/>
    <p:sldLayoutId id="2147484537" r:id="rId45"/>
    <p:sldLayoutId id="2147484539" r:id="rId46"/>
    <p:sldLayoutId id="2147484541" r:id="rId47"/>
    <p:sldLayoutId id="2147484542" r:id="rId48"/>
    <p:sldLayoutId id="2147484543" r:id="rId49"/>
    <p:sldLayoutId id="2147484548" r:id="rId50"/>
    <p:sldLayoutId id="2147484544" r:id="rId51"/>
    <p:sldLayoutId id="2147484546" r:id="rId52"/>
    <p:sldLayoutId id="2147484547" r:id="rId53"/>
    <p:sldLayoutId id="2147484672" r:id="rId54"/>
    <p:sldLayoutId id="2147484677" r:id="rId55"/>
    <p:sldLayoutId id="2147484690" r:id="rId56"/>
    <p:sldLayoutId id="2147484794" r:id="rId57"/>
  </p:sldLayoutIdLst>
  <p:hf hdr="0" dt="0"/>
  <p:txStyles>
    <p:titleStyle>
      <a:lvl1pPr eaLnBrk="1" hangingPunct="1">
        <a:lnSpc>
          <a:spcPct val="90000"/>
        </a:lnSpc>
        <a:defRPr sz="2800">
          <a:solidFill>
            <a:schemeClr val="tx1"/>
          </a:solidFill>
          <a:latin typeface="+mj-lt"/>
          <a:ea typeface="+mj-ea"/>
          <a:cs typeface="+mj-cs"/>
        </a:defRPr>
      </a:lvl1pPr>
    </p:titleStyle>
    <p:body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58">
          <p15:clr>
            <a:srgbClr val="F26B43"/>
          </p15:clr>
        </p15:guide>
        <p15:guide id="4" pos="322">
          <p15:clr>
            <a:srgbClr val="F26B43"/>
          </p15:clr>
        </p15:guide>
        <p15:guide id="5" pos="581">
          <p15:clr>
            <a:srgbClr val="F26B43"/>
          </p15:clr>
        </p15:guide>
        <p15:guide id="6" pos="645">
          <p15:clr>
            <a:srgbClr val="F26B43"/>
          </p15:clr>
        </p15:guide>
        <p15:guide id="7" pos="904">
          <p15:clr>
            <a:srgbClr val="F26B43"/>
          </p15:clr>
        </p15:guide>
        <p15:guide id="8" pos="968">
          <p15:clr>
            <a:srgbClr val="F26B43"/>
          </p15:clr>
        </p15:guide>
        <p15:guide id="10" pos="1290">
          <p15:clr>
            <a:srgbClr val="F26B43"/>
          </p15:clr>
        </p15:guide>
        <p15:guide id="11" pos="1549">
          <p15:clr>
            <a:srgbClr val="F26B43"/>
          </p15:clr>
        </p15:guide>
        <p15:guide id="12" pos="1613">
          <p15:clr>
            <a:srgbClr val="F26B43"/>
          </p15:clr>
        </p15:guide>
        <p15:guide id="13" pos="1867" userDrawn="1">
          <p15:clr>
            <a:srgbClr val="F26B43"/>
          </p15:clr>
        </p15:guide>
        <p15:guide id="14" pos="1936">
          <p15:clr>
            <a:srgbClr val="F26B43"/>
          </p15:clr>
        </p15:guide>
        <p15:guide id="15" pos="2194">
          <p15:clr>
            <a:srgbClr val="F26B43"/>
          </p15:clr>
        </p15:guide>
        <p15:guide id="16" pos="2258">
          <p15:clr>
            <a:srgbClr val="F26B43"/>
          </p15:clr>
        </p15:guide>
        <p15:guide id="17" pos="2517">
          <p15:clr>
            <a:srgbClr val="F26B43"/>
          </p15:clr>
        </p15:guide>
        <p15:guide id="18" pos="2581">
          <p15:clr>
            <a:srgbClr val="F26B43"/>
          </p15:clr>
        </p15:guide>
        <p15:guide id="19" pos="2840">
          <p15:clr>
            <a:srgbClr val="F26B43"/>
          </p15:clr>
        </p15:guide>
        <p15:guide id="20" pos="2904">
          <p15:clr>
            <a:srgbClr val="F26B43"/>
          </p15:clr>
        </p15:guide>
        <p15:guide id="21" pos="3162">
          <p15:clr>
            <a:srgbClr val="F26B43"/>
          </p15:clr>
        </p15:guide>
        <p15:guide id="22" pos="3228" userDrawn="1">
          <p15:clr>
            <a:srgbClr val="F26B43"/>
          </p15:clr>
        </p15:guide>
        <p15:guide id="23" pos="3485">
          <p15:clr>
            <a:srgbClr val="F26B43"/>
          </p15:clr>
        </p15:guide>
        <p15:guide id="24" pos="3549">
          <p15:clr>
            <a:srgbClr val="F26B43"/>
          </p15:clr>
        </p15:guide>
        <p15:guide id="25" pos="3808">
          <p15:clr>
            <a:srgbClr val="F26B43"/>
          </p15:clr>
        </p15:guide>
        <p15:guide id="26" pos="3872">
          <p15:clr>
            <a:srgbClr val="F26B43"/>
          </p15:clr>
        </p15:guide>
        <p15:guide id="27" pos="4135" userDrawn="1">
          <p15:clr>
            <a:srgbClr val="F26B43"/>
          </p15:clr>
        </p15:guide>
        <p15:guide id="28" pos="4194">
          <p15:clr>
            <a:srgbClr val="F26B43"/>
          </p15:clr>
        </p15:guide>
        <p15:guide id="29" pos="4453">
          <p15:clr>
            <a:srgbClr val="F26B43"/>
          </p15:clr>
        </p15:guide>
        <p15:guide id="30" pos="4517">
          <p15:clr>
            <a:srgbClr val="F26B43"/>
          </p15:clr>
        </p15:guide>
        <p15:guide id="31" pos="4776">
          <p15:clr>
            <a:srgbClr val="F26B43"/>
          </p15:clr>
        </p15:guide>
        <p15:guide id="32" pos="4840">
          <p15:clr>
            <a:srgbClr val="F26B43"/>
          </p15:clr>
        </p15:guide>
        <p15:guide id="33" pos="5098">
          <p15:clr>
            <a:srgbClr val="F26B43"/>
          </p15:clr>
        </p15:guide>
        <p15:guide id="34" pos="5162">
          <p15:clr>
            <a:srgbClr val="F26B43"/>
          </p15:clr>
        </p15:guide>
        <p15:guide id="35" pos="5421">
          <p15:clr>
            <a:srgbClr val="F26B43"/>
          </p15:clr>
        </p15:guide>
        <p15:guide id="36" pos="5485">
          <p15:clr>
            <a:srgbClr val="F26B43"/>
          </p15:clr>
        </p15:guide>
        <p15:guide id="37" pos="5744">
          <p15:clr>
            <a:srgbClr val="F26B43"/>
          </p15:clr>
        </p15:guide>
        <p15:guide id="38" pos="5808">
          <p15:clr>
            <a:srgbClr val="F26B43"/>
          </p15:clr>
        </p15:guide>
        <p15:guide id="39" pos="6066">
          <p15:clr>
            <a:srgbClr val="F26B43"/>
          </p15:clr>
        </p15:guide>
        <p15:guide id="40" pos="6130">
          <p15:clr>
            <a:srgbClr val="F26B43"/>
          </p15:clr>
        </p15:guide>
        <p15:guide id="41" pos="6389">
          <p15:clr>
            <a:srgbClr val="F26B43"/>
          </p15:clr>
        </p15:guide>
        <p15:guide id="42" pos="6453">
          <p15:clr>
            <a:srgbClr val="F26B43"/>
          </p15:clr>
        </p15:guide>
        <p15:guide id="43" pos="6712">
          <p15:clr>
            <a:srgbClr val="F26B43"/>
          </p15:clr>
        </p15:guide>
        <p15:guide id="44" pos="6776">
          <p15:clr>
            <a:srgbClr val="F26B43"/>
          </p15:clr>
        </p15:guide>
        <p15:guide id="45" pos="7034">
          <p15:clr>
            <a:srgbClr val="F26B43"/>
          </p15:clr>
        </p15:guide>
        <p15:guide id="46" pos="7098">
          <p15:clr>
            <a:srgbClr val="F26B43"/>
          </p15:clr>
        </p15:guide>
        <p15:guide id="47" pos="7357">
          <p15:clr>
            <a:srgbClr val="F26B43"/>
          </p15:clr>
        </p15:guide>
        <p15:guide id="48" pos="7421">
          <p15:clr>
            <a:srgbClr val="F26B43"/>
          </p15:clr>
        </p15:guide>
        <p15:guide id="49" orient="horz">
          <p15:clr>
            <a:srgbClr val="F26B43"/>
          </p15:clr>
        </p15:guide>
        <p15:guide id="50" orient="horz" pos="4320">
          <p15:clr>
            <a:srgbClr val="F26B43"/>
          </p15:clr>
        </p15:guide>
        <p15:guide id="51" orient="horz" pos="222">
          <p15:clr>
            <a:srgbClr val="F26B43"/>
          </p15:clr>
        </p15:guide>
        <p15:guide id="52" orient="horz" pos="552">
          <p15:clr>
            <a:srgbClr val="F26B43"/>
          </p15:clr>
        </p15:guide>
        <p15:guide id="53" orient="horz" pos="616">
          <p15:clr>
            <a:srgbClr val="F26B43"/>
          </p15:clr>
        </p15:guide>
        <p15:guide id="54" orient="horz" pos="945">
          <p15:clr>
            <a:srgbClr val="F26B43"/>
          </p15:clr>
        </p15:guide>
        <p15:guide id="55" orient="horz" pos="1009">
          <p15:clr>
            <a:srgbClr val="F26B43"/>
          </p15:clr>
        </p15:guide>
        <p15:guide id="56" orient="horz" pos="1339">
          <p15:clr>
            <a:srgbClr val="F26B43"/>
          </p15:clr>
        </p15:guide>
        <p15:guide id="57" orient="horz" pos="1403">
          <p15:clr>
            <a:srgbClr val="F26B43"/>
          </p15:clr>
        </p15:guide>
        <p15:guide id="58" orient="horz" pos="1733">
          <p15:clr>
            <a:srgbClr val="F26B43"/>
          </p15:clr>
        </p15:guide>
        <p15:guide id="59" orient="horz" pos="1797">
          <p15:clr>
            <a:srgbClr val="F26B43"/>
          </p15:clr>
        </p15:guide>
        <p15:guide id="60" orient="horz" pos="2127">
          <p15:clr>
            <a:srgbClr val="F26B43"/>
          </p15:clr>
        </p15:guide>
        <p15:guide id="61" orient="horz" pos="2191">
          <p15:clr>
            <a:srgbClr val="F26B43"/>
          </p15:clr>
        </p15:guide>
        <p15:guide id="62" orient="horz" pos="2520">
          <p15:clr>
            <a:srgbClr val="F26B43"/>
          </p15:clr>
        </p15:guide>
        <p15:guide id="63" orient="horz" pos="2584">
          <p15:clr>
            <a:srgbClr val="F26B43"/>
          </p15:clr>
        </p15:guide>
        <p15:guide id="64" orient="horz" pos="2914">
          <p15:clr>
            <a:srgbClr val="F26B43"/>
          </p15:clr>
        </p15:guide>
        <p15:guide id="65" orient="horz" pos="2978">
          <p15:clr>
            <a:srgbClr val="F26B43"/>
          </p15:clr>
        </p15:guide>
        <p15:guide id="66" orient="horz" pos="3308">
          <p15:clr>
            <a:srgbClr val="F26B43"/>
          </p15:clr>
        </p15:guide>
        <p15:guide id="67" orient="horz" pos="3372">
          <p15:clr>
            <a:srgbClr val="F26B43"/>
          </p15:clr>
        </p15:guide>
        <p15:guide id="68" orient="horz" pos="3702">
          <p15:clr>
            <a:srgbClr val="F26B43"/>
          </p15:clr>
        </p15:guide>
        <p15:guide id="69" orient="horz" pos="3766">
          <p15:clr>
            <a:srgbClr val="F26B43"/>
          </p15:clr>
        </p15:guide>
        <p15:guide id="70" orient="horz" pos="4096">
          <p15:clr>
            <a:srgbClr val="F26B43"/>
          </p15:clr>
        </p15:guide>
        <p15:guide id="90" pos="1232" userDrawn="1">
          <p15:clr>
            <a:srgbClr val="F26B43"/>
          </p15:clr>
        </p15:guide>
        <p15:guide id="91" orient="horz" pos="4020" userDrawn="1">
          <p15:clr>
            <a:srgbClr val="F26B43"/>
          </p15:clr>
        </p15:guide>
        <p15:guide id="92" orient="horz" pos="3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Placeholder 13">
            <a:extLst>
              <a:ext uri="{FF2B5EF4-FFF2-40B4-BE49-F238E27FC236}">
                <a16:creationId xmlns:a16="http://schemas.microsoft.com/office/drawing/2014/main" id="{A9727837-E2B5-42C2-9C90-3857161612D6}"/>
              </a:ext>
            </a:extLst>
          </p:cNvPr>
          <p:cNvSpPr>
            <a:spLocks noGrp="1"/>
          </p:cNvSpPr>
          <p:nvPr>
            <p:ph type="title"/>
          </p:nvPr>
        </p:nvSpPr>
        <p:spPr>
          <a:xfrm>
            <a:off x="511176" y="1601788"/>
            <a:ext cx="2971800" cy="1325563"/>
          </a:xfrm>
          <a:prstGeom prst="rect">
            <a:avLst/>
          </a:prstGeom>
        </p:spPr>
        <p:txBody>
          <a:bodyPr vert="horz" lIns="0" tIns="0" rIns="0" bIns="0" rtlCol="0" anchor="t">
            <a:noAutofit/>
          </a:bodyPr>
          <a:lstStyle/>
          <a:p>
            <a:r>
              <a:rPr lang="en-US"/>
              <a:t>Click to edit Master title style</a:t>
            </a:r>
            <a:endParaRPr lang="en-GB"/>
          </a:p>
        </p:txBody>
      </p:sp>
      <p:sp>
        <p:nvSpPr>
          <p:cNvPr id="15" name="Footer Placeholder 14">
            <a:extLst>
              <a:ext uri="{FF2B5EF4-FFF2-40B4-BE49-F238E27FC236}">
                <a16:creationId xmlns:a16="http://schemas.microsoft.com/office/drawing/2014/main" id="{61C90082-8E20-4F78-BB33-C46514F5C3FA}"/>
              </a:ext>
            </a:extLst>
          </p:cNvPr>
          <p:cNvSpPr>
            <a:spLocks noGrp="1"/>
          </p:cNvSpPr>
          <p:nvPr>
            <p:ph type="ftr" sz="quarter" idx="3"/>
          </p:nvPr>
        </p:nvSpPr>
        <p:spPr>
          <a:xfrm>
            <a:off x="522595" y="6502400"/>
            <a:ext cx="1936443" cy="355599"/>
          </a:xfrm>
          <a:prstGeom prst="rect">
            <a:avLst/>
          </a:prstGeom>
        </p:spPr>
        <p:txBody>
          <a:bodyPr vert="horz" lIns="0" tIns="0" rIns="0" bIns="0" rtlCol="0" anchor="t">
            <a:noAutofit/>
          </a:bodyPr>
          <a:lstStyle>
            <a:lvl1pPr algn="l">
              <a:defRPr sz="800" b="0" cap="none" baseline="0">
                <a:solidFill>
                  <a:schemeClr val="tx1"/>
                </a:solidFill>
                <a:latin typeface="+mn-lt"/>
              </a:defRPr>
            </a:lvl1pPr>
          </a:lstStyle>
          <a:p>
            <a:r>
              <a:rPr lang="en-GB"/>
              <a:t>Confidential &amp; Proprietary | © 2023 CBRE, Inc.</a:t>
            </a:r>
          </a:p>
        </p:txBody>
      </p:sp>
      <p:sp>
        <p:nvSpPr>
          <p:cNvPr id="18" name="Text Placeholder 17">
            <a:extLst>
              <a:ext uri="{FF2B5EF4-FFF2-40B4-BE49-F238E27FC236}">
                <a16:creationId xmlns:a16="http://schemas.microsoft.com/office/drawing/2014/main" id="{2593EE55-8927-4040-B221-77F9998365E8}"/>
              </a:ext>
            </a:extLst>
          </p:cNvPr>
          <p:cNvSpPr>
            <a:spLocks noGrp="1"/>
          </p:cNvSpPr>
          <p:nvPr>
            <p:ph type="body" idx="1"/>
          </p:nvPr>
        </p:nvSpPr>
        <p:spPr>
          <a:xfrm>
            <a:off x="3584575" y="1601788"/>
            <a:ext cx="3484562" cy="4322692"/>
          </a:xfrm>
          <a:prstGeom prst="rect">
            <a:avLst/>
          </a:prstGeom>
        </p:spPr>
        <p:txBody>
          <a:bodyPr vert="horz" lIns="0" tIns="0" rIns="0" bIns="0" rtlCol="0">
            <a:noAutofit/>
          </a:bodyPr>
          <a:lstStyle/>
          <a:p>
            <a:pPr lvl="0"/>
            <a:r>
              <a:rPr lang="en-US"/>
              <a:t>Heading 1</a:t>
            </a:r>
          </a:p>
          <a:p>
            <a:pPr lvl="1"/>
            <a:r>
              <a:rPr lang="en-US"/>
              <a:t>Heading 2</a:t>
            </a:r>
          </a:p>
          <a:p>
            <a:pPr lvl="2"/>
            <a:r>
              <a:rPr lang="en-US"/>
              <a:t>Body Copy</a:t>
            </a:r>
          </a:p>
          <a:p>
            <a:pPr lvl="3"/>
            <a:r>
              <a:rPr lang="en-US"/>
              <a:t>Body Bullet</a:t>
            </a:r>
          </a:p>
          <a:p>
            <a:pPr lvl="4"/>
            <a:r>
              <a:rPr lang="en-US"/>
              <a:t>Subheading</a:t>
            </a:r>
            <a:endParaRPr lang="en-GB"/>
          </a:p>
        </p:txBody>
      </p:sp>
      <p:sp>
        <p:nvSpPr>
          <p:cNvPr id="2" name="Slide Number Placeholder 1">
            <a:extLst>
              <a:ext uri="{FF2B5EF4-FFF2-40B4-BE49-F238E27FC236}">
                <a16:creationId xmlns:a16="http://schemas.microsoft.com/office/drawing/2014/main" id="{ADE74344-151D-457C-BDE9-88230DDB2D43}"/>
              </a:ext>
            </a:extLst>
          </p:cNvPr>
          <p:cNvSpPr>
            <a:spLocks noGrp="1"/>
          </p:cNvSpPr>
          <p:nvPr>
            <p:ph type="sldNum" sz="quarter" idx="4"/>
          </p:nvPr>
        </p:nvSpPr>
        <p:spPr>
          <a:xfrm>
            <a:off x="11486044" y="6502400"/>
            <a:ext cx="193193" cy="365125"/>
          </a:xfrm>
          <a:prstGeom prst="rect">
            <a:avLst/>
          </a:prstGeom>
        </p:spPr>
        <p:txBody>
          <a:bodyPr vert="horz" lIns="0" tIns="0" rIns="0" bIns="0" rtlCol="0" anchor="t"/>
          <a:lstStyle>
            <a:lvl1pPr algn="r">
              <a:defRPr sz="800">
                <a:solidFill>
                  <a:schemeClr val="tx1"/>
                </a:solidFill>
              </a:defRPr>
            </a:lvl1pPr>
          </a:lstStyle>
          <a:p>
            <a:fld id="{B04737BE-6533-4D03-837D-07E19DFF0DD2}" type="slidenum">
              <a:rPr lang="en-GB" smtClean="0"/>
              <a:pPr/>
              <a:t>‹#›</a:t>
            </a:fld>
            <a:endParaRPr lang="en-GB"/>
          </a:p>
        </p:txBody>
      </p:sp>
    </p:spTree>
    <p:extLst>
      <p:ext uri="{BB962C8B-B14F-4D97-AF65-F5344CB8AC3E}">
        <p14:creationId xmlns:p14="http://schemas.microsoft.com/office/powerpoint/2010/main" val="2239790045"/>
      </p:ext>
    </p:extLst>
  </p:cSld>
  <p:clrMap bg1="lt1" tx1="dk1" bg2="lt2" tx2="dk2" accent1="accent1" accent2="accent2" accent3="accent3" accent4="accent4" accent5="accent5" accent6="accent6" hlink="hlink" folHlink="folHlink"/>
  <p:sldLayoutIdLst>
    <p:sldLayoutId id="2147484993" r:id="rId1"/>
  </p:sldLayoutIdLst>
  <p:hf hdr="0" dt="0"/>
  <p:txStyles>
    <p:titleStyle>
      <a:lvl1pPr eaLnBrk="1" hangingPunct="1">
        <a:lnSpc>
          <a:spcPct val="90000"/>
        </a:lnSpc>
        <a:defRPr sz="2800">
          <a:solidFill>
            <a:schemeClr val="tx1"/>
          </a:solidFill>
          <a:latin typeface="+mj-lt"/>
          <a:ea typeface="+mj-ea"/>
          <a:cs typeface="+mj-cs"/>
        </a:defRPr>
      </a:lvl1pPr>
    </p:titleStyle>
    <p:body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eaLnBrk="1" hangingPunct="1">
        <a:spcBef>
          <a:spcPts val="600"/>
        </a:spcBef>
        <a:defRPr sz="1200" b="1">
          <a:solidFill>
            <a:schemeClr val="tx1"/>
          </a:solidFill>
          <a:latin typeface="Calibre Medium" panose="020B0603030202060203" pitchFamily="34" charset="0"/>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58">
          <p15:clr>
            <a:srgbClr val="F26B43"/>
          </p15:clr>
        </p15:guide>
        <p15:guide id="4" pos="322">
          <p15:clr>
            <a:srgbClr val="F26B43"/>
          </p15:clr>
        </p15:guide>
        <p15:guide id="5" pos="581">
          <p15:clr>
            <a:srgbClr val="F26B43"/>
          </p15:clr>
        </p15:guide>
        <p15:guide id="6" pos="645">
          <p15:clr>
            <a:srgbClr val="F26B43"/>
          </p15:clr>
        </p15:guide>
        <p15:guide id="7" pos="904">
          <p15:clr>
            <a:srgbClr val="F26B43"/>
          </p15:clr>
        </p15:guide>
        <p15:guide id="8" pos="968">
          <p15:clr>
            <a:srgbClr val="F26B43"/>
          </p15:clr>
        </p15:guide>
        <p15:guide id="10" pos="1290">
          <p15:clr>
            <a:srgbClr val="F26B43"/>
          </p15:clr>
        </p15:guide>
        <p15:guide id="11" pos="1549">
          <p15:clr>
            <a:srgbClr val="F26B43"/>
          </p15:clr>
        </p15:guide>
        <p15:guide id="12" pos="1613">
          <p15:clr>
            <a:srgbClr val="F26B43"/>
          </p15:clr>
        </p15:guide>
        <p15:guide id="13" pos="1872">
          <p15:clr>
            <a:srgbClr val="F26B43"/>
          </p15:clr>
        </p15:guide>
        <p15:guide id="14" pos="1936">
          <p15:clr>
            <a:srgbClr val="F26B43"/>
          </p15:clr>
        </p15:guide>
        <p15:guide id="15" pos="2194">
          <p15:clr>
            <a:srgbClr val="F26B43"/>
          </p15:clr>
        </p15:guide>
        <p15:guide id="16" pos="2258">
          <p15:clr>
            <a:srgbClr val="F26B43"/>
          </p15:clr>
        </p15:guide>
        <p15:guide id="17" pos="2517">
          <p15:clr>
            <a:srgbClr val="F26B43"/>
          </p15:clr>
        </p15:guide>
        <p15:guide id="18" pos="2581">
          <p15:clr>
            <a:srgbClr val="F26B43"/>
          </p15:clr>
        </p15:guide>
        <p15:guide id="19" pos="2840">
          <p15:clr>
            <a:srgbClr val="F26B43"/>
          </p15:clr>
        </p15:guide>
        <p15:guide id="20" pos="2904">
          <p15:clr>
            <a:srgbClr val="F26B43"/>
          </p15:clr>
        </p15:guide>
        <p15:guide id="21" pos="3162">
          <p15:clr>
            <a:srgbClr val="F26B43"/>
          </p15:clr>
        </p15:guide>
        <p15:guide id="22" pos="3226">
          <p15:clr>
            <a:srgbClr val="F26B43"/>
          </p15:clr>
        </p15:guide>
        <p15:guide id="23" pos="3485">
          <p15:clr>
            <a:srgbClr val="F26B43"/>
          </p15:clr>
        </p15:guide>
        <p15:guide id="24" pos="3549">
          <p15:clr>
            <a:srgbClr val="F26B43"/>
          </p15:clr>
        </p15:guide>
        <p15:guide id="25" pos="3808">
          <p15:clr>
            <a:srgbClr val="F26B43"/>
          </p15:clr>
        </p15:guide>
        <p15:guide id="26" pos="3872">
          <p15:clr>
            <a:srgbClr val="F26B43"/>
          </p15:clr>
        </p15:guide>
        <p15:guide id="27" pos="4130">
          <p15:clr>
            <a:srgbClr val="F26B43"/>
          </p15:clr>
        </p15:guide>
        <p15:guide id="28" pos="4194">
          <p15:clr>
            <a:srgbClr val="F26B43"/>
          </p15:clr>
        </p15:guide>
        <p15:guide id="29" pos="4453">
          <p15:clr>
            <a:srgbClr val="F26B43"/>
          </p15:clr>
        </p15:guide>
        <p15:guide id="30" pos="4517">
          <p15:clr>
            <a:srgbClr val="F26B43"/>
          </p15:clr>
        </p15:guide>
        <p15:guide id="31" pos="4776">
          <p15:clr>
            <a:srgbClr val="F26B43"/>
          </p15:clr>
        </p15:guide>
        <p15:guide id="32" pos="4840">
          <p15:clr>
            <a:srgbClr val="F26B43"/>
          </p15:clr>
        </p15:guide>
        <p15:guide id="33" pos="5098">
          <p15:clr>
            <a:srgbClr val="F26B43"/>
          </p15:clr>
        </p15:guide>
        <p15:guide id="34" pos="5162">
          <p15:clr>
            <a:srgbClr val="F26B43"/>
          </p15:clr>
        </p15:guide>
        <p15:guide id="35" pos="5421">
          <p15:clr>
            <a:srgbClr val="F26B43"/>
          </p15:clr>
        </p15:guide>
        <p15:guide id="36" pos="5485">
          <p15:clr>
            <a:srgbClr val="F26B43"/>
          </p15:clr>
        </p15:guide>
        <p15:guide id="37" pos="5744">
          <p15:clr>
            <a:srgbClr val="F26B43"/>
          </p15:clr>
        </p15:guide>
        <p15:guide id="38" pos="5808">
          <p15:clr>
            <a:srgbClr val="F26B43"/>
          </p15:clr>
        </p15:guide>
        <p15:guide id="39" pos="6066">
          <p15:clr>
            <a:srgbClr val="F26B43"/>
          </p15:clr>
        </p15:guide>
        <p15:guide id="40" pos="6130">
          <p15:clr>
            <a:srgbClr val="F26B43"/>
          </p15:clr>
        </p15:guide>
        <p15:guide id="41" pos="6389">
          <p15:clr>
            <a:srgbClr val="F26B43"/>
          </p15:clr>
        </p15:guide>
        <p15:guide id="42" pos="6453">
          <p15:clr>
            <a:srgbClr val="F26B43"/>
          </p15:clr>
        </p15:guide>
        <p15:guide id="43" pos="6712">
          <p15:clr>
            <a:srgbClr val="F26B43"/>
          </p15:clr>
        </p15:guide>
        <p15:guide id="44" pos="6776">
          <p15:clr>
            <a:srgbClr val="F26B43"/>
          </p15:clr>
        </p15:guide>
        <p15:guide id="45" pos="7034">
          <p15:clr>
            <a:srgbClr val="F26B43"/>
          </p15:clr>
        </p15:guide>
        <p15:guide id="46" pos="7098">
          <p15:clr>
            <a:srgbClr val="F26B43"/>
          </p15:clr>
        </p15:guide>
        <p15:guide id="47" pos="7357">
          <p15:clr>
            <a:srgbClr val="F26B43"/>
          </p15:clr>
        </p15:guide>
        <p15:guide id="48" pos="7421">
          <p15:clr>
            <a:srgbClr val="F26B43"/>
          </p15:clr>
        </p15:guide>
        <p15:guide id="49" orient="horz">
          <p15:clr>
            <a:srgbClr val="F26B43"/>
          </p15:clr>
        </p15:guide>
        <p15:guide id="50" orient="horz" pos="4320">
          <p15:clr>
            <a:srgbClr val="F26B43"/>
          </p15:clr>
        </p15:guide>
        <p15:guide id="51" orient="horz" pos="222">
          <p15:clr>
            <a:srgbClr val="F26B43"/>
          </p15:clr>
        </p15:guide>
        <p15:guide id="52" orient="horz" pos="552">
          <p15:clr>
            <a:srgbClr val="F26B43"/>
          </p15:clr>
        </p15:guide>
        <p15:guide id="53" orient="horz" pos="616">
          <p15:clr>
            <a:srgbClr val="F26B43"/>
          </p15:clr>
        </p15:guide>
        <p15:guide id="54" orient="horz" pos="945">
          <p15:clr>
            <a:srgbClr val="F26B43"/>
          </p15:clr>
        </p15:guide>
        <p15:guide id="55" orient="horz" pos="1009">
          <p15:clr>
            <a:srgbClr val="F26B43"/>
          </p15:clr>
        </p15:guide>
        <p15:guide id="56" orient="horz" pos="1339">
          <p15:clr>
            <a:srgbClr val="F26B43"/>
          </p15:clr>
        </p15:guide>
        <p15:guide id="57" orient="horz" pos="1403">
          <p15:clr>
            <a:srgbClr val="F26B43"/>
          </p15:clr>
        </p15:guide>
        <p15:guide id="58" orient="horz" pos="1733">
          <p15:clr>
            <a:srgbClr val="F26B43"/>
          </p15:clr>
        </p15:guide>
        <p15:guide id="59" orient="horz" pos="1797">
          <p15:clr>
            <a:srgbClr val="F26B43"/>
          </p15:clr>
        </p15:guide>
        <p15:guide id="60" orient="horz" pos="2127">
          <p15:clr>
            <a:srgbClr val="F26B43"/>
          </p15:clr>
        </p15:guide>
        <p15:guide id="61" orient="horz" pos="2191">
          <p15:clr>
            <a:srgbClr val="F26B43"/>
          </p15:clr>
        </p15:guide>
        <p15:guide id="62" orient="horz" pos="2520">
          <p15:clr>
            <a:srgbClr val="F26B43"/>
          </p15:clr>
        </p15:guide>
        <p15:guide id="63" orient="horz" pos="2584">
          <p15:clr>
            <a:srgbClr val="F26B43"/>
          </p15:clr>
        </p15:guide>
        <p15:guide id="64" orient="horz" pos="2914">
          <p15:clr>
            <a:srgbClr val="F26B43"/>
          </p15:clr>
        </p15:guide>
        <p15:guide id="65" orient="horz" pos="2978">
          <p15:clr>
            <a:srgbClr val="F26B43"/>
          </p15:clr>
        </p15:guide>
        <p15:guide id="66" orient="horz" pos="3308">
          <p15:clr>
            <a:srgbClr val="F26B43"/>
          </p15:clr>
        </p15:guide>
        <p15:guide id="67" orient="horz" pos="3372">
          <p15:clr>
            <a:srgbClr val="F26B43"/>
          </p15:clr>
        </p15:guide>
        <p15:guide id="68" orient="horz" pos="3702">
          <p15:clr>
            <a:srgbClr val="F26B43"/>
          </p15:clr>
        </p15:guide>
        <p15:guide id="69" orient="horz" pos="3766">
          <p15:clr>
            <a:srgbClr val="F26B43"/>
          </p15:clr>
        </p15:guide>
        <p15:guide id="70" orient="horz" pos="4096">
          <p15:clr>
            <a:srgbClr val="F26B43"/>
          </p15:clr>
        </p15:guide>
        <p15:guide id="87" pos="1232">
          <p15:clr>
            <a:srgbClr val="F26B43"/>
          </p15:clr>
        </p15:guide>
        <p15:guide id="88" orient="horz" pos="4020">
          <p15:clr>
            <a:srgbClr val="F26B43"/>
          </p15:clr>
        </p15:guide>
        <p15:guide id="89" orient="horz" pos="3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26" Type="http://schemas.openxmlformats.org/officeDocument/2006/relationships/image" Target="../media/image54.sv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13.xml"/><Relationship Id="rId16" Type="http://schemas.openxmlformats.org/officeDocument/2006/relationships/image" Target="../media/image44.svg"/><Relationship Id="rId20" Type="http://schemas.openxmlformats.org/officeDocument/2006/relationships/image" Target="../media/image48.svg"/><Relationship Id="rId1" Type="http://schemas.openxmlformats.org/officeDocument/2006/relationships/slideLayout" Target="../slideLayouts/slideLayout36.xml"/><Relationship Id="rId6" Type="http://schemas.openxmlformats.org/officeDocument/2006/relationships/image" Target="../media/image34.svg"/><Relationship Id="rId11" Type="http://schemas.openxmlformats.org/officeDocument/2006/relationships/image" Target="../media/image39.png"/><Relationship Id="rId24" Type="http://schemas.openxmlformats.org/officeDocument/2006/relationships/image" Target="../media/image52.sv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svg"/><Relationship Id="rId10" Type="http://schemas.openxmlformats.org/officeDocument/2006/relationships/image" Target="../media/image38.svg"/><Relationship Id="rId19" Type="http://schemas.openxmlformats.org/officeDocument/2006/relationships/image" Target="../media/image47.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 Id="rId22" Type="http://schemas.openxmlformats.org/officeDocument/2006/relationships/image" Target="../media/image50.svg"/><Relationship Id="rId27"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notesSlide" Target="../notesSlides/notesSlide15.xml"/><Relationship Id="rId1" Type="http://schemas.openxmlformats.org/officeDocument/2006/relationships/slideLayout" Target="../slideLayouts/slideLayout55.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1B856C6-B733-4075-9514-4B5B92A3D3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50504" y="1612819"/>
            <a:ext cx="7162800" cy="4762663"/>
          </a:xfrm>
          <a:prstGeom prst="rect">
            <a:avLst/>
          </a:prstGeom>
        </p:spPr>
      </p:pic>
      <p:sp>
        <p:nvSpPr>
          <p:cNvPr id="3" name="Text Placeholder 2">
            <a:extLst>
              <a:ext uri="{FF2B5EF4-FFF2-40B4-BE49-F238E27FC236}">
                <a16:creationId xmlns:a16="http://schemas.microsoft.com/office/drawing/2014/main" id="{9730C1DE-E25C-43D9-B9E0-D07313991253}"/>
              </a:ext>
            </a:extLst>
          </p:cNvPr>
          <p:cNvSpPr>
            <a:spLocks noGrp="1"/>
          </p:cNvSpPr>
          <p:nvPr>
            <p:ph type="body" idx="10"/>
          </p:nvPr>
        </p:nvSpPr>
        <p:spPr/>
        <p:txBody>
          <a:bodyPr vert="horz" lIns="0" tIns="0" rIns="0" bIns="0" rtlCol="0" anchor="t">
            <a:noAutofit/>
          </a:bodyPr>
          <a:lstStyle/>
          <a:p>
            <a:r>
              <a:rPr lang="en-GB" noProof="0" dirty="0">
                <a:latin typeface="Space Mono"/>
              </a:rPr>
              <a:t>February 2024</a:t>
            </a:r>
          </a:p>
        </p:txBody>
      </p:sp>
      <p:sp>
        <p:nvSpPr>
          <p:cNvPr id="4" name="Title 3">
            <a:extLst>
              <a:ext uri="{FF2B5EF4-FFF2-40B4-BE49-F238E27FC236}">
                <a16:creationId xmlns:a16="http://schemas.microsoft.com/office/drawing/2014/main" id="{B1951C32-FBFB-47C1-A5D6-5F6FA1F89FE6}"/>
              </a:ext>
            </a:extLst>
          </p:cNvPr>
          <p:cNvSpPr>
            <a:spLocks noGrp="1"/>
          </p:cNvSpPr>
          <p:nvPr>
            <p:ph type="title"/>
          </p:nvPr>
        </p:nvSpPr>
        <p:spPr>
          <a:xfrm>
            <a:off x="512763" y="1547813"/>
            <a:ext cx="2970212" cy="1930400"/>
          </a:xfrm>
        </p:spPr>
        <p:txBody>
          <a:bodyPr/>
          <a:lstStyle/>
          <a:p>
            <a:r>
              <a:rPr lang="en-GB" sz="4200" noProof="0" dirty="0"/>
              <a:t>Sustainability</a:t>
            </a:r>
            <a:br>
              <a:rPr lang="en-GB" sz="4200" noProof="0" dirty="0"/>
            </a:br>
            <a:r>
              <a:rPr lang="en-GB" sz="4200" noProof="0" dirty="0"/>
              <a:t>in Real Estate </a:t>
            </a:r>
          </a:p>
        </p:txBody>
      </p:sp>
      <p:sp>
        <p:nvSpPr>
          <p:cNvPr id="6" name="AutoShape 2">
            <a:extLst>
              <a:ext uri="{FF2B5EF4-FFF2-40B4-BE49-F238E27FC236}">
                <a16:creationId xmlns:a16="http://schemas.microsoft.com/office/drawing/2014/main" id="{C26587A2-1024-4BFA-954A-724A0768A6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Home - Society of Chartered Surveyors Ireland">
            <a:extLst>
              <a:ext uri="{FF2B5EF4-FFF2-40B4-BE49-F238E27FC236}">
                <a16:creationId xmlns:a16="http://schemas.microsoft.com/office/drawing/2014/main" id="{4A9943BB-B743-E8FF-0567-47D99C7C1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504" y="5695777"/>
            <a:ext cx="2703179" cy="52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028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E3435D8-5271-4F47-80B5-D21300731D73}"/>
              </a:ext>
            </a:extLst>
          </p:cNvPr>
          <p:cNvSpPr>
            <a:spLocks noGrp="1"/>
          </p:cNvSpPr>
          <p:nvPr>
            <p:ph sz="quarter" idx="38"/>
          </p:nvPr>
        </p:nvSpPr>
        <p:spPr/>
        <p:txBody>
          <a:bodyPr/>
          <a:lstStyle/>
          <a:p>
            <a:pPr>
              <a:spcBef>
                <a:spcPts val="600"/>
              </a:spcBef>
              <a:spcAft>
                <a:spcPts val="600"/>
              </a:spcAft>
            </a:pPr>
            <a:r>
              <a:rPr lang="en-US" sz="1400" dirty="0"/>
              <a:t>The LEED approach is an environmental certification originating in America and recognized around the world,. Its LEED O+M version applies to all types of buildings in operation.</a:t>
            </a:r>
          </a:p>
          <a:p>
            <a:pPr>
              <a:spcBef>
                <a:spcPts val="600"/>
              </a:spcBef>
              <a:spcAft>
                <a:spcPts val="600"/>
              </a:spcAft>
            </a:pPr>
            <a:r>
              <a:rPr lang="nl-NL" sz="1400" dirty="0"/>
              <a:t>LEED is a voluntary standard, acknowledged at international level that defines high performance green buildings and interiors, which are healthier, more environmentally responsible, with more cost-efficient structures and more productive staff.</a:t>
            </a:r>
            <a:endParaRPr lang="en-US" sz="1400" dirty="0"/>
          </a:p>
        </p:txBody>
      </p:sp>
      <p:sp>
        <p:nvSpPr>
          <p:cNvPr id="3" name="Espace réservé du contenu 2">
            <a:extLst>
              <a:ext uri="{FF2B5EF4-FFF2-40B4-BE49-F238E27FC236}">
                <a16:creationId xmlns:a16="http://schemas.microsoft.com/office/drawing/2014/main" id="{EFD21B4B-0751-4181-917C-61DB1109458A}"/>
              </a:ext>
            </a:extLst>
          </p:cNvPr>
          <p:cNvSpPr>
            <a:spLocks noGrp="1"/>
          </p:cNvSpPr>
          <p:nvPr>
            <p:ph sz="quarter" idx="39"/>
          </p:nvPr>
        </p:nvSpPr>
        <p:spPr/>
        <p:txBody>
          <a:bodyPr/>
          <a:lstStyle/>
          <a:p>
            <a:r>
              <a:rPr lang="en-US" sz="1400"/>
              <a:t>Assuming all prerequisites are met, depending on the number of credits achieved and the points awarded following the assessment of the Green Building Certification Institute (GBCI), that is the responsible body for assessing the certification applications, the premises will receive one of the following certifications:</a:t>
            </a:r>
          </a:p>
        </p:txBody>
      </p:sp>
      <p:sp>
        <p:nvSpPr>
          <p:cNvPr id="4" name="Espace réservé du texte 3">
            <a:extLst>
              <a:ext uri="{FF2B5EF4-FFF2-40B4-BE49-F238E27FC236}">
                <a16:creationId xmlns:a16="http://schemas.microsoft.com/office/drawing/2014/main" id="{E408EB26-6E4F-4D3B-9B40-113D6A5062D4}"/>
              </a:ext>
            </a:extLst>
          </p:cNvPr>
          <p:cNvSpPr>
            <a:spLocks noGrp="1"/>
          </p:cNvSpPr>
          <p:nvPr>
            <p:ph type="body" sz="quarter" idx="43"/>
          </p:nvPr>
        </p:nvSpPr>
        <p:spPr/>
        <p:txBody>
          <a:bodyPr/>
          <a:lstStyle/>
          <a:p>
            <a:r>
              <a:rPr lang="fr-FR" dirty="0"/>
              <a:t>GREEN BUILDING CERTIFICATION</a:t>
            </a:r>
          </a:p>
        </p:txBody>
      </p:sp>
      <p:sp>
        <p:nvSpPr>
          <p:cNvPr id="5" name="Titre 4">
            <a:extLst>
              <a:ext uri="{FF2B5EF4-FFF2-40B4-BE49-F238E27FC236}">
                <a16:creationId xmlns:a16="http://schemas.microsoft.com/office/drawing/2014/main" id="{5238A728-D89B-4834-AF4D-0297E4D9BAC4}"/>
              </a:ext>
            </a:extLst>
          </p:cNvPr>
          <p:cNvSpPr>
            <a:spLocks noGrp="1"/>
          </p:cNvSpPr>
          <p:nvPr>
            <p:ph type="title"/>
          </p:nvPr>
        </p:nvSpPr>
        <p:spPr/>
        <p:txBody>
          <a:bodyPr/>
          <a:lstStyle/>
          <a:p>
            <a:r>
              <a:rPr lang="fr-FR" err="1"/>
              <a:t>Which</a:t>
            </a:r>
            <a:r>
              <a:rPr lang="fr-FR"/>
              <a:t> standard for the Real Estate </a:t>
            </a:r>
            <a:r>
              <a:rPr lang="fr-FR" err="1"/>
              <a:t>industry</a:t>
            </a:r>
            <a:r>
              <a:rPr lang="fr-FR"/>
              <a:t> ? </a:t>
            </a:r>
            <a:br>
              <a:rPr lang="fr-FR"/>
            </a:br>
            <a:r>
              <a:rPr lang="fr-FR">
                <a:solidFill>
                  <a:srgbClr val="17E88F"/>
                </a:solidFill>
              </a:rPr>
              <a:t>LEED</a:t>
            </a:r>
          </a:p>
        </p:txBody>
      </p:sp>
      <p:sp>
        <p:nvSpPr>
          <p:cNvPr id="6" name="Espace réservé du texte 5">
            <a:extLst>
              <a:ext uri="{FF2B5EF4-FFF2-40B4-BE49-F238E27FC236}">
                <a16:creationId xmlns:a16="http://schemas.microsoft.com/office/drawing/2014/main" id="{68C54F95-8D84-4EA5-B16F-69549073BF2A}"/>
              </a:ext>
            </a:extLst>
          </p:cNvPr>
          <p:cNvSpPr>
            <a:spLocks noGrp="1"/>
          </p:cNvSpPr>
          <p:nvPr>
            <p:ph type="body" sz="quarter" idx="44"/>
          </p:nvPr>
        </p:nvSpPr>
        <p:spPr/>
        <p:txBody>
          <a:bodyPr/>
          <a:lstStyle/>
          <a:p>
            <a:r>
              <a:rPr lang="fr-FR" dirty="0"/>
              <a:t>LEED stands for </a:t>
            </a:r>
          </a:p>
          <a:p>
            <a:r>
              <a:rPr lang="en-IE" i="1" dirty="0"/>
              <a:t>Leadership in Energy and Environmental Design</a:t>
            </a:r>
            <a:endParaRPr lang="fr-FR" i="1" dirty="0"/>
          </a:p>
        </p:txBody>
      </p:sp>
      <p:sp>
        <p:nvSpPr>
          <p:cNvPr id="32" name="ZoneTexte 39">
            <a:extLst>
              <a:ext uri="{FF2B5EF4-FFF2-40B4-BE49-F238E27FC236}">
                <a16:creationId xmlns:a16="http://schemas.microsoft.com/office/drawing/2014/main" id="{A08871D0-4E3F-432B-9635-18136DEF5004}"/>
              </a:ext>
            </a:extLst>
          </p:cNvPr>
          <p:cNvSpPr txBox="1"/>
          <p:nvPr/>
        </p:nvSpPr>
        <p:spPr>
          <a:xfrm>
            <a:off x="10551212" y="6188933"/>
            <a:ext cx="1172116" cy="215444"/>
          </a:xfrm>
          <a:prstGeom prst="rect">
            <a:avLst/>
          </a:prstGeom>
          <a:noFill/>
        </p:spPr>
        <p:txBody>
          <a:bodyPr wrap="none" rtlCol="0">
            <a:spAutoFit/>
          </a:bodyPr>
          <a:lstStyle/>
          <a:p>
            <a:r>
              <a:rPr lang="fr-FR" sz="800" b="1" i="1" kern="1200" err="1">
                <a:solidFill>
                  <a:srgbClr val="000000">
                    <a:lumMod val="75000"/>
                    <a:lumOff val="25000"/>
                  </a:srgbClr>
                </a:solidFill>
                <a:latin typeface="Futura Std Book"/>
              </a:rPr>
              <a:t>Certificate</a:t>
            </a:r>
            <a:r>
              <a:rPr lang="fr-FR" sz="800" b="1" i="1" kern="1200">
                <a:solidFill>
                  <a:srgbClr val="000000">
                    <a:lumMod val="75000"/>
                    <a:lumOff val="25000"/>
                  </a:srgbClr>
                </a:solidFill>
                <a:latin typeface="Futura Std Book"/>
              </a:rPr>
              <a:t> </a:t>
            </a:r>
            <a:r>
              <a:rPr lang="fr-FR" sz="800" b="1" i="1" kern="1200" err="1">
                <a:solidFill>
                  <a:srgbClr val="000000">
                    <a:lumMod val="75000"/>
                    <a:lumOff val="25000"/>
                  </a:srgbClr>
                </a:solidFill>
                <a:latin typeface="Futura Std Book"/>
              </a:rPr>
              <a:t>example</a:t>
            </a:r>
            <a:endParaRPr lang="fr-FR" sz="800" b="1" i="1" kern="1200">
              <a:solidFill>
                <a:srgbClr val="000000">
                  <a:lumMod val="75000"/>
                  <a:lumOff val="25000"/>
                </a:srgbClr>
              </a:solidFill>
              <a:latin typeface="Futura Std Book"/>
            </a:endParaRPr>
          </a:p>
        </p:txBody>
      </p:sp>
      <p:grpSp>
        <p:nvGrpSpPr>
          <p:cNvPr id="35" name="Group 13">
            <a:extLst>
              <a:ext uri="{FF2B5EF4-FFF2-40B4-BE49-F238E27FC236}">
                <a16:creationId xmlns:a16="http://schemas.microsoft.com/office/drawing/2014/main" id="{E820498F-A9FC-4477-BAE6-F269755B35D2}"/>
              </a:ext>
            </a:extLst>
          </p:cNvPr>
          <p:cNvGrpSpPr/>
          <p:nvPr/>
        </p:nvGrpSpPr>
        <p:grpSpPr>
          <a:xfrm>
            <a:off x="3855982" y="3771810"/>
            <a:ext cx="3438063" cy="2673174"/>
            <a:chOff x="4012319" y="5185022"/>
            <a:chExt cx="2642462" cy="2013075"/>
          </a:xfrm>
        </p:grpSpPr>
        <p:pic>
          <p:nvPicPr>
            <p:cNvPr id="36" name="Picture 14">
              <a:extLst>
                <a:ext uri="{FF2B5EF4-FFF2-40B4-BE49-F238E27FC236}">
                  <a16:creationId xmlns:a16="http://schemas.microsoft.com/office/drawing/2014/main" id="{07BBEDB9-C0A0-4F8F-B22D-9494C91A66A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12319" y="5185022"/>
              <a:ext cx="2642462" cy="2013075"/>
            </a:xfrm>
            <a:prstGeom prst="rect">
              <a:avLst/>
            </a:prstGeom>
          </p:spPr>
        </p:pic>
        <p:pic>
          <p:nvPicPr>
            <p:cNvPr id="37" name="Picture 15">
              <a:extLst>
                <a:ext uri="{FF2B5EF4-FFF2-40B4-BE49-F238E27FC236}">
                  <a16:creationId xmlns:a16="http://schemas.microsoft.com/office/drawing/2014/main" id="{11B3D8C9-72EF-44D2-A17C-084341D4F65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32538" y="5977475"/>
              <a:ext cx="434988" cy="434988"/>
            </a:xfrm>
            <a:prstGeom prst="rect">
              <a:avLst/>
            </a:prstGeom>
          </p:spPr>
        </p:pic>
      </p:grpSp>
      <p:grpSp>
        <p:nvGrpSpPr>
          <p:cNvPr id="38" name="Group 16">
            <a:extLst>
              <a:ext uri="{FF2B5EF4-FFF2-40B4-BE49-F238E27FC236}">
                <a16:creationId xmlns:a16="http://schemas.microsoft.com/office/drawing/2014/main" id="{FF29C4AB-A93A-45F9-AA59-6EF0B66F0C2C}"/>
              </a:ext>
            </a:extLst>
          </p:cNvPr>
          <p:cNvGrpSpPr/>
          <p:nvPr/>
        </p:nvGrpSpPr>
        <p:grpSpPr>
          <a:xfrm>
            <a:off x="7878920" y="3162887"/>
            <a:ext cx="2952914" cy="1297610"/>
            <a:chOff x="1314450" y="1739900"/>
            <a:chExt cx="6618288" cy="2908300"/>
          </a:xfrm>
        </p:grpSpPr>
        <p:pic>
          <p:nvPicPr>
            <p:cNvPr id="39" name="Picture 2">
              <a:extLst>
                <a:ext uri="{FF2B5EF4-FFF2-40B4-BE49-F238E27FC236}">
                  <a16:creationId xmlns:a16="http://schemas.microsoft.com/office/drawing/2014/main" id="{8B6A851E-6E99-402A-9804-3D4603EAC6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0650" y="3629025"/>
              <a:ext cx="6465888"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a:extLst>
                <a:ext uri="{FF2B5EF4-FFF2-40B4-BE49-F238E27FC236}">
                  <a16:creationId xmlns:a16="http://schemas.microsoft.com/office/drawing/2014/main" id="{BD087E3E-8E79-4C55-86EE-BAEB82FE18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4450" y="1739900"/>
              <a:ext cx="6618288" cy="188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6" name="Picture 2" descr="Premier Inn Hotel Receives LEED Silver Certificaiton – SALIMUS">
            <a:extLst>
              <a:ext uri="{FF2B5EF4-FFF2-40B4-BE49-F238E27FC236}">
                <a16:creationId xmlns:a16="http://schemas.microsoft.com/office/drawing/2014/main" id="{2F80BC6C-B019-455D-B353-431FB35908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28669" y="4456730"/>
            <a:ext cx="2226241" cy="174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350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E3435D8-5271-4F47-80B5-D21300731D73}"/>
              </a:ext>
            </a:extLst>
          </p:cNvPr>
          <p:cNvSpPr>
            <a:spLocks noGrp="1"/>
          </p:cNvSpPr>
          <p:nvPr>
            <p:ph sz="quarter" idx="38"/>
          </p:nvPr>
        </p:nvSpPr>
        <p:spPr/>
        <p:txBody>
          <a:bodyPr/>
          <a:lstStyle/>
          <a:p>
            <a:pPr>
              <a:spcBef>
                <a:spcPts val="600"/>
              </a:spcBef>
              <a:spcAft>
                <a:spcPts val="600"/>
              </a:spcAft>
            </a:pPr>
            <a:r>
              <a:rPr lang="en-US" sz="1400" dirty="0"/>
              <a:t>The BREEAM approach is an environmental certification originating in the United Kingdom and recognized around the world, particularly in Europe. </a:t>
            </a:r>
          </a:p>
          <a:p>
            <a:pPr>
              <a:spcBef>
                <a:spcPts val="600"/>
              </a:spcBef>
              <a:spcAft>
                <a:spcPts val="600"/>
              </a:spcAft>
            </a:pPr>
            <a:r>
              <a:rPr lang="en-US" sz="1400" dirty="0"/>
              <a:t>The BREEAM In-Use certification is an effective support for structuring the management of a building, for having its environmental qualities recognized or for piloting an environmental strategy at the level of real estate portfolios.</a:t>
            </a:r>
            <a:endParaRPr lang="fr-FR" sz="1400" dirty="0"/>
          </a:p>
        </p:txBody>
      </p:sp>
      <p:sp>
        <p:nvSpPr>
          <p:cNvPr id="3" name="Espace réservé du contenu 2">
            <a:extLst>
              <a:ext uri="{FF2B5EF4-FFF2-40B4-BE49-F238E27FC236}">
                <a16:creationId xmlns:a16="http://schemas.microsoft.com/office/drawing/2014/main" id="{EFD21B4B-0751-4181-917C-61DB1109458A}"/>
              </a:ext>
            </a:extLst>
          </p:cNvPr>
          <p:cNvSpPr>
            <a:spLocks noGrp="1"/>
          </p:cNvSpPr>
          <p:nvPr>
            <p:ph sz="quarter" idx="39"/>
          </p:nvPr>
        </p:nvSpPr>
        <p:spPr/>
        <p:txBody>
          <a:bodyPr/>
          <a:lstStyle/>
          <a:p>
            <a:r>
              <a:rPr lang="en-US" sz="1400"/>
              <a:t>Different performance levels, from "ACCEPTABLE" to "OUTSTANDING" can be achieved, depending on the intrinsic characteristics of the buildings, their date of construction / renovation and depending on the performance of the management of its operations.</a:t>
            </a:r>
            <a:endParaRPr lang="fr-FR" sz="1400"/>
          </a:p>
        </p:txBody>
      </p:sp>
      <p:sp>
        <p:nvSpPr>
          <p:cNvPr id="4" name="Espace réservé du texte 3">
            <a:extLst>
              <a:ext uri="{FF2B5EF4-FFF2-40B4-BE49-F238E27FC236}">
                <a16:creationId xmlns:a16="http://schemas.microsoft.com/office/drawing/2014/main" id="{E408EB26-6E4F-4D3B-9B40-113D6A5062D4}"/>
              </a:ext>
            </a:extLst>
          </p:cNvPr>
          <p:cNvSpPr>
            <a:spLocks noGrp="1"/>
          </p:cNvSpPr>
          <p:nvPr>
            <p:ph type="body" sz="quarter" idx="43"/>
          </p:nvPr>
        </p:nvSpPr>
        <p:spPr/>
        <p:txBody>
          <a:bodyPr/>
          <a:lstStyle/>
          <a:p>
            <a:r>
              <a:rPr lang="fr-FR" dirty="0"/>
              <a:t>GREEN BUILDING CERTIFICATION</a:t>
            </a:r>
          </a:p>
        </p:txBody>
      </p:sp>
      <p:sp>
        <p:nvSpPr>
          <p:cNvPr id="5" name="Titre 4">
            <a:extLst>
              <a:ext uri="{FF2B5EF4-FFF2-40B4-BE49-F238E27FC236}">
                <a16:creationId xmlns:a16="http://schemas.microsoft.com/office/drawing/2014/main" id="{5238A728-D89B-4834-AF4D-0297E4D9BAC4}"/>
              </a:ext>
            </a:extLst>
          </p:cNvPr>
          <p:cNvSpPr>
            <a:spLocks noGrp="1"/>
          </p:cNvSpPr>
          <p:nvPr>
            <p:ph type="title"/>
          </p:nvPr>
        </p:nvSpPr>
        <p:spPr/>
        <p:txBody>
          <a:bodyPr/>
          <a:lstStyle/>
          <a:p>
            <a:r>
              <a:rPr lang="fr-FR" dirty="0" err="1"/>
              <a:t>Which</a:t>
            </a:r>
            <a:r>
              <a:rPr lang="fr-FR" dirty="0"/>
              <a:t> standard for the Real </a:t>
            </a:r>
            <a:r>
              <a:rPr lang="fr-FR" dirty="0" err="1"/>
              <a:t>Estate</a:t>
            </a:r>
            <a:r>
              <a:rPr lang="fr-FR" dirty="0"/>
              <a:t> </a:t>
            </a:r>
            <a:r>
              <a:rPr lang="fr-FR" dirty="0" err="1"/>
              <a:t>industry</a:t>
            </a:r>
            <a:r>
              <a:rPr lang="fr-FR" dirty="0"/>
              <a:t> ? </a:t>
            </a:r>
            <a:br>
              <a:rPr lang="fr-FR" dirty="0"/>
            </a:br>
            <a:r>
              <a:rPr lang="fr-FR" dirty="0">
                <a:solidFill>
                  <a:srgbClr val="17E88F"/>
                </a:solidFill>
              </a:rPr>
              <a:t>BREEAM</a:t>
            </a:r>
          </a:p>
        </p:txBody>
      </p:sp>
      <p:sp>
        <p:nvSpPr>
          <p:cNvPr id="6" name="Espace réservé du texte 5">
            <a:extLst>
              <a:ext uri="{FF2B5EF4-FFF2-40B4-BE49-F238E27FC236}">
                <a16:creationId xmlns:a16="http://schemas.microsoft.com/office/drawing/2014/main" id="{68C54F95-8D84-4EA5-B16F-69549073BF2A}"/>
              </a:ext>
            </a:extLst>
          </p:cNvPr>
          <p:cNvSpPr>
            <a:spLocks noGrp="1"/>
          </p:cNvSpPr>
          <p:nvPr>
            <p:ph type="body" sz="quarter" idx="44"/>
          </p:nvPr>
        </p:nvSpPr>
        <p:spPr/>
        <p:txBody>
          <a:bodyPr/>
          <a:lstStyle/>
          <a:p>
            <a:r>
              <a:rPr lang="fr-FR" dirty="0"/>
              <a:t>BREEAM stands for</a:t>
            </a:r>
          </a:p>
          <a:p>
            <a:r>
              <a:rPr lang="en-IE" i="1" dirty="0"/>
              <a:t>Building Research Establishment Environmental Assessment Method</a:t>
            </a:r>
            <a:endParaRPr lang="fr-FR" i="1" dirty="0"/>
          </a:p>
        </p:txBody>
      </p:sp>
      <p:pic>
        <p:nvPicPr>
          <p:cNvPr id="9" name="Picture 13">
            <a:extLst>
              <a:ext uri="{FF2B5EF4-FFF2-40B4-BE49-F238E27FC236}">
                <a16:creationId xmlns:a16="http://schemas.microsoft.com/office/drawing/2014/main" id="{79A0F899-7219-452E-A595-7136730BF3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45575" y="4403418"/>
            <a:ext cx="733048" cy="538698"/>
          </a:xfrm>
          <a:prstGeom prst="rect">
            <a:avLst/>
          </a:prstGeom>
        </p:spPr>
      </p:pic>
      <p:pic>
        <p:nvPicPr>
          <p:cNvPr id="10" name="Picture 14">
            <a:extLst>
              <a:ext uri="{FF2B5EF4-FFF2-40B4-BE49-F238E27FC236}">
                <a16:creationId xmlns:a16="http://schemas.microsoft.com/office/drawing/2014/main" id="{3D1EC812-8A11-4532-AF17-76EA5EB8F0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41290" y="4429132"/>
            <a:ext cx="921798" cy="487270"/>
          </a:xfrm>
          <a:prstGeom prst="rect">
            <a:avLst/>
          </a:prstGeom>
        </p:spPr>
      </p:pic>
      <p:pic>
        <p:nvPicPr>
          <p:cNvPr id="11" name="Picture 15">
            <a:extLst>
              <a:ext uri="{FF2B5EF4-FFF2-40B4-BE49-F238E27FC236}">
                <a16:creationId xmlns:a16="http://schemas.microsoft.com/office/drawing/2014/main" id="{9512487C-7D26-4DC6-A60C-50F181D81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9697" y="4432542"/>
            <a:ext cx="586977" cy="480450"/>
          </a:xfrm>
          <a:prstGeom prst="rect">
            <a:avLst/>
          </a:prstGeom>
        </p:spPr>
      </p:pic>
      <p:pic>
        <p:nvPicPr>
          <p:cNvPr id="12" name="Picture 16">
            <a:extLst>
              <a:ext uri="{FF2B5EF4-FFF2-40B4-BE49-F238E27FC236}">
                <a16:creationId xmlns:a16="http://schemas.microsoft.com/office/drawing/2014/main" id="{E5FD0063-9A1B-45D7-9F6F-9BC5C29ABBC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375219" y="4379350"/>
            <a:ext cx="565384" cy="586835"/>
          </a:xfrm>
          <a:prstGeom prst="rect">
            <a:avLst/>
          </a:prstGeom>
        </p:spPr>
      </p:pic>
      <p:pic>
        <p:nvPicPr>
          <p:cNvPr id="13" name="Picture 17">
            <a:extLst>
              <a:ext uri="{FF2B5EF4-FFF2-40B4-BE49-F238E27FC236}">
                <a16:creationId xmlns:a16="http://schemas.microsoft.com/office/drawing/2014/main" id="{EA036A46-602B-4169-8FE4-37B01B1EE5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127743" y="4411562"/>
            <a:ext cx="454157" cy="522410"/>
          </a:xfrm>
          <a:prstGeom prst="rect">
            <a:avLst/>
          </a:prstGeom>
        </p:spPr>
      </p:pic>
      <p:pic>
        <p:nvPicPr>
          <p:cNvPr id="14" name="Picture 18">
            <a:extLst>
              <a:ext uri="{FF2B5EF4-FFF2-40B4-BE49-F238E27FC236}">
                <a16:creationId xmlns:a16="http://schemas.microsoft.com/office/drawing/2014/main" id="{41846043-73B8-4C2C-A8DE-C74B1983483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256"/>
          <a:stretch/>
        </p:blipFill>
        <p:spPr>
          <a:xfrm>
            <a:off x="3766852" y="5503981"/>
            <a:ext cx="657027" cy="514274"/>
          </a:xfrm>
          <a:prstGeom prst="rect">
            <a:avLst/>
          </a:prstGeom>
        </p:spPr>
      </p:pic>
      <p:pic>
        <p:nvPicPr>
          <p:cNvPr id="15" name="Picture 19">
            <a:extLst>
              <a:ext uri="{FF2B5EF4-FFF2-40B4-BE49-F238E27FC236}">
                <a16:creationId xmlns:a16="http://schemas.microsoft.com/office/drawing/2014/main" id="{1E470BB1-3B95-41F9-8553-2BA7F41DCAC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35204" y="5486083"/>
            <a:ext cx="702835" cy="550070"/>
          </a:xfrm>
          <a:prstGeom prst="rect">
            <a:avLst/>
          </a:prstGeom>
        </p:spPr>
      </p:pic>
      <p:pic>
        <p:nvPicPr>
          <p:cNvPr id="16" name="Picture 20">
            <a:extLst>
              <a:ext uri="{FF2B5EF4-FFF2-40B4-BE49-F238E27FC236}">
                <a16:creationId xmlns:a16="http://schemas.microsoft.com/office/drawing/2014/main" id="{AB7C99FC-841E-4879-BA00-8869188EC6C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542158" y="5499669"/>
            <a:ext cx="525458" cy="522899"/>
          </a:xfrm>
          <a:prstGeom prst="rect">
            <a:avLst/>
          </a:prstGeom>
        </p:spPr>
      </p:pic>
      <p:pic>
        <p:nvPicPr>
          <p:cNvPr id="17" name="Picture 21">
            <a:extLst>
              <a:ext uri="{FF2B5EF4-FFF2-40B4-BE49-F238E27FC236}">
                <a16:creationId xmlns:a16="http://schemas.microsoft.com/office/drawing/2014/main" id="{92E2208C-E665-4794-8F32-A9E1EFFD1B3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764985" y="5485013"/>
            <a:ext cx="524431" cy="552210"/>
          </a:xfrm>
          <a:prstGeom prst="rect">
            <a:avLst/>
          </a:prstGeom>
        </p:spPr>
      </p:pic>
      <p:graphicFrame>
        <p:nvGraphicFramePr>
          <p:cNvPr id="18" name="Table 22">
            <a:extLst>
              <a:ext uri="{FF2B5EF4-FFF2-40B4-BE49-F238E27FC236}">
                <a16:creationId xmlns:a16="http://schemas.microsoft.com/office/drawing/2014/main" id="{F16EE836-1DF5-4826-BB70-EE1A16A1EC40}"/>
              </a:ext>
            </a:extLst>
          </p:cNvPr>
          <p:cNvGraphicFramePr>
            <a:graphicFrameLocks noGrp="1"/>
          </p:cNvGraphicFramePr>
          <p:nvPr/>
        </p:nvGraphicFramePr>
        <p:xfrm>
          <a:off x="3346018" y="4964055"/>
          <a:ext cx="4457700" cy="335280"/>
        </p:xfrm>
        <a:graphic>
          <a:graphicData uri="http://schemas.openxmlformats.org/drawingml/2006/table">
            <a:tbl>
              <a:tblPr firstRow="1" bandRow="1">
                <a:tableStyleId>{5C22544A-7EE6-4342-B048-85BDC9FD1C3A}</a:tableStyleId>
              </a:tblPr>
              <a:tblGrid>
                <a:gridCol w="891540">
                  <a:extLst>
                    <a:ext uri="{9D8B030D-6E8A-4147-A177-3AD203B41FA5}">
                      <a16:colId xmlns:a16="http://schemas.microsoft.com/office/drawing/2014/main" val="2793041523"/>
                    </a:ext>
                  </a:extLst>
                </a:gridCol>
                <a:gridCol w="891540">
                  <a:extLst>
                    <a:ext uri="{9D8B030D-6E8A-4147-A177-3AD203B41FA5}">
                      <a16:colId xmlns:a16="http://schemas.microsoft.com/office/drawing/2014/main" val="3276258969"/>
                    </a:ext>
                  </a:extLst>
                </a:gridCol>
                <a:gridCol w="891540">
                  <a:extLst>
                    <a:ext uri="{9D8B030D-6E8A-4147-A177-3AD203B41FA5}">
                      <a16:colId xmlns:a16="http://schemas.microsoft.com/office/drawing/2014/main" val="3577378578"/>
                    </a:ext>
                  </a:extLst>
                </a:gridCol>
                <a:gridCol w="891540">
                  <a:extLst>
                    <a:ext uri="{9D8B030D-6E8A-4147-A177-3AD203B41FA5}">
                      <a16:colId xmlns:a16="http://schemas.microsoft.com/office/drawing/2014/main" val="3352950389"/>
                    </a:ext>
                  </a:extLst>
                </a:gridCol>
                <a:gridCol w="891540">
                  <a:extLst>
                    <a:ext uri="{9D8B030D-6E8A-4147-A177-3AD203B41FA5}">
                      <a16:colId xmlns:a16="http://schemas.microsoft.com/office/drawing/2014/main" val="638066463"/>
                    </a:ext>
                  </a:extLst>
                </a:gridCol>
              </a:tblGrid>
              <a:tr h="275892">
                <a:tc>
                  <a:txBody>
                    <a:bodyPr/>
                    <a:lstStyle/>
                    <a:p>
                      <a:pPr algn="ctr"/>
                      <a:r>
                        <a:rPr lang="fr-FR" sz="800" i="1" kern="1200">
                          <a:solidFill>
                            <a:srgbClr val="000000">
                              <a:lumMod val="75000"/>
                              <a:lumOff val="25000"/>
                            </a:srgbClr>
                          </a:solidFill>
                          <a:latin typeface="Futura Std Book"/>
                          <a:ea typeface="+mn-ea"/>
                          <a:cs typeface="+mn-cs"/>
                        </a:rPr>
                        <a:t>Management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800" i="1" kern="1200">
                          <a:solidFill>
                            <a:srgbClr val="000000">
                              <a:lumMod val="75000"/>
                              <a:lumOff val="25000"/>
                            </a:srgbClr>
                          </a:solidFill>
                          <a:latin typeface="Futura Std Book"/>
                          <a:ea typeface="+mn-ea"/>
                          <a:cs typeface="+mn-cs"/>
                        </a:rPr>
                        <a:t>Transport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800" i="1" kern="1200" err="1">
                          <a:solidFill>
                            <a:srgbClr val="000000">
                              <a:lumMod val="75000"/>
                              <a:lumOff val="25000"/>
                            </a:srgbClr>
                          </a:solidFill>
                          <a:latin typeface="Futura Std Book"/>
                          <a:ea typeface="+mn-ea"/>
                          <a:cs typeface="+mn-cs"/>
                        </a:rPr>
                        <a:t>Health</a:t>
                      </a:r>
                      <a:r>
                        <a:rPr lang="fr-FR" sz="800" i="1" kern="1200">
                          <a:solidFill>
                            <a:srgbClr val="000000">
                              <a:lumMod val="75000"/>
                              <a:lumOff val="25000"/>
                            </a:srgbClr>
                          </a:solidFill>
                          <a:latin typeface="Futura Std Book"/>
                          <a:ea typeface="+mn-ea"/>
                          <a:cs typeface="+mn-cs"/>
                        </a:rPr>
                        <a:t> &amp; </a:t>
                      </a:r>
                      <a:r>
                        <a:rPr lang="fr-FR" sz="800" i="1" kern="1200" err="1">
                          <a:solidFill>
                            <a:srgbClr val="000000">
                              <a:lumMod val="75000"/>
                              <a:lumOff val="25000"/>
                            </a:srgbClr>
                          </a:solidFill>
                          <a:latin typeface="Futura Std Book"/>
                          <a:ea typeface="+mn-ea"/>
                          <a:cs typeface="+mn-cs"/>
                        </a:rPr>
                        <a:t>Wellbeing</a:t>
                      </a:r>
                      <a:endParaRPr lang="fr-FR" sz="800" i="1" kern="1200">
                        <a:solidFill>
                          <a:srgbClr val="000000">
                            <a:lumMod val="75000"/>
                            <a:lumOff val="25000"/>
                          </a:srgbClr>
                        </a:solidFill>
                        <a:latin typeface="Futura Std Book"/>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800" i="1" kern="1200">
                          <a:solidFill>
                            <a:srgbClr val="000000">
                              <a:lumMod val="75000"/>
                              <a:lumOff val="25000"/>
                            </a:srgbClr>
                          </a:solidFill>
                          <a:latin typeface="Futura Std Book"/>
                          <a:ea typeface="+mn-ea"/>
                          <a:cs typeface="+mn-cs"/>
                        </a:rPr>
                        <a:t>Energy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800" i="1" kern="1200">
                          <a:solidFill>
                            <a:srgbClr val="000000">
                              <a:lumMod val="75000"/>
                              <a:lumOff val="25000"/>
                            </a:srgbClr>
                          </a:solidFill>
                          <a:latin typeface="Futura Std Book"/>
                          <a:ea typeface="+mn-ea"/>
                          <a:cs typeface="+mn-cs"/>
                        </a:rPr>
                        <a:t>Water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3179753"/>
                  </a:ext>
                </a:extLst>
              </a:tr>
            </a:tbl>
          </a:graphicData>
        </a:graphic>
      </p:graphicFrame>
      <p:graphicFrame>
        <p:nvGraphicFramePr>
          <p:cNvPr id="19" name="Table 23">
            <a:extLst>
              <a:ext uri="{FF2B5EF4-FFF2-40B4-BE49-F238E27FC236}">
                <a16:creationId xmlns:a16="http://schemas.microsoft.com/office/drawing/2014/main" id="{CA5E15CE-5245-4816-8D0B-142D60EBFBDB}"/>
              </a:ext>
            </a:extLst>
          </p:cNvPr>
          <p:cNvGraphicFramePr>
            <a:graphicFrameLocks noGrp="1"/>
          </p:cNvGraphicFramePr>
          <p:nvPr/>
        </p:nvGraphicFramePr>
        <p:xfrm>
          <a:off x="3658529" y="6046470"/>
          <a:ext cx="3608668" cy="335280"/>
        </p:xfrm>
        <a:graphic>
          <a:graphicData uri="http://schemas.openxmlformats.org/drawingml/2006/table">
            <a:tbl>
              <a:tblPr firstRow="1" bandRow="1">
                <a:tableStyleId>{5C22544A-7EE6-4342-B048-85BDC9FD1C3A}</a:tableStyleId>
              </a:tblPr>
              <a:tblGrid>
                <a:gridCol w="902167">
                  <a:extLst>
                    <a:ext uri="{9D8B030D-6E8A-4147-A177-3AD203B41FA5}">
                      <a16:colId xmlns:a16="http://schemas.microsoft.com/office/drawing/2014/main" val="2793041523"/>
                    </a:ext>
                  </a:extLst>
                </a:gridCol>
                <a:gridCol w="902167">
                  <a:extLst>
                    <a:ext uri="{9D8B030D-6E8A-4147-A177-3AD203B41FA5}">
                      <a16:colId xmlns:a16="http://schemas.microsoft.com/office/drawing/2014/main" val="3577378578"/>
                    </a:ext>
                  </a:extLst>
                </a:gridCol>
                <a:gridCol w="902167">
                  <a:extLst>
                    <a:ext uri="{9D8B030D-6E8A-4147-A177-3AD203B41FA5}">
                      <a16:colId xmlns:a16="http://schemas.microsoft.com/office/drawing/2014/main" val="3352950389"/>
                    </a:ext>
                  </a:extLst>
                </a:gridCol>
                <a:gridCol w="902167">
                  <a:extLst>
                    <a:ext uri="{9D8B030D-6E8A-4147-A177-3AD203B41FA5}">
                      <a16:colId xmlns:a16="http://schemas.microsoft.com/office/drawing/2014/main" val="638066463"/>
                    </a:ext>
                  </a:extLst>
                </a:gridCol>
              </a:tblGrid>
              <a:tr h="333437">
                <a:tc>
                  <a:txBody>
                    <a:bodyPr/>
                    <a:lstStyle/>
                    <a:p>
                      <a:pPr algn="ctr"/>
                      <a:r>
                        <a:rPr lang="fr-FR" sz="800" i="1" kern="1200">
                          <a:solidFill>
                            <a:srgbClr val="000000">
                              <a:lumMod val="75000"/>
                              <a:lumOff val="25000"/>
                            </a:srgbClr>
                          </a:solidFill>
                          <a:latin typeface="Futura Std Book"/>
                          <a:ea typeface="+mn-ea"/>
                          <a:cs typeface="+mn-cs"/>
                        </a:rPr>
                        <a:t>Ressources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800" i="1" kern="1200">
                          <a:solidFill>
                            <a:srgbClr val="000000">
                              <a:lumMod val="75000"/>
                              <a:lumOff val="25000"/>
                            </a:srgbClr>
                          </a:solidFill>
                          <a:latin typeface="Futura Std Book"/>
                          <a:ea typeface="+mn-ea"/>
                          <a:cs typeface="+mn-cs"/>
                        </a:rPr>
                        <a:t>Pollution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800" i="1" kern="1200" dirty="0" err="1">
                          <a:solidFill>
                            <a:srgbClr val="000000">
                              <a:lumMod val="75000"/>
                              <a:lumOff val="25000"/>
                            </a:srgbClr>
                          </a:solidFill>
                          <a:latin typeface="Futura Std Book"/>
                          <a:ea typeface="+mn-ea"/>
                          <a:cs typeface="+mn-cs"/>
                        </a:rPr>
                        <a:t>Resilience</a:t>
                      </a:r>
                      <a:endParaRPr lang="fr-FR" sz="800" i="1" kern="1200" dirty="0">
                        <a:solidFill>
                          <a:srgbClr val="000000">
                            <a:lumMod val="75000"/>
                            <a:lumOff val="25000"/>
                          </a:srgbClr>
                        </a:solidFill>
                        <a:latin typeface="Futura Std Book"/>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fr-FR" sz="800" i="1" kern="1200" dirty="0">
                          <a:solidFill>
                            <a:srgbClr val="000000">
                              <a:lumMod val="75000"/>
                              <a:lumOff val="25000"/>
                            </a:srgbClr>
                          </a:solidFill>
                          <a:latin typeface="Futura Std Book"/>
                          <a:ea typeface="+mn-ea"/>
                          <a:cs typeface="+mn-cs"/>
                        </a:rPr>
                        <a:t>Land Use &amp; </a:t>
                      </a:r>
                      <a:r>
                        <a:rPr lang="fr-FR" sz="800" i="1" kern="1200" dirty="0" err="1">
                          <a:solidFill>
                            <a:srgbClr val="000000">
                              <a:lumMod val="75000"/>
                              <a:lumOff val="25000"/>
                            </a:srgbClr>
                          </a:solidFill>
                          <a:latin typeface="Futura Std Book"/>
                          <a:ea typeface="+mn-ea"/>
                          <a:cs typeface="+mn-cs"/>
                        </a:rPr>
                        <a:t>Ecology</a:t>
                      </a:r>
                      <a:endParaRPr lang="fr-FR" sz="800" i="1" kern="1200" dirty="0">
                        <a:solidFill>
                          <a:srgbClr val="000000">
                            <a:lumMod val="75000"/>
                            <a:lumOff val="25000"/>
                          </a:srgbClr>
                        </a:solidFill>
                        <a:latin typeface="Futura Std Book"/>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3179753"/>
                  </a:ext>
                </a:extLst>
              </a:tr>
            </a:tbl>
          </a:graphicData>
        </a:graphic>
      </p:graphicFrame>
      <p:grpSp>
        <p:nvGrpSpPr>
          <p:cNvPr id="33" name="Groupe 32">
            <a:extLst>
              <a:ext uri="{FF2B5EF4-FFF2-40B4-BE49-F238E27FC236}">
                <a16:creationId xmlns:a16="http://schemas.microsoft.com/office/drawing/2014/main" id="{127FB2FD-BE1E-4338-AF4F-82E7ECF6F94D}"/>
              </a:ext>
            </a:extLst>
          </p:cNvPr>
          <p:cNvGrpSpPr/>
          <p:nvPr/>
        </p:nvGrpSpPr>
        <p:grpSpPr>
          <a:xfrm>
            <a:off x="9090280" y="3353740"/>
            <a:ext cx="2607719" cy="3028010"/>
            <a:chOff x="8229854" y="2627313"/>
            <a:chExt cx="3279331" cy="3807869"/>
          </a:xfrm>
        </p:grpSpPr>
        <p:grpSp>
          <p:nvGrpSpPr>
            <p:cNvPr id="20" name="Groupe 108">
              <a:extLst>
                <a:ext uri="{FF2B5EF4-FFF2-40B4-BE49-F238E27FC236}">
                  <a16:creationId xmlns:a16="http://schemas.microsoft.com/office/drawing/2014/main" id="{79DAD626-1534-49F7-A63B-B2501C015321}"/>
                </a:ext>
              </a:extLst>
            </p:cNvPr>
            <p:cNvGrpSpPr>
              <a:grpSpLocks noChangeAspect="1"/>
            </p:cNvGrpSpPr>
            <p:nvPr/>
          </p:nvGrpSpPr>
          <p:grpSpPr>
            <a:xfrm>
              <a:off x="9314454" y="2627313"/>
              <a:ext cx="2173137" cy="3105000"/>
              <a:chOff x="7643459" y="670063"/>
              <a:chExt cx="3571710" cy="5103288"/>
            </a:xfrm>
          </p:grpSpPr>
          <p:pic>
            <p:nvPicPr>
              <p:cNvPr id="21" name="Image 103">
                <a:extLst>
                  <a:ext uri="{FF2B5EF4-FFF2-40B4-BE49-F238E27FC236}">
                    <a16:creationId xmlns:a16="http://schemas.microsoft.com/office/drawing/2014/main" id="{7C686F05-08E3-403C-A023-1CCC966D32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43459" y="670063"/>
                <a:ext cx="3571710" cy="5103288"/>
              </a:xfrm>
              <a:prstGeom prst="rect">
                <a:avLst/>
              </a:prstGeom>
            </p:spPr>
          </p:pic>
          <p:sp>
            <p:nvSpPr>
              <p:cNvPr id="22" name="Rectangle 21">
                <a:extLst>
                  <a:ext uri="{FF2B5EF4-FFF2-40B4-BE49-F238E27FC236}">
                    <a16:creationId xmlns:a16="http://schemas.microsoft.com/office/drawing/2014/main" id="{E23749DB-D6AA-4000-BF8B-978EE73E2F6C}"/>
                  </a:ext>
                </a:extLst>
              </p:cNvPr>
              <p:cNvSpPr/>
              <p:nvPr/>
            </p:nvSpPr>
            <p:spPr>
              <a:xfrm>
                <a:off x="8022210" y="2059939"/>
                <a:ext cx="542670" cy="3627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3" name="Rectangle 22">
                <a:extLst>
                  <a:ext uri="{FF2B5EF4-FFF2-40B4-BE49-F238E27FC236}">
                    <a16:creationId xmlns:a16="http://schemas.microsoft.com/office/drawing/2014/main" id="{536E0CAE-273B-48DE-804A-FBB9E2337502}"/>
                  </a:ext>
                </a:extLst>
              </p:cNvPr>
              <p:cNvSpPr/>
              <p:nvPr/>
            </p:nvSpPr>
            <p:spPr>
              <a:xfrm>
                <a:off x="9207120" y="1534159"/>
                <a:ext cx="832230" cy="1308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4" name="Rectangle 23">
                <a:extLst>
                  <a:ext uri="{FF2B5EF4-FFF2-40B4-BE49-F238E27FC236}">
                    <a16:creationId xmlns:a16="http://schemas.microsoft.com/office/drawing/2014/main" id="{EE0B8F43-286F-49FC-8F56-2F6A5030CAFA}"/>
                  </a:ext>
                </a:extLst>
              </p:cNvPr>
              <p:cNvSpPr/>
              <p:nvPr/>
            </p:nvSpPr>
            <p:spPr>
              <a:xfrm>
                <a:off x="8029830" y="3101340"/>
                <a:ext cx="512190" cy="898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 name="Rectangle 24">
                <a:extLst>
                  <a:ext uri="{FF2B5EF4-FFF2-40B4-BE49-F238E27FC236}">
                    <a16:creationId xmlns:a16="http://schemas.microsoft.com/office/drawing/2014/main" id="{1F71F0AC-4E94-4402-A241-38DF1930F35B}"/>
                  </a:ext>
                </a:extLst>
              </p:cNvPr>
              <p:cNvSpPr/>
              <p:nvPr/>
            </p:nvSpPr>
            <p:spPr>
              <a:xfrm>
                <a:off x="8022210" y="3278033"/>
                <a:ext cx="512190" cy="898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26" name="Groupe 102">
              <a:extLst>
                <a:ext uri="{FF2B5EF4-FFF2-40B4-BE49-F238E27FC236}">
                  <a16:creationId xmlns:a16="http://schemas.microsoft.com/office/drawing/2014/main" id="{F60FB637-62BE-48C1-AE03-CBEAF8338DBE}"/>
                </a:ext>
              </a:extLst>
            </p:cNvPr>
            <p:cNvGrpSpPr>
              <a:grpSpLocks noChangeAspect="1"/>
            </p:cNvGrpSpPr>
            <p:nvPr/>
          </p:nvGrpSpPr>
          <p:grpSpPr>
            <a:xfrm>
              <a:off x="8229854" y="3084006"/>
              <a:ext cx="2169200" cy="3105000"/>
              <a:chOff x="8102895" y="1101852"/>
              <a:chExt cx="3565230" cy="5103288"/>
            </a:xfrm>
          </p:grpSpPr>
          <p:pic>
            <p:nvPicPr>
              <p:cNvPr id="27" name="Image 97">
                <a:extLst>
                  <a:ext uri="{FF2B5EF4-FFF2-40B4-BE49-F238E27FC236}">
                    <a16:creationId xmlns:a16="http://schemas.microsoft.com/office/drawing/2014/main" id="{9D292432-62DA-420F-9F99-6493B0B26CE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02895" y="1101852"/>
                <a:ext cx="3565230" cy="5103288"/>
              </a:xfrm>
              <a:prstGeom prst="rect">
                <a:avLst/>
              </a:prstGeom>
            </p:spPr>
          </p:pic>
          <p:sp>
            <p:nvSpPr>
              <p:cNvPr id="28" name="Rectangle 27">
                <a:extLst>
                  <a:ext uri="{FF2B5EF4-FFF2-40B4-BE49-F238E27FC236}">
                    <a16:creationId xmlns:a16="http://schemas.microsoft.com/office/drawing/2014/main" id="{87FC31D0-AF00-4252-B444-43A6B552835F}"/>
                  </a:ext>
                </a:extLst>
              </p:cNvPr>
              <p:cNvSpPr/>
              <p:nvPr/>
            </p:nvSpPr>
            <p:spPr>
              <a:xfrm>
                <a:off x="8513064" y="2249424"/>
                <a:ext cx="694944" cy="411480"/>
              </a:xfrm>
              <a:prstGeom prst="rect">
                <a:avLst/>
              </a:prstGeom>
              <a:solidFill>
                <a:srgbClr val="3B5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 name="Rectangle 28">
                <a:extLst>
                  <a:ext uri="{FF2B5EF4-FFF2-40B4-BE49-F238E27FC236}">
                    <a16:creationId xmlns:a16="http://schemas.microsoft.com/office/drawing/2014/main" id="{E06C2F0C-0D9A-48E2-BF03-E881D81086F7}"/>
                  </a:ext>
                </a:extLst>
              </p:cNvPr>
              <p:cNvSpPr/>
              <p:nvPr/>
            </p:nvSpPr>
            <p:spPr>
              <a:xfrm>
                <a:off x="8513064" y="3291840"/>
                <a:ext cx="1170432" cy="137160"/>
              </a:xfrm>
              <a:prstGeom prst="rect">
                <a:avLst/>
              </a:prstGeom>
              <a:solidFill>
                <a:srgbClr val="9E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 name="Rectangle 29">
                <a:extLst>
                  <a:ext uri="{FF2B5EF4-FFF2-40B4-BE49-F238E27FC236}">
                    <a16:creationId xmlns:a16="http://schemas.microsoft.com/office/drawing/2014/main" id="{01AF6242-8963-49F0-9342-8DC9722B6C17}"/>
                  </a:ext>
                </a:extLst>
              </p:cNvPr>
              <p:cNvSpPr/>
              <p:nvPr/>
            </p:nvSpPr>
            <p:spPr>
              <a:xfrm>
                <a:off x="10100310" y="4194810"/>
                <a:ext cx="505778" cy="83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1" name="Rectangle 30">
                <a:extLst>
                  <a:ext uri="{FF2B5EF4-FFF2-40B4-BE49-F238E27FC236}">
                    <a16:creationId xmlns:a16="http://schemas.microsoft.com/office/drawing/2014/main" id="{7B4CE958-E1DE-4236-90CD-2A066DCE3AA2}"/>
                  </a:ext>
                </a:extLst>
              </p:cNvPr>
              <p:cNvSpPr/>
              <p:nvPr/>
            </p:nvSpPr>
            <p:spPr>
              <a:xfrm>
                <a:off x="10100310" y="3989070"/>
                <a:ext cx="505778" cy="83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2" name="ZoneTexte 39">
              <a:extLst>
                <a:ext uri="{FF2B5EF4-FFF2-40B4-BE49-F238E27FC236}">
                  <a16:creationId xmlns:a16="http://schemas.microsoft.com/office/drawing/2014/main" id="{A08871D0-4E3F-432B-9635-18136DEF5004}"/>
                </a:ext>
              </a:extLst>
            </p:cNvPr>
            <p:cNvSpPr txBox="1"/>
            <p:nvPr/>
          </p:nvSpPr>
          <p:spPr>
            <a:xfrm>
              <a:off x="10035192" y="6164251"/>
              <a:ext cx="1473993" cy="270931"/>
            </a:xfrm>
            <a:prstGeom prst="rect">
              <a:avLst/>
            </a:prstGeom>
            <a:noFill/>
          </p:spPr>
          <p:txBody>
            <a:bodyPr wrap="none" rtlCol="0">
              <a:spAutoFit/>
            </a:bodyPr>
            <a:lstStyle/>
            <a:p>
              <a:pPr algn="r"/>
              <a:r>
                <a:rPr lang="fr-FR" sz="800" b="1" i="1" kern="1200" err="1">
                  <a:solidFill>
                    <a:srgbClr val="000000">
                      <a:lumMod val="75000"/>
                      <a:lumOff val="25000"/>
                    </a:srgbClr>
                  </a:solidFill>
                  <a:latin typeface="Futura Std Book"/>
                </a:rPr>
                <a:t>Certificate</a:t>
              </a:r>
              <a:r>
                <a:rPr lang="fr-FR" sz="800" b="1" i="1" kern="1200">
                  <a:solidFill>
                    <a:srgbClr val="000000">
                      <a:lumMod val="75000"/>
                      <a:lumOff val="25000"/>
                    </a:srgbClr>
                  </a:solidFill>
                  <a:latin typeface="Futura Std Book"/>
                </a:rPr>
                <a:t> </a:t>
              </a:r>
              <a:r>
                <a:rPr lang="fr-FR" sz="800" b="1" i="1" kern="1200" err="1">
                  <a:solidFill>
                    <a:srgbClr val="000000">
                      <a:lumMod val="75000"/>
                      <a:lumOff val="25000"/>
                    </a:srgbClr>
                  </a:solidFill>
                  <a:latin typeface="Futura Std Book"/>
                </a:rPr>
                <a:t>example</a:t>
              </a:r>
              <a:endParaRPr lang="fr-FR" sz="800" b="1" i="1" kern="1200">
                <a:solidFill>
                  <a:srgbClr val="000000">
                    <a:lumMod val="75000"/>
                    <a:lumOff val="25000"/>
                  </a:srgbClr>
                </a:solidFill>
                <a:latin typeface="Futura Std Book"/>
              </a:endParaRPr>
            </a:p>
          </p:txBody>
        </p:sp>
      </p:grpSp>
      <p:pic>
        <p:nvPicPr>
          <p:cNvPr id="34" name="Picture 17">
            <a:extLst>
              <a:ext uri="{FF2B5EF4-FFF2-40B4-BE49-F238E27FC236}">
                <a16:creationId xmlns:a16="http://schemas.microsoft.com/office/drawing/2014/main" id="{0618B8EE-1B8A-4F57-9C7A-EDB836A31F1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79639" y="2844748"/>
            <a:ext cx="2377035" cy="1105504"/>
          </a:xfrm>
          <a:prstGeom prst="rect">
            <a:avLst/>
          </a:prstGeom>
        </p:spPr>
      </p:pic>
    </p:spTree>
    <p:extLst>
      <p:ext uri="{BB962C8B-B14F-4D97-AF65-F5344CB8AC3E}">
        <p14:creationId xmlns:p14="http://schemas.microsoft.com/office/powerpoint/2010/main" val="635497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3">
            <a:extLst>
              <a:ext uri="{FF2B5EF4-FFF2-40B4-BE49-F238E27FC236}">
                <a16:creationId xmlns:a16="http://schemas.microsoft.com/office/drawing/2014/main" id="{308B2DC3-2750-6B42-923E-5A59D8BCC746}"/>
              </a:ext>
            </a:extLst>
          </p:cNvPr>
          <p:cNvGraphicFramePr>
            <a:graphicFrameLocks noGrp="1"/>
          </p:cNvGraphicFramePr>
          <p:nvPr/>
        </p:nvGraphicFramePr>
        <p:xfrm>
          <a:off x="7681910" y="1601788"/>
          <a:ext cx="3997326" cy="4779966"/>
        </p:xfrm>
        <a:graphic>
          <a:graphicData uri="http://schemas.openxmlformats.org/drawingml/2006/table">
            <a:tbl>
              <a:tblPr firstRow="1" bandRow="1"/>
              <a:tblGrid>
                <a:gridCol w="1225422">
                  <a:extLst>
                    <a:ext uri="{9D8B030D-6E8A-4147-A177-3AD203B41FA5}">
                      <a16:colId xmlns:a16="http://schemas.microsoft.com/office/drawing/2014/main" val="4205355633"/>
                    </a:ext>
                  </a:extLst>
                </a:gridCol>
                <a:gridCol w="692976">
                  <a:extLst>
                    <a:ext uri="{9D8B030D-6E8A-4147-A177-3AD203B41FA5}">
                      <a16:colId xmlns:a16="http://schemas.microsoft.com/office/drawing/2014/main" val="1058016091"/>
                    </a:ext>
                  </a:extLst>
                </a:gridCol>
                <a:gridCol w="692976">
                  <a:extLst>
                    <a:ext uri="{9D8B030D-6E8A-4147-A177-3AD203B41FA5}">
                      <a16:colId xmlns:a16="http://schemas.microsoft.com/office/drawing/2014/main" val="1412776427"/>
                    </a:ext>
                  </a:extLst>
                </a:gridCol>
                <a:gridCol w="692976">
                  <a:extLst>
                    <a:ext uri="{9D8B030D-6E8A-4147-A177-3AD203B41FA5}">
                      <a16:colId xmlns:a16="http://schemas.microsoft.com/office/drawing/2014/main" val="2269297245"/>
                    </a:ext>
                  </a:extLst>
                </a:gridCol>
                <a:gridCol w="692976">
                  <a:extLst>
                    <a:ext uri="{9D8B030D-6E8A-4147-A177-3AD203B41FA5}">
                      <a16:colId xmlns:a16="http://schemas.microsoft.com/office/drawing/2014/main" val="3637352129"/>
                    </a:ext>
                  </a:extLst>
                </a:gridCol>
              </a:tblGrid>
              <a:tr h="450199">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1765" lvl="1" indent="0" algn="l" defTabSz="1016644" rtl="0" eaLnBrk="1" fontAlgn="base" latinLnBrk="0" hangingPunct="1">
                        <a:lnSpc>
                          <a:spcPct val="95000"/>
                        </a:lnSpc>
                        <a:spcBef>
                          <a:spcPts val="0"/>
                        </a:spcBef>
                        <a:spcAft>
                          <a:spcPts val="600"/>
                        </a:spcAft>
                        <a:buClr>
                          <a:srgbClr val="00A657"/>
                        </a:buClr>
                        <a:buFont typeface="Wingdings" pitchFamily="2" charset="2"/>
                        <a:buNone/>
                      </a:pPr>
                      <a:endParaRPr lang="en-GB" sz="1050" b="0" kern="1200" cap="none" baseline="0">
                        <a:solidFill>
                          <a:schemeClr val="tx1"/>
                        </a:solidFill>
                        <a:latin typeface="+mn-lt"/>
                        <a:cs typeface="Segoe UI" panose="020B0502040204020203" pitchFamily="34" charset="0"/>
                      </a:endParaRPr>
                    </a:p>
                  </a:txBody>
                  <a:tcPr marL="18000" marR="18000" marT="36000" marB="360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1765" lvl="1" indent="0" algn="ctr" defTabSz="1016644" rtl="0" eaLnBrk="1" fontAlgn="base" latinLnBrk="0" hangingPunct="1">
                        <a:lnSpc>
                          <a:spcPct val="95000"/>
                        </a:lnSpc>
                        <a:spcBef>
                          <a:spcPts val="0"/>
                        </a:spcBef>
                        <a:spcAft>
                          <a:spcPts val="600"/>
                        </a:spcAft>
                        <a:buClr>
                          <a:srgbClr val="00A657"/>
                        </a:buClr>
                        <a:buFont typeface="Wingdings" pitchFamily="2" charset="2"/>
                        <a:buNone/>
                      </a:pPr>
                      <a:r>
                        <a:rPr lang="en-GB" sz="1050" b="1" i="0" kern="1200" cap="none" baseline="0">
                          <a:solidFill>
                            <a:schemeClr val="tx1"/>
                          </a:solidFill>
                          <a:latin typeface="Calibre Semibold" panose="020B0503030202060203" pitchFamily="34" charset="77"/>
                          <a:cs typeface="Segoe UI" panose="020B0502040204020203" pitchFamily="34" charset="0"/>
                        </a:rPr>
                        <a:t>Site visit</a:t>
                      </a:r>
                    </a:p>
                  </a:txBody>
                  <a:tcPr marL="18000" marR="18000" marT="36000" marB="360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algn="ctr" defTabSz="914400" rtl="0" eaLnBrk="1" latinLnBrk="0" hangingPunct="1"/>
                      <a:endParaRPr lang="en-GB" sz="1000" kern="1200">
                        <a:solidFill>
                          <a:schemeClr val="bg1"/>
                        </a:solidFill>
                        <a:latin typeface="Futura BdCn BT" panose="020B0706020204020204" pitchFamily="34" charset="0"/>
                        <a:ea typeface="+mn-ea"/>
                        <a:cs typeface="+mn-cs"/>
                      </a:endParaRPr>
                    </a:p>
                  </a:txBody>
                  <a:tcPr>
                    <a:solidFill>
                      <a:srgbClr val="0E7257"/>
                    </a:solidFill>
                  </a:tcPr>
                </a:tc>
                <a:tc gridSpan="2">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1765" lvl="1" indent="0" algn="ctr" defTabSz="1016644" rtl="0" eaLnBrk="1" fontAlgn="base" latinLnBrk="0" hangingPunct="1">
                        <a:lnSpc>
                          <a:spcPct val="95000"/>
                        </a:lnSpc>
                        <a:spcBef>
                          <a:spcPts val="0"/>
                        </a:spcBef>
                        <a:spcAft>
                          <a:spcPts val="600"/>
                        </a:spcAft>
                        <a:buClr>
                          <a:srgbClr val="00A657"/>
                        </a:buClr>
                        <a:buFont typeface="Wingdings" pitchFamily="2" charset="2"/>
                        <a:buNone/>
                      </a:pPr>
                      <a:r>
                        <a:rPr lang="en-GB" sz="1050" b="1" i="0" kern="1200" cap="none" baseline="0">
                          <a:solidFill>
                            <a:schemeClr val="tx1"/>
                          </a:solidFill>
                          <a:latin typeface="Calibre Semibold" panose="020B0503030202060203" pitchFamily="34" charset="77"/>
                          <a:ea typeface="+mn-ea"/>
                          <a:cs typeface="Segoe UI" panose="020B0502040204020203" pitchFamily="34" charset="0"/>
                        </a:rPr>
                        <a:t>Potential rating based </a:t>
                      </a:r>
                      <a:br>
                        <a:rPr lang="en-GB" sz="1050" b="1" i="0" kern="1200" cap="none" baseline="0">
                          <a:solidFill>
                            <a:schemeClr val="tx1"/>
                          </a:solidFill>
                          <a:latin typeface="Calibre Semibold" panose="020B0503030202060203" pitchFamily="34" charset="77"/>
                          <a:ea typeface="+mn-ea"/>
                          <a:cs typeface="Segoe UI" panose="020B0502040204020203" pitchFamily="34" charset="0"/>
                        </a:rPr>
                      </a:br>
                      <a:r>
                        <a:rPr lang="en-GB" sz="1050" b="1" i="0" kern="1200" cap="none" baseline="0">
                          <a:solidFill>
                            <a:schemeClr val="tx1"/>
                          </a:solidFill>
                          <a:latin typeface="Calibre Semibold" panose="020B0503030202060203" pitchFamily="34" charset="77"/>
                          <a:ea typeface="+mn-ea"/>
                          <a:cs typeface="Segoe UI" panose="020B0502040204020203" pitchFamily="34" charset="0"/>
                        </a:rPr>
                        <a:t>on 1 level improvement</a:t>
                      </a:r>
                    </a:p>
                  </a:txBody>
                  <a:tcPr marL="18000" marR="18000" marT="36000" marB="360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algn="ctr" defTabSz="914400" rtl="0" eaLnBrk="1" latinLnBrk="0" hangingPunct="1"/>
                      <a:endParaRPr lang="en-GB" sz="1000" kern="1200">
                        <a:solidFill>
                          <a:schemeClr val="bg1"/>
                        </a:solidFill>
                        <a:latin typeface="Futura BdCn BT" panose="020B0706020204020204" pitchFamily="34" charset="0"/>
                        <a:ea typeface="+mn-ea"/>
                        <a:cs typeface="+mn-cs"/>
                      </a:endParaRPr>
                    </a:p>
                  </a:txBody>
                  <a:tcPr>
                    <a:solidFill>
                      <a:srgbClr val="0E7257"/>
                    </a:solidFill>
                  </a:tcPr>
                </a:tc>
                <a:extLst>
                  <a:ext uri="{0D108BD9-81ED-4DB2-BD59-A6C34878D82A}">
                    <a16:rowId xmlns:a16="http://schemas.microsoft.com/office/drawing/2014/main" val="1370964103"/>
                  </a:ext>
                </a:extLst>
              </a:tr>
              <a:tr h="450199">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algn="l"/>
                      <a:endParaRPr lang="en-GB" sz="1050" b="1" i="0">
                        <a:solidFill>
                          <a:schemeClr val="tx1"/>
                        </a:solidFill>
                        <a:latin typeface="Calibre Semibold" panose="020B0503030202060203" pitchFamily="34" charset="77"/>
                        <a:cs typeface="Segoe UI" panose="020B0502040204020203" pitchFamily="34" charset="0"/>
                      </a:endParaRPr>
                    </a:p>
                  </a:txBody>
                  <a:tcPr marL="18000" marR="18000" marT="36000" marB="36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1765" lvl="1" indent="0" algn="ctr" defTabSz="1016644" rtl="0" eaLnBrk="1" fontAlgn="base" latinLnBrk="0" hangingPunct="1">
                        <a:lnSpc>
                          <a:spcPct val="95000"/>
                        </a:lnSpc>
                        <a:spcBef>
                          <a:spcPts val="0"/>
                        </a:spcBef>
                        <a:spcAft>
                          <a:spcPts val="600"/>
                        </a:spcAft>
                        <a:buClr>
                          <a:srgbClr val="00A657"/>
                        </a:buClr>
                        <a:buFont typeface="Wingdings" pitchFamily="2" charset="2"/>
                        <a:buNone/>
                      </a:pPr>
                      <a:r>
                        <a:rPr lang="en-GB" sz="1050" b="1" i="0" kern="1200" cap="none" baseline="0">
                          <a:solidFill>
                            <a:schemeClr val="tx1"/>
                          </a:solidFill>
                          <a:latin typeface="Calibre Semibold" panose="020B0503030202060203" pitchFamily="34" charset="77"/>
                          <a:ea typeface="+mn-ea"/>
                          <a:cs typeface="Segoe UI" panose="020B0502040204020203" pitchFamily="34" charset="0"/>
                        </a:rPr>
                        <a:t>Credits achieved</a:t>
                      </a:r>
                    </a:p>
                  </a:txBody>
                  <a:tcPr marL="18000" marR="18000" marT="36000" marB="36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1765" lvl="1" indent="0" algn="ctr" defTabSz="1016644" rtl="0" eaLnBrk="1" fontAlgn="base" latinLnBrk="0" hangingPunct="1">
                        <a:lnSpc>
                          <a:spcPct val="95000"/>
                        </a:lnSpc>
                        <a:spcBef>
                          <a:spcPts val="0"/>
                        </a:spcBef>
                        <a:spcAft>
                          <a:spcPts val="600"/>
                        </a:spcAft>
                        <a:buClr>
                          <a:srgbClr val="00A657"/>
                        </a:buClr>
                        <a:buFont typeface="Wingdings" pitchFamily="2" charset="2"/>
                        <a:buNone/>
                      </a:pPr>
                      <a:r>
                        <a:rPr lang="en-GB" sz="1050" b="1" i="0" kern="1200" cap="none" baseline="0">
                          <a:solidFill>
                            <a:schemeClr val="tx1"/>
                          </a:solidFill>
                          <a:latin typeface="Calibre Semibold" panose="020B0503030202060203" pitchFamily="34" charset="77"/>
                          <a:ea typeface="+mn-ea"/>
                          <a:cs typeface="Segoe UI" panose="020B0502040204020203" pitchFamily="34" charset="0"/>
                        </a:rPr>
                        <a:t>Category score</a:t>
                      </a:r>
                    </a:p>
                  </a:txBody>
                  <a:tcPr marL="18000" marR="18000" marT="36000" marB="36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1765" lvl="1" indent="0" algn="ctr" defTabSz="1016644" rtl="0" eaLnBrk="1" fontAlgn="base" latinLnBrk="0" hangingPunct="1">
                        <a:lnSpc>
                          <a:spcPct val="95000"/>
                        </a:lnSpc>
                        <a:spcBef>
                          <a:spcPts val="0"/>
                        </a:spcBef>
                        <a:spcAft>
                          <a:spcPts val="600"/>
                        </a:spcAft>
                        <a:buClr>
                          <a:srgbClr val="00A657"/>
                        </a:buClr>
                        <a:buFont typeface="Wingdings" pitchFamily="2" charset="2"/>
                        <a:buNone/>
                      </a:pPr>
                      <a:r>
                        <a:rPr lang="en-GB" sz="1050" b="1" i="0" kern="1200" cap="none" baseline="0">
                          <a:solidFill>
                            <a:schemeClr val="tx1"/>
                          </a:solidFill>
                          <a:latin typeface="Calibre Semibold" panose="020B0503030202060203" pitchFamily="34" charset="77"/>
                          <a:ea typeface="+mn-ea"/>
                          <a:cs typeface="Segoe UI" panose="020B0502040204020203" pitchFamily="34" charset="0"/>
                        </a:rPr>
                        <a:t>Credits achieved</a:t>
                      </a:r>
                    </a:p>
                  </a:txBody>
                  <a:tcPr marL="18000" marR="18000" marT="36000" marB="36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1765" lvl="1" indent="0" algn="ctr" defTabSz="1016644" rtl="0" eaLnBrk="1" fontAlgn="base" latinLnBrk="0" hangingPunct="1">
                        <a:lnSpc>
                          <a:spcPct val="95000"/>
                        </a:lnSpc>
                        <a:spcBef>
                          <a:spcPts val="0"/>
                        </a:spcBef>
                        <a:spcAft>
                          <a:spcPts val="600"/>
                        </a:spcAft>
                        <a:buClr>
                          <a:srgbClr val="00A657"/>
                        </a:buClr>
                        <a:buFont typeface="Wingdings" pitchFamily="2" charset="2"/>
                        <a:buNone/>
                      </a:pPr>
                      <a:r>
                        <a:rPr lang="en-GB" sz="1050" b="1" i="0" kern="1200" cap="none" baseline="0">
                          <a:solidFill>
                            <a:schemeClr val="tx1"/>
                          </a:solidFill>
                          <a:latin typeface="Calibre Semibold" panose="020B0503030202060203" pitchFamily="34" charset="77"/>
                          <a:ea typeface="+mn-ea"/>
                          <a:cs typeface="Segoe UI" panose="020B0502040204020203" pitchFamily="34" charset="0"/>
                        </a:rPr>
                        <a:t>Category score</a:t>
                      </a:r>
                    </a:p>
                  </a:txBody>
                  <a:tcPr marL="18000" marR="18000" marT="36000" marB="36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738523297"/>
                  </a:ext>
                </a:extLst>
              </a:tr>
              <a:tr h="352688">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r>
                        <a:rPr lang="en-GB" sz="1050" b="0" kern="1200">
                          <a:solidFill>
                            <a:schemeClr val="tx1"/>
                          </a:solidFill>
                          <a:latin typeface="+mn-lt"/>
                          <a:ea typeface="+mn-ea"/>
                          <a:cs typeface="Segoe UI" panose="020B0502040204020203" pitchFamily="34" charset="0"/>
                        </a:rPr>
                        <a:t>Health and Wellbeing </a:t>
                      </a:r>
                    </a:p>
                  </a:txBody>
                  <a:tcPr marL="18000" marR="18000" marT="36000" marB="3600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4292768"/>
                  </a:ext>
                </a:extLst>
              </a:tr>
              <a:tr h="352688">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r>
                        <a:rPr lang="en-GB" sz="1050" b="0" kern="1200">
                          <a:solidFill>
                            <a:schemeClr val="tx1"/>
                          </a:solidFill>
                          <a:latin typeface="+mn-lt"/>
                          <a:ea typeface="+mn-ea"/>
                          <a:cs typeface="Segoe UI" panose="020B0502040204020203" pitchFamily="34" charset="0"/>
                        </a:rPr>
                        <a:t>Energy </a:t>
                      </a: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3500068"/>
                  </a:ext>
                </a:extLst>
              </a:tr>
              <a:tr h="352688">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r>
                        <a:rPr lang="en-GB" sz="1050" b="0" kern="1200">
                          <a:solidFill>
                            <a:schemeClr val="tx1"/>
                          </a:solidFill>
                          <a:latin typeface="+mn-lt"/>
                          <a:ea typeface="+mn-ea"/>
                          <a:cs typeface="Segoe UI" panose="020B0502040204020203" pitchFamily="34" charset="0"/>
                        </a:rPr>
                        <a:t>Transport</a:t>
                      </a: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18925842"/>
                  </a:ext>
                </a:extLst>
              </a:tr>
              <a:tr h="352688">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r>
                        <a:rPr lang="en-GB" sz="1050" b="0" kern="1200">
                          <a:solidFill>
                            <a:schemeClr val="tx1"/>
                          </a:solidFill>
                          <a:latin typeface="+mn-lt"/>
                          <a:ea typeface="+mn-ea"/>
                          <a:cs typeface="Segoe UI" panose="020B0502040204020203" pitchFamily="34" charset="0"/>
                        </a:rPr>
                        <a:t>Water</a:t>
                      </a: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662696"/>
                  </a:ext>
                </a:extLst>
              </a:tr>
              <a:tr h="352688">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r>
                        <a:rPr lang="en-GB" sz="1050" b="0" kern="1200">
                          <a:solidFill>
                            <a:schemeClr val="tx1"/>
                          </a:solidFill>
                          <a:latin typeface="+mn-lt"/>
                          <a:ea typeface="+mn-ea"/>
                          <a:cs typeface="Segoe UI" panose="020B0502040204020203" pitchFamily="34" charset="0"/>
                        </a:rPr>
                        <a:t>Resources </a:t>
                      </a: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84125612"/>
                  </a:ext>
                </a:extLst>
              </a:tr>
              <a:tr h="352688">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r>
                        <a:rPr lang="en-GB" sz="1050" b="0" kern="1200">
                          <a:solidFill>
                            <a:schemeClr val="tx1"/>
                          </a:solidFill>
                          <a:latin typeface="+mn-lt"/>
                          <a:ea typeface="+mn-ea"/>
                          <a:cs typeface="Segoe UI" panose="020B0502040204020203" pitchFamily="34" charset="0"/>
                        </a:rPr>
                        <a:t>Resilience </a:t>
                      </a: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2249698"/>
                  </a:ext>
                </a:extLst>
              </a:tr>
              <a:tr h="352688">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r>
                        <a:rPr lang="en-GB" sz="1050" b="0" kern="1200">
                          <a:solidFill>
                            <a:schemeClr val="tx1"/>
                          </a:solidFill>
                          <a:latin typeface="+mn-lt"/>
                          <a:ea typeface="+mn-ea"/>
                          <a:cs typeface="Segoe UI" panose="020B0502040204020203" pitchFamily="34" charset="0"/>
                        </a:rPr>
                        <a:t>Land Use &amp; Ecology </a:t>
                      </a: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91169016"/>
                  </a:ext>
                </a:extLst>
              </a:tr>
              <a:tr h="352688">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r>
                        <a:rPr lang="en-GB" sz="1050" b="0" kern="1200">
                          <a:solidFill>
                            <a:schemeClr val="tx1"/>
                          </a:solidFill>
                          <a:latin typeface="+mn-lt"/>
                          <a:ea typeface="+mn-ea"/>
                          <a:cs typeface="Segoe UI" panose="020B0502040204020203" pitchFamily="34" charset="0"/>
                        </a:rPr>
                        <a:t>Pollution </a:t>
                      </a: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41231564"/>
                  </a:ext>
                </a:extLst>
              </a:tr>
              <a:tr h="352688">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r>
                        <a:rPr lang="en-GB" sz="1050" b="0" kern="1200">
                          <a:solidFill>
                            <a:schemeClr val="tx1"/>
                          </a:solidFill>
                          <a:latin typeface="+mn-lt"/>
                          <a:ea typeface="+mn-ea"/>
                          <a:cs typeface="Segoe UI" panose="020B0502040204020203" pitchFamily="34" charset="0"/>
                        </a:rPr>
                        <a:t>Exemplary (additional)</a:t>
                      </a: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803889"/>
                  </a:ext>
                </a:extLst>
              </a:tr>
              <a:tr h="352688">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r>
                        <a:rPr lang="en-GB" sz="1050" b="0" kern="1200">
                          <a:solidFill>
                            <a:schemeClr val="tx1"/>
                          </a:solidFill>
                          <a:latin typeface="+mn-lt"/>
                          <a:ea typeface="+mn-ea"/>
                          <a:cs typeface="Segoe UI" panose="020B0502040204020203" pitchFamily="34" charset="0"/>
                        </a:rPr>
                        <a:t>Total </a:t>
                      </a:r>
                      <a:r>
                        <a:rPr lang="en-GB" sz="1050" b="0" kern="1200" err="1">
                          <a:solidFill>
                            <a:schemeClr val="tx1"/>
                          </a:solidFill>
                          <a:latin typeface="+mn-lt"/>
                          <a:ea typeface="+mn-ea"/>
                          <a:cs typeface="Segoe UI" panose="020B0502040204020203" pitchFamily="34" charset="0"/>
                        </a:rPr>
                        <a:t>BIU</a:t>
                      </a:r>
                      <a:r>
                        <a:rPr lang="en-GB" sz="1050" b="0" kern="1200">
                          <a:solidFill>
                            <a:schemeClr val="tx1"/>
                          </a:solidFill>
                          <a:latin typeface="+mn-lt"/>
                          <a:ea typeface="+mn-ea"/>
                          <a:cs typeface="Segoe UI" panose="020B0502040204020203" pitchFamily="34" charset="0"/>
                        </a:rPr>
                        <a:t> score (%)</a:t>
                      </a: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GB" sz="1000"/>
                    </a:p>
                  </a:txBody>
                  <a:tcPr>
                    <a:solidFill>
                      <a:schemeClr val="bg1"/>
                    </a:solidFill>
                  </a:tcPr>
                </a:tc>
                <a:extLst>
                  <a:ext uri="{0D108BD9-81ED-4DB2-BD59-A6C34878D82A}">
                    <a16:rowId xmlns:a16="http://schemas.microsoft.com/office/drawing/2014/main" val="2441761502"/>
                  </a:ext>
                </a:extLst>
              </a:tr>
              <a:tr h="352688">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r>
                        <a:rPr lang="en-GB" sz="1050" b="0" kern="1200" err="1">
                          <a:solidFill>
                            <a:schemeClr val="tx1"/>
                          </a:solidFill>
                          <a:latin typeface="+mn-lt"/>
                          <a:ea typeface="+mn-ea"/>
                          <a:cs typeface="Segoe UI" panose="020B0502040204020203" pitchFamily="34" charset="0"/>
                        </a:rPr>
                        <a:t>BIU</a:t>
                      </a:r>
                      <a:r>
                        <a:rPr lang="en-GB" sz="1050" b="0" kern="1200">
                          <a:solidFill>
                            <a:schemeClr val="tx1"/>
                          </a:solidFill>
                          <a:latin typeface="+mn-lt"/>
                          <a:ea typeface="+mn-ea"/>
                          <a:cs typeface="Segoe UI" panose="020B0502040204020203" pitchFamily="34" charset="0"/>
                        </a:rPr>
                        <a:t> Level</a:t>
                      </a: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Light"/>
                        </a:defRPr>
                      </a:lvl1pPr>
                      <a:lvl2pPr marL="457200" algn="l" defTabSz="914400" rtl="0" eaLnBrk="1" latinLnBrk="0" hangingPunct="1">
                        <a:defRPr sz="1800" kern="1200">
                          <a:solidFill>
                            <a:schemeClr val="tx1"/>
                          </a:solidFill>
                          <a:latin typeface="Segoe UI Light"/>
                        </a:defRPr>
                      </a:lvl2pPr>
                      <a:lvl3pPr marL="914400" algn="l" defTabSz="914400" rtl="0" eaLnBrk="1" latinLnBrk="0" hangingPunct="1">
                        <a:defRPr sz="1800" kern="1200">
                          <a:solidFill>
                            <a:schemeClr val="tx1"/>
                          </a:solidFill>
                          <a:latin typeface="Segoe UI Light"/>
                        </a:defRPr>
                      </a:lvl3pPr>
                      <a:lvl4pPr marL="1371600" algn="l" defTabSz="914400" rtl="0" eaLnBrk="1" latinLnBrk="0" hangingPunct="1">
                        <a:defRPr sz="1800" kern="1200">
                          <a:solidFill>
                            <a:schemeClr val="tx1"/>
                          </a:solidFill>
                          <a:latin typeface="Segoe UI Light"/>
                        </a:defRPr>
                      </a:lvl4pPr>
                      <a:lvl5pPr marL="1828800" algn="l" defTabSz="914400" rtl="0" eaLnBrk="1" latinLnBrk="0" hangingPunct="1">
                        <a:defRPr sz="1800" kern="1200">
                          <a:solidFill>
                            <a:schemeClr val="tx1"/>
                          </a:solidFill>
                          <a:latin typeface="Segoe UI Light"/>
                        </a:defRPr>
                      </a:lvl5pPr>
                      <a:lvl6pPr marL="2286000" algn="l" defTabSz="914400" rtl="0" eaLnBrk="1" latinLnBrk="0" hangingPunct="1">
                        <a:defRPr sz="1800" kern="1200">
                          <a:solidFill>
                            <a:schemeClr val="tx1"/>
                          </a:solidFill>
                          <a:latin typeface="Segoe UI Light"/>
                        </a:defRPr>
                      </a:lvl6pPr>
                      <a:lvl7pPr marL="2743200" algn="l" defTabSz="914400" rtl="0" eaLnBrk="1" latinLnBrk="0" hangingPunct="1">
                        <a:defRPr sz="1800" kern="1200">
                          <a:solidFill>
                            <a:schemeClr val="tx1"/>
                          </a:solidFill>
                          <a:latin typeface="Segoe UI Light"/>
                        </a:defRPr>
                      </a:lvl7pPr>
                      <a:lvl8pPr marL="3200400" algn="l" defTabSz="914400" rtl="0" eaLnBrk="1" latinLnBrk="0" hangingPunct="1">
                        <a:defRPr sz="1800" kern="1200">
                          <a:solidFill>
                            <a:schemeClr val="tx1"/>
                          </a:solidFill>
                          <a:latin typeface="Segoe UI Light"/>
                        </a:defRPr>
                      </a:lvl8pPr>
                      <a:lvl9pPr marL="3657600" algn="l" defTabSz="914400" rtl="0" eaLnBrk="1" latinLnBrk="0" hangingPunct="1">
                        <a:defRPr sz="1800" kern="1200">
                          <a:solidFill>
                            <a:schemeClr val="tx1"/>
                          </a:solidFill>
                          <a:latin typeface="Segoe UI Light"/>
                        </a:defRPr>
                      </a:lvl9pPr>
                    </a:lstStyle>
                    <a:p>
                      <a:pPr marL="0" marR="0" lvl="2" indent="0" algn="l" defTabSz="914400" rtl="0" eaLnBrk="1" fontAlgn="base" latinLnBrk="0" hangingPunct="1">
                        <a:lnSpc>
                          <a:spcPct val="95000"/>
                        </a:lnSpc>
                        <a:spcBef>
                          <a:spcPts val="0"/>
                        </a:spcBef>
                        <a:spcAft>
                          <a:spcPts val="600"/>
                        </a:spcAft>
                        <a:buClr>
                          <a:schemeClr val="tx2"/>
                        </a:buClr>
                        <a:buSzTx/>
                        <a:buFontTx/>
                        <a:buNone/>
                        <a:tabLst/>
                        <a:defRPr/>
                      </a:pPr>
                      <a:endParaRPr lang="en-GB" sz="1050" b="0" kern="1200">
                        <a:solidFill>
                          <a:schemeClr val="tx1"/>
                        </a:solidFill>
                        <a:latin typeface="+mn-lt"/>
                        <a:ea typeface="+mn-ea"/>
                        <a:cs typeface="Segoe UI" panose="020B0502040204020203" pitchFamily="34" charset="0"/>
                      </a:endParaRPr>
                    </a:p>
                  </a:txBody>
                  <a:tcPr marL="18000" marR="18000" marT="36000" marB="3600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4296952"/>
                  </a:ext>
                </a:extLst>
              </a:tr>
            </a:tbl>
          </a:graphicData>
        </a:graphic>
      </p:graphicFrame>
      <p:sp>
        <p:nvSpPr>
          <p:cNvPr id="2" name="Title 1">
            <a:extLst>
              <a:ext uri="{FF2B5EF4-FFF2-40B4-BE49-F238E27FC236}">
                <a16:creationId xmlns:a16="http://schemas.microsoft.com/office/drawing/2014/main" id="{7FA0DD49-A913-4B4F-A05F-14D01CCF847C}"/>
              </a:ext>
            </a:extLst>
          </p:cNvPr>
          <p:cNvSpPr>
            <a:spLocks noGrp="1"/>
          </p:cNvSpPr>
          <p:nvPr>
            <p:ph type="title"/>
          </p:nvPr>
        </p:nvSpPr>
        <p:spPr/>
        <p:txBody>
          <a:bodyPr/>
          <a:lstStyle/>
          <a:p>
            <a:r>
              <a:rPr lang="en-GB" noProof="0"/>
              <a:t>Measuring sustainability – </a:t>
            </a:r>
            <a:br>
              <a:rPr lang="en-GB" noProof="0"/>
            </a:br>
            <a:r>
              <a:rPr lang="en-GB" noProof="0"/>
              <a:t>Performance</a:t>
            </a:r>
          </a:p>
        </p:txBody>
      </p:sp>
      <p:sp>
        <p:nvSpPr>
          <p:cNvPr id="3" name="Text Placeholder 2">
            <a:extLst>
              <a:ext uri="{FF2B5EF4-FFF2-40B4-BE49-F238E27FC236}">
                <a16:creationId xmlns:a16="http://schemas.microsoft.com/office/drawing/2014/main" id="{EFFB8BA9-F1F1-A04C-A930-9AF2C52C2070}"/>
              </a:ext>
            </a:extLst>
          </p:cNvPr>
          <p:cNvSpPr>
            <a:spLocks noGrp="1"/>
          </p:cNvSpPr>
          <p:nvPr>
            <p:ph type="body" sz="quarter" idx="43"/>
          </p:nvPr>
        </p:nvSpPr>
        <p:spPr/>
        <p:txBody>
          <a:bodyPr/>
          <a:lstStyle/>
          <a:p>
            <a:r>
              <a:rPr lang="en-GB" noProof="0" dirty="0"/>
              <a:t>BIU Due diligence</a:t>
            </a:r>
          </a:p>
          <a:p>
            <a:endParaRPr lang="en-GB" noProof="0" dirty="0"/>
          </a:p>
        </p:txBody>
      </p:sp>
      <p:sp>
        <p:nvSpPr>
          <p:cNvPr id="4" name="Content Placeholder 3">
            <a:extLst>
              <a:ext uri="{FF2B5EF4-FFF2-40B4-BE49-F238E27FC236}">
                <a16:creationId xmlns:a16="http://schemas.microsoft.com/office/drawing/2014/main" id="{43720816-DC84-D143-A95E-5454AD9EB9C2}"/>
              </a:ext>
            </a:extLst>
          </p:cNvPr>
          <p:cNvSpPr>
            <a:spLocks noGrp="1"/>
          </p:cNvSpPr>
          <p:nvPr>
            <p:ph sz="quarter" idx="46"/>
          </p:nvPr>
        </p:nvSpPr>
        <p:spPr>
          <a:xfrm>
            <a:off x="3596483" y="1601788"/>
            <a:ext cx="3985417" cy="1774825"/>
          </a:xfrm>
        </p:spPr>
        <p:txBody>
          <a:bodyPr/>
          <a:lstStyle/>
          <a:p>
            <a:pPr lvl="2"/>
            <a:r>
              <a:rPr lang="en-GB" noProof="0" dirty="0"/>
              <a:t>A gap analysis of the building by a Sustainability Consultant according to BREEAM In-Use International (min. Part 1) in order to high-level confirm:</a:t>
            </a:r>
          </a:p>
          <a:p>
            <a:pPr lvl="3"/>
            <a:r>
              <a:rPr lang="en-GB" noProof="0" dirty="0"/>
              <a:t>The current BIU score and level</a:t>
            </a:r>
          </a:p>
          <a:p>
            <a:pPr lvl="3"/>
            <a:r>
              <a:rPr lang="en-GB" noProof="0" dirty="0"/>
              <a:t>Improvements necessary to reach the next level i.e. “Pass/ Acceptable/ Good/ Very Good/ Excellent”</a:t>
            </a:r>
          </a:p>
          <a:p>
            <a:pPr lvl="2"/>
            <a:endParaRPr lang="en-GB" noProof="0" dirty="0"/>
          </a:p>
          <a:p>
            <a:pPr lvl="2"/>
            <a:endParaRPr lang="en-GB" noProof="0" dirty="0"/>
          </a:p>
        </p:txBody>
      </p:sp>
      <p:sp>
        <p:nvSpPr>
          <p:cNvPr id="5" name="Content Placeholder 4">
            <a:extLst>
              <a:ext uri="{FF2B5EF4-FFF2-40B4-BE49-F238E27FC236}">
                <a16:creationId xmlns:a16="http://schemas.microsoft.com/office/drawing/2014/main" id="{5230D298-D6F2-C04B-873F-3A5CB4E17129}"/>
              </a:ext>
            </a:extLst>
          </p:cNvPr>
          <p:cNvSpPr>
            <a:spLocks noGrp="1"/>
          </p:cNvSpPr>
          <p:nvPr>
            <p:ph sz="quarter" idx="47"/>
          </p:nvPr>
        </p:nvSpPr>
        <p:spPr>
          <a:xfrm>
            <a:off x="3596484" y="3376613"/>
            <a:ext cx="3989386" cy="684249"/>
          </a:xfrm>
        </p:spPr>
        <p:txBody>
          <a:bodyPr/>
          <a:lstStyle/>
          <a:p>
            <a:pPr lvl="1"/>
            <a:r>
              <a:rPr lang="en-GB" noProof="0"/>
              <a:t>BREEAM In-Use pre-assessment chart </a:t>
            </a:r>
          </a:p>
        </p:txBody>
      </p:sp>
      <p:sp>
        <p:nvSpPr>
          <p:cNvPr id="8" name="Text Placeholder 7">
            <a:extLst>
              <a:ext uri="{FF2B5EF4-FFF2-40B4-BE49-F238E27FC236}">
                <a16:creationId xmlns:a16="http://schemas.microsoft.com/office/drawing/2014/main" id="{87050B2C-F1A4-3D40-A9F0-C1A858737C92}"/>
              </a:ext>
            </a:extLst>
          </p:cNvPr>
          <p:cNvSpPr>
            <a:spLocks noGrp="1"/>
          </p:cNvSpPr>
          <p:nvPr>
            <p:ph type="body" sz="quarter" idx="50"/>
          </p:nvPr>
        </p:nvSpPr>
        <p:spPr/>
        <p:txBody>
          <a:bodyPr/>
          <a:lstStyle/>
          <a:p>
            <a:endParaRPr lang="en-GB"/>
          </a:p>
        </p:txBody>
      </p:sp>
      <p:sp>
        <p:nvSpPr>
          <p:cNvPr id="9" name="Text Placeholder 8">
            <a:extLst>
              <a:ext uri="{FF2B5EF4-FFF2-40B4-BE49-F238E27FC236}">
                <a16:creationId xmlns:a16="http://schemas.microsoft.com/office/drawing/2014/main" id="{455CD78C-A1E2-3B49-A25C-0F77B459D132}"/>
              </a:ext>
            </a:extLst>
          </p:cNvPr>
          <p:cNvSpPr>
            <a:spLocks noGrp="1"/>
          </p:cNvSpPr>
          <p:nvPr>
            <p:ph type="body" sz="quarter" idx="12"/>
          </p:nvPr>
        </p:nvSpPr>
        <p:spPr/>
        <p:txBody>
          <a:bodyPr/>
          <a:lstStyle/>
          <a:p>
            <a:r>
              <a:rPr lang="en-GB" sz="1600" noProof="0"/>
              <a:t>Sustainability Assessment Summary</a:t>
            </a:r>
          </a:p>
        </p:txBody>
      </p:sp>
      <p:sp>
        <p:nvSpPr>
          <p:cNvPr id="10" name="Text Placeholder 9">
            <a:extLst>
              <a:ext uri="{FF2B5EF4-FFF2-40B4-BE49-F238E27FC236}">
                <a16:creationId xmlns:a16="http://schemas.microsoft.com/office/drawing/2014/main" id="{932CA9F7-F50F-1340-B633-AD97844E1332}"/>
              </a:ext>
            </a:extLst>
          </p:cNvPr>
          <p:cNvSpPr>
            <a:spLocks noGrp="1"/>
          </p:cNvSpPr>
          <p:nvPr>
            <p:ph type="body" sz="quarter" idx="53"/>
          </p:nvPr>
        </p:nvSpPr>
        <p:spPr/>
        <p:txBody>
          <a:bodyPr/>
          <a:lstStyle/>
          <a:p>
            <a:r>
              <a:rPr lang="en-GB" noProof="0"/>
              <a:t>BREEAM In Use Part 1 </a:t>
            </a:r>
            <a:br>
              <a:rPr lang="en-GB" noProof="0"/>
            </a:br>
            <a:r>
              <a:rPr lang="en-GB" noProof="0"/>
              <a:t>Pre-assessment Results</a:t>
            </a:r>
          </a:p>
        </p:txBody>
      </p:sp>
      <p:graphicFrame>
        <p:nvGraphicFramePr>
          <p:cNvPr id="11" name="Chart 10">
            <a:extLst>
              <a:ext uri="{FF2B5EF4-FFF2-40B4-BE49-F238E27FC236}">
                <a16:creationId xmlns:a16="http://schemas.microsoft.com/office/drawing/2014/main" id="{1E5F92CC-2B0B-BD4A-8FB0-404E0E2889FC}"/>
              </a:ext>
            </a:extLst>
          </p:cNvPr>
          <p:cNvGraphicFramePr/>
          <p:nvPr/>
        </p:nvGraphicFramePr>
        <p:xfrm>
          <a:off x="3414485" y="3718737"/>
          <a:ext cx="4167415" cy="2663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323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2C5D01-65DE-483F-A6D3-5F9629948B85}"/>
              </a:ext>
            </a:extLst>
          </p:cNvPr>
          <p:cNvSpPr>
            <a:spLocks noGrp="1"/>
          </p:cNvSpPr>
          <p:nvPr>
            <p:ph type="title"/>
          </p:nvPr>
        </p:nvSpPr>
        <p:spPr>
          <a:xfrm>
            <a:off x="511176" y="1601788"/>
            <a:ext cx="2937104" cy="1325563"/>
          </a:xfrm>
        </p:spPr>
        <p:txBody>
          <a:bodyPr/>
          <a:lstStyle/>
          <a:p>
            <a:r>
              <a:rPr lang="en-GB"/>
              <a:t>The WELL Building Standard</a:t>
            </a:r>
          </a:p>
        </p:txBody>
      </p:sp>
      <p:sp>
        <p:nvSpPr>
          <p:cNvPr id="8" name="Text Placeholder 7">
            <a:extLst>
              <a:ext uri="{FF2B5EF4-FFF2-40B4-BE49-F238E27FC236}">
                <a16:creationId xmlns:a16="http://schemas.microsoft.com/office/drawing/2014/main" id="{7DC051D7-8450-4695-A97E-E0E60A8D672A}"/>
              </a:ext>
            </a:extLst>
          </p:cNvPr>
          <p:cNvSpPr>
            <a:spLocks noGrp="1"/>
          </p:cNvSpPr>
          <p:nvPr>
            <p:ph type="body" sz="quarter" idx="43"/>
          </p:nvPr>
        </p:nvSpPr>
        <p:spPr/>
        <p:txBody>
          <a:bodyPr/>
          <a:lstStyle/>
          <a:p>
            <a:r>
              <a:rPr lang="fr-FR" dirty="0"/>
              <a:t>GREEN BUILDING CERTIFICATION</a:t>
            </a:r>
          </a:p>
        </p:txBody>
      </p:sp>
      <p:sp>
        <p:nvSpPr>
          <p:cNvPr id="21" name="Rectangle 20">
            <a:extLst>
              <a:ext uri="{FF2B5EF4-FFF2-40B4-BE49-F238E27FC236}">
                <a16:creationId xmlns:a16="http://schemas.microsoft.com/office/drawing/2014/main" id="{D075AE27-80CE-4AFD-960E-6D47BBD34640}"/>
              </a:ext>
            </a:extLst>
          </p:cNvPr>
          <p:cNvSpPr/>
          <p:nvPr/>
        </p:nvSpPr>
        <p:spPr>
          <a:xfrm>
            <a:off x="579320" y="2927351"/>
            <a:ext cx="2866785" cy="2633028"/>
          </a:xfrm>
          <a:prstGeom prst="rect">
            <a:avLst/>
          </a:prstGeom>
          <a:noFill/>
        </p:spPr>
        <p:txBody>
          <a:bodyPr wrap="square" lIns="0" rIns="0">
            <a:spAutoFit/>
          </a:bodyPr>
          <a:lstStyle/>
          <a:p>
            <a:pPr>
              <a:lnSpc>
                <a:spcPct val="110000"/>
              </a:lnSpc>
              <a:spcAft>
                <a:spcPts val="584"/>
              </a:spcAft>
              <a:defRPr/>
            </a:pPr>
            <a:r>
              <a:rPr lang="en-AU" sz="1600" dirty="0">
                <a:solidFill>
                  <a:schemeClr val="bg2"/>
                </a:solidFill>
                <a:latin typeface="Calibre Semibold" panose="020B0703030202060203" pitchFamily="34" charset="0"/>
              </a:rPr>
              <a:t>Key Facts</a:t>
            </a:r>
            <a:endParaRPr lang="en-AU" sz="1200" dirty="0">
              <a:latin typeface="Calibre Semibold" panose="020B0703030202060203" pitchFamily="34" charset="0"/>
            </a:endParaRPr>
          </a:p>
          <a:p>
            <a:pPr marL="171450" lvl="7" indent="-171450" algn="l">
              <a:buFont typeface="Wingdings" panose="05000000000000000000" pitchFamily="2" charset="2"/>
              <a:buChar char="§"/>
            </a:pPr>
            <a:r>
              <a:rPr lang="en-AU" sz="1200" dirty="0">
                <a:latin typeface="Calibre" panose="020B0503030202060203" pitchFamily="34" charset="0"/>
              </a:rPr>
              <a:t>Launched by the </a:t>
            </a:r>
            <a:r>
              <a:rPr lang="en-GB" sz="1200" dirty="0">
                <a:latin typeface="Calibre" panose="020B0503030202060203" pitchFamily="34" charset="0"/>
              </a:rPr>
              <a:t>International WELL Building Institute (IWBI) in 2014.</a:t>
            </a:r>
          </a:p>
          <a:p>
            <a:pPr marL="171450" lvl="7" indent="-171450" algn="l">
              <a:buFont typeface="Wingdings" panose="05000000000000000000" pitchFamily="2" charset="2"/>
              <a:buChar char="§"/>
            </a:pPr>
            <a:r>
              <a:rPr lang="en-GB" sz="1200" dirty="0">
                <a:latin typeface="Calibre" panose="020B0503030202060203" pitchFamily="34" charset="0"/>
              </a:rPr>
              <a:t>A leading tool for quantifying health and well-being features of built environment.</a:t>
            </a:r>
          </a:p>
          <a:p>
            <a:pPr marL="171450" lvl="7" indent="-171450" algn="l">
              <a:buFont typeface="Wingdings" panose="05000000000000000000" pitchFamily="2" charset="2"/>
              <a:buChar char="§"/>
            </a:pPr>
            <a:r>
              <a:rPr lang="en-GB" sz="1200" dirty="0">
                <a:latin typeface="Calibre" panose="020B0503030202060203" pitchFamily="34" charset="0"/>
              </a:rPr>
              <a:t>Includes people-centric guidance.</a:t>
            </a:r>
          </a:p>
          <a:p>
            <a:pPr marL="171450" lvl="7" indent="-171450" algn="l">
              <a:buFont typeface="Wingdings" panose="05000000000000000000" pitchFamily="2" charset="2"/>
              <a:buChar char="§"/>
            </a:pPr>
            <a:r>
              <a:rPr lang="en-GB" sz="1200" dirty="0">
                <a:latin typeface="Calibre" panose="020B0503030202060203" pitchFamily="34" charset="0"/>
              </a:rPr>
              <a:t>Vetted through a comprehensive, expert peer review process.</a:t>
            </a:r>
          </a:p>
          <a:p>
            <a:pPr marL="171450" lvl="7" indent="-171450" algn="l">
              <a:buFont typeface="Wingdings" panose="05000000000000000000" pitchFamily="2" charset="2"/>
              <a:buChar char="§"/>
            </a:pPr>
            <a:r>
              <a:rPr lang="en-GB" sz="1200" dirty="0">
                <a:latin typeface="Calibre" panose="020B0503030202060203" pitchFamily="34" charset="0"/>
              </a:rPr>
              <a:t>Found on five principles: Equitable, Global, Evidence-based, Technical Robust, Customer focused, and Resilient</a:t>
            </a:r>
            <a:endParaRPr lang="en-AU" sz="1200" dirty="0">
              <a:latin typeface="Calibre" panose="020B0503030202060203" pitchFamily="34" charset="0"/>
            </a:endParaRPr>
          </a:p>
        </p:txBody>
      </p:sp>
      <p:grpSp>
        <p:nvGrpSpPr>
          <p:cNvPr id="16" name="Group 15">
            <a:extLst>
              <a:ext uri="{FF2B5EF4-FFF2-40B4-BE49-F238E27FC236}">
                <a16:creationId xmlns:a16="http://schemas.microsoft.com/office/drawing/2014/main" id="{7CFF8DB1-1D91-4FF5-8C71-6C0994479776}"/>
              </a:ext>
            </a:extLst>
          </p:cNvPr>
          <p:cNvGrpSpPr/>
          <p:nvPr/>
        </p:nvGrpSpPr>
        <p:grpSpPr>
          <a:xfrm>
            <a:off x="4778674" y="2930581"/>
            <a:ext cx="6251513" cy="3022456"/>
            <a:chOff x="5147675" y="1673435"/>
            <a:chExt cx="6251513" cy="3022456"/>
          </a:xfrm>
        </p:grpSpPr>
        <p:grpSp>
          <p:nvGrpSpPr>
            <p:cNvPr id="41" name="Group 40">
              <a:extLst>
                <a:ext uri="{FF2B5EF4-FFF2-40B4-BE49-F238E27FC236}">
                  <a16:creationId xmlns:a16="http://schemas.microsoft.com/office/drawing/2014/main" id="{46A869B7-A63F-474A-A8E4-C50E77AA0090}"/>
                </a:ext>
              </a:extLst>
            </p:cNvPr>
            <p:cNvGrpSpPr/>
            <p:nvPr/>
          </p:nvGrpSpPr>
          <p:grpSpPr>
            <a:xfrm>
              <a:off x="5215103" y="1673435"/>
              <a:ext cx="6184085" cy="1253916"/>
              <a:chOff x="5136726" y="3515290"/>
              <a:chExt cx="6184085" cy="1253916"/>
            </a:xfrm>
          </p:grpSpPr>
          <p:sp>
            <p:nvSpPr>
              <p:cNvPr id="9" name="Rectangle 8">
                <a:extLst>
                  <a:ext uri="{FF2B5EF4-FFF2-40B4-BE49-F238E27FC236}">
                    <a16:creationId xmlns:a16="http://schemas.microsoft.com/office/drawing/2014/main" id="{5DBACC1A-0550-48BF-9B79-2BB36E976C22}"/>
                  </a:ext>
                </a:extLst>
              </p:cNvPr>
              <p:cNvSpPr/>
              <p:nvPr/>
            </p:nvSpPr>
            <p:spPr>
              <a:xfrm>
                <a:off x="9339612" y="4219824"/>
                <a:ext cx="1981199" cy="549381"/>
              </a:xfrm>
              <a:prstGeom prst="rect">
                <a:avLst/>
              </a:prstGeom>
              <a:noFill/>
            </p:spPr>
            <p:txBody>
              <a:bodyPr wrap="square" lIns="0" rIns="0">
                <a:spAutoFit/>
              </a:bodyPr>
              <a:lstStyle/>
              <a:p>
                <a:pPr>
                  <a:lnSpc>
                    <a:spcPct val="110000"/>
                  </a:lnSpc>
                  <a:spcAft>
                    <a:spcPts val="584"/>
                  </a:spcAft>
                  <a:defRPr/>
                </a:pPr>
                <a:r>
                  <a:rPr lang="en-AU" sz="1600">
                    <a:latin typeface="Calibre Semibold" panose="020B0703030202060203" pitchFamily="34" charset="0"/>
                  </a:rPr>
                  <a:t>Implementable</a:t>
                </a:r>
                <a:br>
                  <a:rPr lang="en-AU" sz="1600">
                    <a:latin typeface="Calibre Semibold" panose="020B0703030202060203" pitchFamily="34" charset="0"/>
                  </a:rPr>
                </a:br>
                <a:endParaRPr lang="en-AU" sz="1200">
                  <a:latin typeface="Calibre" panose="020B0503030202060203" pitchFamily="34" charset="0"/>
                </a:endParaRPr>
              </a:p>
            </p:txBody>
          </p:sp>
          <p:sp>
            <p:nvSpPr>
              <p:cNvPr id="10" name="Rectangle 9">
                <a:extLst>
                  <a:ext uri="{FF2B5EF4-FFF2-40B4-BE49-F238E27FC236}">
                    <a16:creationId xmlns:a16="http://schemas.microsoft.com/office/drawing/2014/main" id="{8943A4A2-5C0B-4A1B-AA3A-4B9CCBFEC41A}"/>
                  </a:ext>
                </a:extLst>
              </p:cNvPr>
              <p:cNvSpPr/>
              <p:nvPr/>
            </p:nvSpPr>
            <p:spPr>
              <a:xfrm>
                <a:off x="5231976" y="4216938"/>
                <a:ext cx="1947862" cy="552267"/>
              </a:xfrm>
              <a:prstGeom prst="rect">
                <a:avLst/>
              </a:prstGeom>
              <a:noFill/>
            </p:spPr>
            <p:txBody>
              <a:bodyPr wrap="square" lIns="0" rIns="0">
                <a:spAutoFit/>
              </a:bodyPr>
              <a:lstStyle/>
              <a:p>
                <a:pPr>
                  <a:lnSpc>
                    <a:spcPct val="110000"/>
                  </a:lnSpc>
                  <a:spcAft>
                    <a:spcPts val="584"/>
                  </a:spcAft>
                  <a:defRPr/>
                </a:pPr>
                <a:r>
                  <a:rPr lang="en-AU" sz="1600">
                    <a:latin typeface="Calibre Semibold" panose="020B0703030202060203" pitchFamily="34" charset="0"/>
                  </a:rPr>
                  <a:t>Evidence-Based</a:t>
                </a:r>
                <a:br>
                  <a:rPr lang="en-AU" sz="1600">
                    <a:latin typeface="Calibre Semibold" panose="020B0703030202060203" pitchFamily="34" charset="0"/>
                  </a:rPr>
                </a:br>
                <a:endParaRPr lang="en-AU" sz="1200">
                  <a:latin typeface="Calibre Semibold" panose="020B0703030202060203" pitchFamily="34" charset="0"/>
                </a:endParaRPr>
              </a:p>
            </p:txBody>
          </p:sp>
          <p:sp>
            <p:nvSpPr>
              <p:cNvPr id="11" name="Rectangle 10">
                <a:extLst>
                  <a:ext uri="{FF2B5EF4-FFF2-40B4-BE49-F238E27FC236}">
                    <a16:creationId xmlns:a16="http://schemas.microsoft.com/office/drawing/2014/main" id="{9E54482A-9EC3-4A02-9D94-898C588F3ACA}"/>
                  </a:ext>
                </a:extLst>
              </p:cNvPr>
              <p:cNvSpPr/>
              <p:nvPr/>
            </p:nvSpPr>
            <p:spPr>
              <a:xfrm>
                <a:off x="7502213" y="4216939"/>
                <a:ext cx="1858334" cy="552267"/>
              </a:xfrm>
              <a:prstGeom prst="rect">
                <a:avLst/>
              </a:prstGeom>
              <a:noFill/>
            </p:spPr>
            <p:txBody>
              <a:bodyPr wrap="square" lIns="0" rIns="0">
                <a:spAutoFit/>
              </a:bodyPr>
              <a:lstStyle/>
              <a:p>
                <a:pPr>
                  <a:lnSpc>
                    <a:spcPct val="110000"/>
                  </a:lnSpc>
                  <a:spcAft>
                    <a:spcPts val="584"/>
                  </a:spcAft>
                  <a:defRPr/>
                </a:pPr>
                <a:r>
                  <a:rPr lang="en-AU" sz="1600">
                    <a:latin typeface="Calibre Semibold" panose="020B0703030202060203" pitchFamily="34" charset="0"/>
                  </a:rPr>
                  <a:t>Verifiable</a:t>
                </a:r>
                <a:br>
                  <a:rPr lang="en-AU" sz="1600">
                    <a:latin typeface="Calibre Semibold" panose="020B0703030202060203" pitchFamily="34" charset="0"/>
                  </a:rPr>
                </a:br>
                <a:endParaRPr lang="en-AU" sz="1200">
                  <a:latin typeface="Calibre Semibold" panose="020B0703030202060203" pitchFamily="34" charset="0"/>
                </a:endParaRPr>
              </a:p>
            </p:txBody>
          </p:sp>
          <p:cxnSp>
            <p:nvCxnSpPr>
              <p:cNvPr id="14" name="Straight Connector 13">
                <a:extLst>
                  <a:ext uri="{FF2B5EF4-FFF2-40B4-BE49-F238E27FC236}">
                    <a16:creationId xmlns:a16="http://schemas.microsoft.com/office/drawing/2014/main" id="{D1D24085-6C1B-4946-A840-C03C94052B40}"/>
                  </a:ext>
                </a:extLst>
              </p:cNvPr>
              <p:cNvCxnSpPr>
                <a:cxnSpLocks/>
              </p:cNvCxnSpPr>
              <p:nvPr/>
            </p:nvCxnSpPr>
            <p:spPr>
              <a:xfrm>
                <a:off x="5136726" y="4769205"/>
                <a:ext cx="1452901"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8FEBD02-239B-42B5-9DCA-614429B88BF6}"/>
                  </a:ext>
                </a:extLst>
              </p:cNvPr>
              <p:cNvGrpSpPr/>
              <p:nvPr/>
            </p:nvGrpSpPr>
            <p:grpSpPr>
              <a:xfrm>
                <a:off x="5574165" y="3515290"/>
                <a:ext cx="4510554" cy="547567"/>
                <a:chOff x="3632154" y="1686097"/>
                <a:chExt cx="4510554" cy="547567"/>
              </a:xfrm>
            </p:grpSpPr>
            <p:grpSp>
              <p:nvGrpSpPr>
                <p:cNvPr id="22" name="Group 21">
                  <a:extLst>
                    <a:ext uri="{FF2B5EF4-FFF2-40B4-BE49-F238E27FC236}">
                      <a16:creationId xmlns:a16="http://schemas.microsoft.com/office/drawing/2014/main" id="{4BA9E18D-3C6C-430C-A8C9-1E753C5B2805}"/>
                    </a:ext>
                  </a:extLst>
                </p:cNvPr>
                <p:cNvGrpSpPr/>
                <p:nvPr/>
              </p:nvGrpSpPr>
              <p:grpSpPr>
                <a:xfrm>
                  <a:off x="4782598" y="1778331"/>
                  <a:ext cx="267970" cy="267962"/>
                  <a:chOff x="5414861" y="2082016"/>
                  <a:chExt cx="336552" cy="336552"/>
                </a:xfrm>
                <a:solidFill>
                  <a:schemeClr val="bg2"/>
                </a:solidFill>
              </p:grpSpPr>
              <p:sp>
                <p:nvSpPr>
                  <p:cNvPr id="23" name="Freeform: Shape 22">
                    <a:extLst>
                      <a:ext uri="{FF2B5EF4-FFF2-40B4-BE49-F238E27FC236}">
                        <a16:creationId xmlns:a16="http://schemas.microsoft.com/office/drawing/2014/main" id="{5C6EFA6F-061F-4A51-AF05-6A369D8E81AD}"/>
                      </a:ext>
                    </a:extLst>
                  </p:cNvPr>
                  <p:cNvSpPr/>
                  <p:nvPr/>
                </p:nvSpPr>
                <p:spPr>
                  <a:xfrm>
                    <a:off x="5583137" y="2082016"/>
                    <a:ext cx="6350" cy="336552"/>
                  </a:xfrm>
                  <a:custGeom>
                    <a:avLst/>
                    <a:gdLst>
                      <a:gd name="connsiteX0" fmla="*/ 0 w 6350"/>
                      <a:gd name="connsiteY0" fmla="*/ 0 h 336552"/>
                      <a:gd name="connsiteX1" fmla="*/ 0 w 6350"/>
                      <a:gd name="connsiteY1" fmla="*/ 336552 h 336552"/>
                    </a:gdLst>
                    <a:ahLst/>
                    <a:cxnLst>
                      <a:cxn ang="0">
                        <a:pos x="connsiteX0" y="connsiteY0"/>
                      </a:cxn>
                      <a:cxn ang="0">
                        <a:pos x="connsiteX1" y="connsiteY1"/>
                      </a:cxn>
                    </a:cxnLst>
                    <a:rect l="l" t="t" r="r" b="b"/>
                    <a:pathLst>
                      <a:path w="6350" h="336552">
                        <a:moveTo>
                          <a:pt x="0" y="0"/>
                        </a:moveTo>
                        <a:lnTo>
                          <a:pt x="0" y="336552"/>
                        </a:lnTo>
                      </a:path>
                    </a:pathLst>
                  </a:custGeom>
                  <a:grpFill/>
                  <a:ln w="19041" cap="rnd">
                    <a:solidFill>
                      <a:schemeClr val="accent1"/>
                    </a:solidFill>
                    <a:prstDash val="solid"/>
                    <a:miter/>
                  </a:ln>
                </p:spPr>
                <p:txBody>
                  <a:bodyPr rtlCol="0" anchor="ctr"/>
                  <a:lstStyle/>
                  <a:p>
                    <a:pPr>
                      <a:defRPr/>
                    </a:pPr>
                    <a:endParaRPr lang="en-GB">
                      <a:solidFill>
                        <a:srgbClr val="425254"/>
                      </a:solidFill>
                      <a:latin typeface="Calibre"/>
                    </a:endParaRPr>
                  </a:p>
                </p:txBody>
              </p:sp>
              <p:sp>
                <p:nvSpPr>
                  <p:cNvPr id="24" name="Freeform: Shape 23">
                    <a:extLst>
                      <a:ext uri="{FF2B5EF4-FFF2-40B4-BE49-F238E27FC236}">
                        <a16:creationId xmlns:a16="http://schemas.microsoft.com/office/drawing/2014/main" id="{6505B958-BAA0-4D3D-B9BC-D853CEEE372B}"/>
                      </a:ext>
                    </a:extLst>
                  </p:cNvPr>
                  <p:cNvSpPr/>
                  <p:nvPr/>
                </p:nvSpPr>
                <p:spPr>
                  <a:xfrm>
                    <a:off x="5414861" y="2250292"/>
                    <a:ext cx="336552" cy="6350"/>
                  </a:xfrm>
                  <a:custGeom>
                    <a:avLst/>
                    <a:gdLst>
                      <a:gd name="connsiteX0" fmla="*/ 336552 w 336552"/>
                      <a:gd name="connsiteY0" fmla="*/ 0 h 6350"/>
                      <a:gd name="connsiteX1" fmla="*/ 0 w 336552"/>
                      <a:gd name="connsiteY1" fmla="*/ 0 h 6350"/>
                    </a:gdLst>
                    <a:ahLst/>
                    <a:cxnLst>
                      <a:cxn ang="0">
                        <a:pos x="connsiteX0" y="connsiteY0"/>
                      </a:cxn>
                      <a:cxn ang="0">
                        <a:pos x="connsiteX1" y="connsiteY1"/>
                      </a:cxn>
                    </a:cxnLst>
                    <a:rect l="l" t="t" r="r" b="b"/>
                    <a:pathLst>
                      <a:path w="336552" h="6350">
                        <a:moveTo>
                          <a:pt x="336552" y="0"/>
                        </a:moveTo>
                        <a:lnTo>
                          <a:pt x="0" y="0"/>
                        </a:lnTo>
                      </a:path>
                    </a:pathLst>
                  </a:custGeom>
                  <a:grpFill/>
                  <a:ln w="19041" cap="rnd">
                    <a:solidFill>
                      <a:schemeClr val="accent1"/>
                    </a:solidFill>
                    <a:prstDash val="solid"/>
                    <a:miter/>
                  </a:ln>
                </p:spPr>
                <p:txBody>
                  <a:bodyPr rtlCol="0" anchor="ctr"/>
                  <a:lstStyle/>
                  <a:p>
                    <a:pPr>
                      <a:defRPr/>
                    </a:pPr>
                    <a:endParaRPr lang="en-GB">
                      <a:solidFill>
                        <a:srgbClr val="425254"/>
                      </a:solidFill>
                      <a:latin typeface="Calibre"/>
                    </a:endParaRPr>
                  </a:p>
                </p:txBody>
              </p:sp>
            </p:grpSp>
            <p:grpSp>
              <p:nvGrpSpPr>
                <p:cNvPr id="25" name="Group 24">
                  <a:extLst>
                    <a:ext uri="{FF2B5EF4-FFF2-40B4-BE49-F238E27FC236}">
                      <a16:creationId xmlns:a16="http://schemas.microsoft.com/office/drawing/2014/main" id="{4FF78B28-F51F-4A30-87B8-D8CC2DCFB199}"/>
                    </a:ext>
                  </a:extLst>
                </p:cNvPr>
                <p:cNvGrpSpPr/>
                <p:nvPr/>
              </p:nvGrpSpPr>
              <p:grpSpPr>
                <a:xfrm>
                  <a:off x="6790377" y="1778331"/>
                  <a:ext cx="267962" cy="267962"/>
                  <a:chOff x="5180198" y="1943864"/>
                  <a:chExt cx="267962" cy="267962"/>
                </a:xfrm>
              </p:grpSpPr>
              <p:sp>
                <p:nvSpPr>
                  <p:cNvPr id="26" name="Freeform: Shape 25">
                    <a:extLst>
                      <a:ext uri="{FF2B5EF4-FFF2-40B4-BE49-F238E27FC236}">
                        <a16:creationId xmlns:a16="http://schemas.microsoft.com/office/drawing/2014/main" id="{8CA75F7A-1C10-4DC0-9887-EC397C2C70EE}"/>
                      </a:ext>
                    </a:extLst>
                  </p:cNvPr>
                  <p:cNvSpPr/>
                  <p:nvPr/>
                </p:nvSpPr>
                <p:spPr>
                  <a:xfrm>
                    <a:off x="5314179" y="1943864"/>
                    <a:ext cx="5056" cy="267962"/>
                  </a:xfrm>
                  <a:custGeom>
                    <a:avLst/>
                    <a:gdLst>
                      <a:gd name="connsiteX0" fmla="*/ 0 w 6350"/>
                      <a:gd name="connsiteY0" fmla="*/ 0 h 336552"/>
                      <a:gd name="connsiteX1" fmla="*/ 0 w 6350"/>
                      <a:gd name="connsiteY1" fmla="*/ 336552 h 336552"/>
                    </a:gdLst>
                    <a:ahLst/>
                    <a:cxnLst>
                      <a:cxn ang="0">
                        <a:pos x="connsiteX0" y="connsiteY0"/>
                      </a:cxn>
                      <a:cxn ang="0">
                        <a:pos x="connsiteX1" y="connsiteY1"/>
                      </a:cxn>
                    </a:cxnLst>
                    <a:rect l="l" t="t" r="r" b="b"/>
                    <a:pathLst>
                      <a:path w="6350" h="336552">
                        <a:moveTo>
                          <a:pt x="0" y="0"/>
                        </a:moveTo>
                        <a:lnTo>
                          <a:pt x="0" y="336552"/>
                        </a:lnTo>
                      </a:path>
                    </a:pathLst>
                  </a:custGeom>
                  <a:solidFill>
                    <a:schemeClr val="bg2"/>
                  </a:solidFill>
                  <a:ln w="19041" cap="rnd">
                    <a:solidFill>
                      <a:schemeClr val="accent1"/>
                    </a:solidFill>
                    <a:prstDash val="solid"/>
                    <a:miter/>
                  </a:ln>
                </p:spPr>
                <p:txBody>
                  <a:bodyPr rtlCol="0" anchor="ctr"/>
                  <a:lstStyle/>
                  <a:p>
                    <a:pPr>
                      <a:defRPr/>
                    </a:pPr>
                    <a:endParaRPr lang="en-GB">
                      <a:solidFill>
                        <a:srgbClr val="425254"/>
                      </a:solidFill>
                      <a:latin typeface="Calibre"/>
                    </a:endParaRPr>
                  </a:p>
                </p:txBody>
              </p:sp>
              <p:sp>
                <p:nvSpPr>
                  <p:cNvPr id="27" name="Freeform: Shape 26">
                    <a:extLst>
                      <a:ext uri="{FF2B5EF4-FFF2-40B4-BE49-F238E27FC236}">
                        <a16:creationId xmlns:a16="http://schemas.microsoft.com/office/drawing/2014/main" id="{699665A3-88BC-4DFD-85A2-9EDBCBC214EF}"/>
                      </a:ext>
                    </a:extLst>
                  </p:cNvPr>
                  <p:cNvSpPr/>
                  <p:nvPr/>
                </p:nvSpPr>
                <p:spPr>
                  <a:xfrm>
                    <a:off x="5180198" y="2077845"/>
                    <a:ext cx="267962" cy="5056"/>
                  </a:xfrm>
                  <a:custGeom>
                    <a:avLst/>
                    <a:gdLst>
                      <a:gd name="connsiteX0" fmla="*/ 336552 w 336552"/>
                      <a:gd name="connsiteY0" fmla="*/ 0 h 6350"/>
                      <a:gd name="connsiteX1" fmla="*/ 0 w 336552"/>
                      <a:gd name="connsiteY1" fmla="*/ 0 h 6350"/>
                    </a:gdLst>
                    <a:ahLst/>
                    <a:cxnLst>
                      <a:cxn ang="0">
                        <a:pos x="connsiteX0" y="connsiteY0"/>
                      </a:cxn>
                      <a:cxn ang="0">
                        <a:pos x="connsiteX1" y="connsiteY1"/>
                      </a:cxn>
                    </a:cxnLst>
                    <a:rect l="l" t="t" r="r" b="b"/>
                    <a:pathLst>
                      <a:path w="336552" h="6350">
                        <a:moveTo>
                          <a:pt x="336552" y="0"/>
                        </a:moveTo>
                        <a:lnTo>
                          <a:pt x="0" y="0"/>
                        </a:lnTo>
                      </a:path>
                    </a:pathLst>
                  </a:custGeom>
                  <a:solidFill>
                    <a:schemeClr val="bg2"/>
                  </a:solidFill>
                  <a:ln w="19041" cap="rnd">
                    <a:solidFill>
                      <a:schemeClr val="accent1"/>
                    </a:solidFill>
                    <a:prstDash val="solid"/>
                    <a:miter/>
                  </a:ln>
                </p:spPr>
                <p:txBody>
                  <a:bodyPr rtlCol="0" anchor="ctr"/>
                  <a:lstStyle/>
                  <a:p>
                    <a:pPr>
                      <a:defRPr/>
                    </a:pPr>
                    <a:endParaRPr lang="en-GB">
                      <a:solidFill>
                        <a:srgbClr val="425254"/>
                      </a:solidFill>
                      <a:latin typeface="Calibre"/>
                    </a:endParaRPr>
                  </a:p>
                </p:txBody>
              </p:sp>
            </p:grpSp>
            <p:pic>
              <p:nvPicPr>
                <p:cNvPr id="32" name="Graphic 31">
                  <a:extLst>
                    <a:ext uri="{FF2B5EF4-FFF2-40B4-BE49-F238E27FC236}">
                      <a16:creationId xmlns:a16="http://schemas.microsoft.com/office/drawing/2014/main" id="{2A160A2E-A84A-42E6-9252-0A0B1D941A5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05471" y="1714300"/>
                  <a:ext cx="437237" cy="466003"/>
                </a:xfrm>
                <a:prstGeom prst="rect">
                  <a:avLst/>
                </a:prstGeom>
              </p:spPr>
            </p:pic>
            <p:pic>
              <p:nvPicPr>
                <p:cNvPr id="33" name="Graphic 32">
                  <a:extLst>
                    <a:ext uri="{FF2B5EF4-FFF2-40B4-BE49-F238E27FC236}">
                      <a16:creationId xmlns:a16="http://schemas.microsoft.com/office/drawing/2014/main" id="{2B56A04D-52B6-4871-9201-57356B12697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29870" y="1721635"/>
                  <a:ext cx="581067" cy="512029"/>
                </a:xfrm>
                <a:prstGeom prst="rect">
                  <a:avLst/>
                </a:prstGeom>
              </p:spPr>
            </p:pic>
            <p:pic>
              <p:nvPicPr>
                <p:cNvPr id="34" name="Graphic 33">
                  <a:extLst>
                    <a:ext uri="{FF2B5EF4-FFF2-40B4-BE49-F238E27FC236}">
                      <a16:creationId xmlns:a16="http://schemas.microsoft.com/office/drawing/2014/main" id="{961DAA35-F85B-417F-997D-8FDCA6ABD37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32154" y="1686097"/>
                  <a:ext cx="504000" cy="504000"/>
                </a:xfrm>
                <a:prstGeom prst="rect">
                  <a:avLst/>
                </a:prstGeom>
              </p:spPr>
            </p:pic>
          </p:grpSp>
        </p:grpSp>
        <p:cxnSp>
          <p:nvCxnSpPr>
            <p:cNvPr id="31" name="Straight Connector 30">
              <a:extLst>
                <a:ext uri="{FF2B5EF4-FFF2-40B4-BE49-F238E27FC236}">
                  <a16:creationId xmlns:a16="http://schemas.microsoft.com/office/drawing/2014/main" id="{E8B1ED65-729D-475C-AF85-1D9AD3EF410C}"/>
                </a:ext>
              </a:extLst>
            </p:cNvPr>
            <p:cNvCxnSpPr>
              <a:cxnSpLocks/>
            </p:cNvCxnSpPr>
            <p:nvPr/>
          </p:nvCxnSpPr>
          <p:spPr>
            <a:xfrm>
              <a:off x="7258215" y="2930525"/>
              <a:ext cx="145290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6" name="Content Placeholder 11">
              <a:extLst>
                <a:ext uri="{FF2B5EF4-FFF2-40B4-BE49-F238E27FC236}">
                  <a16:creationId xmlns:a16="http://schemas.microsoft.com/office/drawing/2014/main" id="{5BD4ED27-EE18-4EDD-81C4-FD26402802D6}"/>
                </a:ext>
              </a:extLst>
            </p:cNvPr>
            <p:cNvSpPr txBox="1">
              <a:spLocks/>
            </p:cNvSpPr>
            <p:nvPr/>
          </p:nvSpPr>
          <p:spPr>
            <a:xfrm>
              <a:off x="7223010" y="3124997"/>
              <a:ext cx="1587755" cy="1570894"/>
            </a:xfrm>
            <a:prstGeom prst="rect">
              <a:avLst/>
            </a:prstGeom>
            <a:solidFill>
              <a:schemeClr val="tx1"/>
            </a:solidFill>
          </p:spPr>
          <p:txBody>
            <a:bodyPr vert="horz" lIns="180000" tIns="180000" rIns="180000" bIns="18000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eaLnBrk="1" hangingPunct="1">
                <a:spcBef>
                  <a:spcPts val="600"/>
                </a:spcBef>
                <a:defRPr sz="1200" b="1">
                  <a:solidFill>
                    <a:schemeClr val="tx1"/>
                  </a:solidFill>
                  <a:latin typeface="Calibre Medium" panose="020B0603030202060203" pitchFamily="34" charset="0"/>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l"/>
              <a:r>
                <a:rPr lang="en-GB" sz="1600">
                  <a:solidFill>
                    <a:schemeClr val="bg1"/>
                  </a:solidFill>
                </a:rPr>
                <a:t>Third party verified and on-site tested by a WELL Testing Agent.</a:t>
              </a:r>
              <a:endParaRPr lang="en-GB" sz="1600" kern="0">
                <a:solidFill>
                  <a:schemeClr val="bg1"/>
                </a:solidFill>
              </a:endParaRPr>
            </a:p>
          </p:txBody>
        </p:sp>
        <p:cxnSp>
          <p:nvCxnSpPr>
            <p:cNvPr id="37" name="Straight Connector 36">
              <a:extLst>
                <a:ext uri="{FF2B5EF4-FFF2-40B4-BE49-F238E27FC236}">
                  <a16:creationId xmlns:a16="http://schemas.microsoft.com/office/drawing/2014/main" id="{91CC1D42-1F02-4505-AEBA-CAA15AD4088C}"/>
                </a:ext>
              </a:extLst>
            </p:cNvPr>
            <p:cNvCxnSpPr>
              <a:cxnSpLocks/>
            </p:cNvCxnSpPr>
            <p:nvPr/>
          </p:nvCxnSpPr>
          <p:spPr>
            <a:xfrm>
              <a:off x="9337209" y="2927350"/>
              <a:ext cx="1452901" cy="0"/>
            </a:xfrm>
            <a:prstGeom prst="line">
              <a:avLst/>
            </a:prstGeom>
            <a:ln w="28575">
              <a:solidFill>
                <a:schemeClr val="accent5"/>
              </a:solidFill>
            </a:ln>
          </p:spPr>
          <p:style>
            <a:lnRef idx="1">
              <a:schemeClr val="dk1"/>
            </a:lnRef>
            <a:fillRef idx="0">
              <a:schemeClr val="dk1"/>
            </a:fillRef>
            <a:effectRef idx="0">
              <a:schemeClr val="dk1"/>
            </a:effectRef>
            <a:fontRef idx="minor">
              <a:schemeClr val="tx1"/>
            </a:fontRef>
          </p:style>
        </p:cxnSp>
        <p:sp>
          <p:nvSpPr>
            <p:cNvPr id="42" name="Content Placeholder 11">
              <a:extLst>
                <a:ext uri="{FF2B5EF4-FFF2-40B4-BE49-F238E27FC236}">
                  <a16:creationId xmlns:a16="http://schemas.microsoft.com/office/drawing/2014/main" id="{869E0A51-6792-4B5B-B902-F5EA55350323}"/>
                </a:ext>
              </a:extLst>
            </p:cNvPr>
            <p:cNvSpPr txBox="1">
              <a:spLocks/>
            </p:cNvSpPr>
            <p:nvPr/>
          </p:nvSpPr>
          <p:spPr>
            <a:xfrm>
              <a:off x="9298345" y="3124997"/>
              <a:ext cx="1587755" cy="1570894"/>
            </a:xfrm>
            <a:prstGeom prst="rect">
              <a:avLst/>
            </a:prstGeom>
            <a:solidFill>
              <a:schemeClr val="accent5"/>
            </a:solidFill>
          </p:spPr>
          <p:txBody>
            <a:bodyPr vert="horz" lIns="180000" tIns="180000" rIns="180000" bIns="18000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eaLnBrk="1" hangingPunct="1">
                <a:spcBef>
                  <a:spcPts val="600"/>
                </a:spcBef>
                <a:defRPr sz="1200" b="1">
                  <a:solidFill>
                    <a:schemeClr val="tx1"/>
                  </a:solidFill>
                  <a:latin typeface="Calibre Medium" panose="020B0603030202060203" pitchFamily="34" charset="0"/>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l">
                <a:spcBef>
                  <a:spcPts val="0"/>
                </a:spcBef>
                <a:spcAft>
                  <a:spcPts val="0"/>
                </a:spcAft>
              </a:pPr>
              <a:r>
                <a:rPr lang="en-GB" sz="1600">
                  <a:solidFill>
                    <a:schemeClr val="bg1"/>
                  </a:solidFill>
                </a:rPr>
                <a:t>Rigorous tests, data-driven and adopted by global markets. </a:t>
              </a:r>
              <a:endParaRPr lang="en-GB" sz="1600" kern="0">
                <a:solidFill>
                  <a:schemeClr val="bg1"/>
                </a:solidFill>
              </a:endParaRPr>
            </a:p>
          </p:txBody>
        </p:sp>
        <p:sp>
          <p:nvSpPr>
            <p:cNvPr id="43" name="Content Placeholder 11">
              <a:extLst>
                <a:ext uri="{FF2B5EF4-FFF2-40B4-BE49-F238E27FC236}">
                  <a16:creationId xmlns:a16="http://schemas.microsoft.com/office/drawing/2014/main" id="{25CEF151-EA0C-431A-9DDC-CBB9DD7B0FD9}"/>
                </a:ext>
              </a:extLst>
            </p:cNvPr>
            <p:cNvSpPr txBox="1">
              <a:spLocks/>
            </p:cNvSpPr>
            <p:nvPr/>
          </p:nvSpPr>
          <p:spPr>
            <a:xfrm>
              <a:off x="5147675" y="3124996"/>
              <a:ext cx="1587755" cy="1570895"/>
            </a:xfrm>
            <a:prstGeom prst="rect">
              <a:avLst/>
            </a:prstGeom>
            <a:solidFill>
              <a:schemeClr val="bg2"/>
            </a:solidFill>
          </p:spPr>
          <p:txBody>
            <a:bodyPr vert="horz" lIns="180000" tIns="180000" rIns="180000" bIns="18000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eaLnBrk="1" hangingPunct="1">
                <a:spcBef>
                  <a:spcPts val="600"/>
                </a:spcBef>
                <a:defRPr sz="1200" b="1">
                  <a:solidFill>
                    <a:schemeClr val="tx1"/>
                  </a:solidFill>
                  <a:latin typeface="Calibre Medium" panose="020B0603030202060203" pitchFamily="34" charset="0"/>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l"/>
              <a:r>
                <a:rPr lang="en-GB" sz="1600">
                  <a:solidFill>
                    <a:schemeClr val="bg1"/>
                  </a:solidFill>
                </a:rPr>
                <a:t>Incorporates the latest science and public health research.</a:t>
              </a:r>
              <a:endParaRPr lang="en-GB" sz="1600" kern="0">
                <a:solidFill>
                  <a:schemeClr val="bg1"/>
                </a:solidFill>
              </a:endParaRPr>
            </a:p>
          </p:txBody>
        </p:sp>
      </p:grpSp>
      <p:pic>
        <p:nvPicPr>
          <p:cNvPr id="28" name="Graphic 27">
            <a:extLst>
              <a:ext uri="{FF2B5EF4-FFF2-40B4-BE49-F238E27FC236}">
                <a16:creationId xmlns:a16="http://schemas.microsoft.com/office/drawing/2014/main" id="{C57E52AF-541A-4918-9323-8E69515CA9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40147" y="1659814"/>
            <a:ext cx="379990" cy="264340"/>
          </a:xfrm>
          <a:prstGeom prst="rect">
            <a:avLst/>
          </a:prstGeom>
        </p:spPr>
      </p:pic>
      <p:pic>
        <p:nvPicPr>
          <p:cNvPr id="29" name="Graphic 28">
            <a:extLst>
              <a:ext uri="{FF2B5EF4-FFF2-40B4-BE49-F238E27FC236}">
                <a16:creationId xmlns:a16="http://schemas.microsoft.com/office/drawing/2014/main" id="{C24CF025-4741-4AE0-B517-9D61604E28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97141" y="1659814"/>
            <a:ext cx="376328" cy="195688"/>
          </a:xfrm>
          <a:prstGeom prst="rect">
            <a:avLst/>
          </a:prstGeom>
        </p:spPr>
      </p:pic>
      <p:pic>
        <p:nvPicPr>
          <p:cNvPr id="30" name="Graphic 29">
            <a:extLst>
              <a:ext uri="{FF2B5EF4-FFF2-40B4-BE49-F238E27FC236}">
                <a16:creationId xmlns:a16="http://schemas.microsoft.com/office/drawing/2014/main" id="{5D10EBA5-D62E-41D5-BCF8-F69630A5D8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47183" y="1549370"/>
            <a:ext cx="257565" cy="379570"/>
          </a:xfrm>
          <a:prstGeom prst="rect">
            <a:avLst/>
          </a:prstGeom>
        </p:spPr>
      </p:pic>
      <p:pic>
        <p:nvPicPr>
          <p:cNvPr id="38" name="Graphic 37">
            <a:extLst>
              <a:ext uri="{FF2B5EF4-FFF2-40B4-BE49-F238E27FC236}">
                <a16:creationId xmlns:a16="http://schemas.microsoft.com/office/drawing/2014/main" id="{DF92AE28-9287-4B16-B993-C5511F1E8A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81752" y="1552070"/>
            <a:ext cx="281196" cy="415680"/>
          </a:xfrm>
          <a:prstGeom prst="rect">
            <a:avLst/>
          </a:prstGeom>
        </p:spPr>
      </p:pic>
      <p:pic>
        <p:nvPicPr>
          <p:cNvPr id="40" name="Graphic 39">
            <a:extLst>
              <a:ext uri="{FF2B5EF4-FFF2-40B4-BE49-F238E27FC236}">
                <a16:creationId xmlns:a16="http://schemas.microsoft.com/office/drawing/2014/main" id="{BF4F6A2F-021B-41F5-9F12-C93260F1DBB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039952" y="1601788"/>
            <a:ext cx="392910" cy="392910"/>
          </a:xfrm>
          <a:prstGeom prst="rect">
            <a:avLst/>
          </a:prstGeom>
        </p:spPr>
      </p:pic>
      <p:pic>
        <p:nvPicPr>
          <p:cNvPr id="44" name="Graphic 43">
            <a:extLst>
              <a:ext uri="{FF2B5EF4-FFF2-40B4-BE49-F238E27FC236}">
                <a16:creationId xmlns:a16="http://schemas.microsoft.com/office/drawing/2014/main" id="{578CAF7B-F0B6-450E-BABC-A81E260B008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904131" y="1602565"/>
            <a:ext cx="184341" cy="395017"/>
          </a:xfrm>
          <a:prstGeom prst="rect">
            <a:avLst/>
          </a:prstGeom>
        </p:spPr>
      </p:pic>
      <p:pic>
        <p:nvPicPr>
          <p:cNvPr id="45" name="Graphic 44">
            <a:extLst>
              <a:ext uri="{FF2B5EF4-FFF2-40B4-BE49-F238E27FC236}">
                <a16:creationId xmlns:a16="http://schemas.microsoft.com/office/drawing/2014/main" id="{90AA5E7B-CFF1-4715-8089-3F5426A84C2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560005" y="1691091"/>
            <a:ext cx="350515" cy="237849"/>
          </a:xfrm>
          <a:prstGeom prst="rect">
            <a:avLst/>
          </a:prstGeom>
        </p:spPr>
      </p:pic>
      <p:pic>
        <p:nvPicPr>
          <p:cNvPr id="46" name="Graphic 45">
            <a:extLst>
              <a:ext uri="{FF2B5EF4-FFF2-40B4-BE49-F238E27FC236}">
                <a16:creationId xmlns:a16="http://schemas.microsoft.com/office/drawing/2014/main" id="{6697EF84-FD55-468A-A531-636482C73BB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83609" y="1625488"/>
            <a:ext cx="369058" cy="369056"/>
          </a:xfrm>
          <a:prstGeom prst="rect">
            <a:avLst/>
          </a:prstGeom>
        </p:spPr>
      </p:pic>
      <p:pic>
        <p:nvPicPr>
          <p:cNvPr id="47" name="Graphic 46">
            <a:extLst>
              <a:ext uri="{FF2B5EF4-FFF2-40B4-BE49-F238E27FC236}">
                <a16:creationId xmlns:a16="http://schemas.microsoft.com/office/drawing/2014/main" id="{3A119643-5803-4D05-93DE-2BD112AE0F9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225756" y="1601788"/>
            <a:ext cx="320625" cy="393494"/>
          </a:xfrm>
          <a:prstGeom prst="rect">
            <a:avLst/>
          </a:prstGeom>
        </p:spPr>
      </p:pic>
      <p:pic>
        <p:nvPicPr>
          <p:cNvPr id="48" name="Graphic 47">
            <a:extLst>
              <a:ext uri="{FF2B5EF4-FFF2-40B4-BE49-F238E27FC236}">
                <a16:creationId xmlns:a16="http://schemas.microsoft.com/office/drawing/2014/main" id="{5D7DD49D-B9AE-4FC5-B615-CF3C9348B02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1019470" y="1607495"/>
            <a:ext cx="419063" cy="378508"/>
          </a:xfrm>
          <a:prstGeom prst="rect">
            <a:avLst/>
          </a:prstGeom>
        </p:spPr>
      </p:pic>
      <p:sp>
        <p:nvSpPr>
          <p:cNvPr id="2" name="TextBox 1">
            <a:extLst>
              <a:ext uri="{FF2B5EF4-FFF2-40B4-BE49-F238E27FC236}">
                <a16:creationId xmlns:a16="http://schemas.microsoft.com/office/drawing/2014/main" id="{483D79D4-5651-4D76-9E1C-527DBF055334}"/>
              </a:ext>
            </a:extLst>
          </p:cNvPr>
          <p:cNvSpPr txBox="1"/>
          <p:nvPr/>
        </p:nvSpPr>
        <p:spPr>
          <a:xfrm>
            <a:off x="3840147" y="2126069"/>
            <a:ext cx="464725" cy="276999"/>
          </a:xfrm>
          <a:prstGeom prst="rect">
            <a:avLst/>
          </a:prstGeom>
          <a:noFill/>
        </p:spPr>
        <p:txBody>
          <a:bodyPr wrap="square" rtlCol="0">
            <a:spAutoFit/>
          </a:bodyPr>
          <a:lstStyle/>
          <a:p>
            <a:r>
              <a:rPr lang="en-GB" sz="1200">
                <a:latin typeface="+mn-lt"/>
              </a:rPr>
              <a:t>Air </a:t>
            </a:r>
          </a:p>
        </p:txBody>
      </p:sp>
      <p:sp>
        <p:nvSpPr>
          <p:cNvPr id="49" name="TextBox 48">
            <a:extLst>
              <a:ext uri="{FF2B5EF4-FFF2-40B4-BE49-F238E27FC236}">
                <a16:creationId xmlns:a16="http://schemas.microsoft.com/office/drawing/2014/main" id="{9121063B-483B-4ED1-93D7-835F03B1459C}"/>
              </a:ext>
            </a:extLst>
          </p:cNvPr>
          <p:cNvSpPr txBox="1"/>
          <p:nvPr/>
        </p:nvSpPr>
        <p:spPr>
          <a:xfrm>
            <a:off x="4590441" y="2126068"/>
            <a:ext cx="589727" cy="276999"/>
          </a:xfrm>
          <a:prstGeom prst="rect">
            <a:avLst/>
          </a:prstGeom>
          <a:noFill/>
        </p:spPr>
        <p:txBody>
          <a:bodyPr wrap="square" rtlCol="0">
            <a:spAutoFit/>
          </a:bodyPr>
          <a:lstStyle/>
          <a:p>
            <a:r>
              <a:rPr lang="en-GB" sz="1200">
                <a:latin typeface="+mn-lt"/>
              </a:rPr>
              <a:t>Water </a:t>
            </a:r>
          </a:p>
        </p:txBody>
      </p:sp>
      <p:sp>
        <p:nvSpPr>
          <p:cNvPr id="50" name="TextBox 49">
            <a:extLst>
              <a:ext uri="{FF2B5EF4-FFF2-40B4-BE49-F238E27FC236}">
                <a16:creationId xmlns:a16="http://schemas.microsoft.com/office/drawing/2014/main" id="{8FC86290-B8CA-406C-B56A-226551A9A696}"/>
              </a:ext>
            </a:extLst>
          </p:cNvPr>
          <p:cNvSpPr txBox="1"/>
          <p:nvPr/>
        </p:nvSpPr>
        <p:spPr>
          <a:xfrm>
            <a:off x="5223400" y="2126067"/>
            <a:ext cx="1015547" cy="276999"/>
          </a:xfrm>
          <a:prstGeom prst="rect">
            <a:avLst/>
          </a:prstGeom>
          <a:noFill/>
        </p:spPr>
        <p:txBody>
          <a:bodyPr wrap="square" rtlCol="0">
            <a:spAutoFit/>
          </a:bodyPr>
          <a:lstStyle/>
          <a:p>
            <a:r>
              <a:rPr lang="en-GB" sz="1200">
                <a:latin typeface="+mn-lt"/>
              </a:rPr>
              <a:t>Nourishment</a:t>
            </a:r>
          </a:p>
        </p:txBody>
      </p:sp>
      <p:sp>
        <p:nvSpPr>
          <p:cNvPr id="51" name="TextBox 50">
            <a:extLst>
              <a:ext uri="{FF2B5EF4-FFF2-40B4-BE49-F238E27FC236}">
                <a16:creationId xmlns:a16="http://schemas.microsoft.com/office/drawing/2014/main" id="{D5374EBA-8CD3-414E-94F0-86522F392C53}"/>
              </a:ext>
            </a:extLst>
          </p:cNvPr>
          <p:cNvSpPr txBox="1"/>
          <p:nvPr/>
        </p:nvSpPr>
        <p:spPr>
          <a:xfrm>
            <a:off x="6184519" y="2126067"/>
            <a:ext cx="961119" cy="276999"/>
          </a:xfrm>
          <a:prstGeom prst="rect">
            <a:avLst/>
          </a:prstGeom>
          <a:noFill/>
        </p:spPr>
        <p:txBody>
          <a:bodyPr wrap="square" rtlCol="0">
            <a:spAutoFit/>
          </a:bodyPr>
          <a:lstStyle/>
          <a:p>
            <a:r>
              <a:rPr lang="en-GB" sz="1200">
                <a:latin typeface="+mn-lt"/>
              </a:rPr>
              <a:t>Light</a:t>
            </a:r>
          </a:p>
        </p:txBody>
      </p:sp>
      <p:sp>
        <p:nvSpPr>
          <p:cNvPr id="52" name="TextBox 51">
            <a:extLst>
              <a:ext uri="{FF2B5EF4-FFF2-40B4-BE49-F238E27FC236}">
                <a16:creationId xmlns:a16="http://schemas.microsoft.com/office/drawing/2014/main" id="{5912847C-87FB-4CA0-BCA0-69530CA02426}"/>
              </a:ext>
            </a:extLst>
          </p:cNvPr>
          <p:cNvSpPr txBox="1"/>
          <p:nvPr/>
        </p:nvSpPr>
        <p:spPr>
          <a:xfrm>
            <a:off x="6811155" y="2122892"/>
            <a:ext cx="961119" cy="276999"/>
          </a:xfrm>
          <a:prstGeom prst="rect">
            <a:avLst/>
          </a:prstGeom>
          <a:noFill/>
        </p:spPr>
        <p:txBody>
          <a:bodyPr wrap="square" rtlCol="0">
            <a:spAutoFit/>
          </a:bodyPr>
          <a:lstStyle/>
          <a:p>
            <a:r>
              <a:rPr lang="en-GB" sz="1200">
                <a:latin typeface="+mn-lt"/>
              </a:rPr>
              <a:t>Movement</a:t>
            </a:r>
          </a:p>
        </p:txBody>
      </p:sp>
      <p:sp>
        <p:nvSpPr>
          <p:cNvPr id="53" name="TextBox 52">
            <a:extLst>
              <a:ext uri="{FF2B5EF4-FFF2-40B4-BE49-F238E27FC236}">
                <a16:creationId xmlns:a16="http://schemas.microsoft.com/office/drawing/2014/main" id="{53F57C6E-A52F-4ACB-9F6C-88C1612C686F}"/>
              </a:ext>
            </a:extLst>
          </p:cNvPr>
          <p:cNvSpPr txBox="1"/>
          <p:nvPr/>
        </p:nvSpPr>
        <p:spPr>
          <a:xfrm>
            <a:off x="7642750" y="2124210"/>
            <a:ext cx="961119" cy="461665"/>
          </a:xfrm>
          <a:prstGeom prst="rect">
            <a:avLst/>
          </a:prstGeom>
          <a:noFill/>
        </p:spPr>
        <p:txBody>
          <a:bodyPr wrap="square" rtlCol="0">
            <a:spAutoFit/>
          </a:bodyPr>
          <a:lstStyle/>
          <a:p>
            <a:r>
              <a:rPr lang="en-GB" sz="1200">
                <a:latin typeface="+mn-lt"/>
              </a:rPr>
              <a:t>Thermal Comfort</a:t>
            </a:r>
          </a:p>
        </p:txBody>
      </p:sp>
      <p:sp>
        <p:nvSpPr>
          <p:cNvPr id="54" name="TextBox 53">
            <a:extLst>
              <a:ext uri="{FF2B5EF4-FFF2-40B4-BE49-F238E27FC236}">
                <a16:creationId xmlns:a16="http://schemas.microsoft.com/office/drawing/2014/main" id="{0EA3FB45-7C37-4F72-B0D4-CE1959D87D92}"/>
              </a:ext>
            </a:extLst>
          </p:cNvPr>
          <p:cNvSpPr txBox="1"/>
          <p:nvPr/>
        </p:nvSpPr>
        <p:spPr>
          <a:xfrm>
            <a:off x="8442142" y="2122891"/>
            <a:ext cx="961119" cy="276999"/>
          </a:xfrm>
          <a:prstGeom prst="rect">
            <a:avLst/>
          </a:prstGeom>
          <a:noFill/>
        </p:spPr>
        <p:txBody>
          <a:bodyPr wrap="square" rtlCol="0">
            <a:spAutoFit/>
          </a:bodyPr>
          <a:lstStyle/>
          <a:p>
            <a:r>
              <a:rPr lang="en-GB" sz="1200">
                <a:latin typeface="+mn-lt"/>
              </a:rPr>
              <a:t>Sound</a:t>
            </a:r>
          </a:p>
        </p:txBody>
      </p:sp>
      <p:sp>
        <p:nvSpPr>
          <p:cNvPr id="55" name="TextBox 54">
            <a:extLst>
              <a:ext uri="{FF2B5EF4-FFF2-40B4-BE49-F238E27FC236}">
                <a16:creationId xmlns:a16="http://schemas.microsoft.com/office/drawing/2014/main" id="{E9981BB0-CBEE-4BD8-AD06-34BE2C86DC39}"/>
              </a:ext>
            </a:extLst>
          </p:cNvPr>
          <p:cNvSpPr txBox="1"/>
          <p:nvPr/>
        </p:nvSpPr>
        <p:spPr>
          <a:xfrm>
            <a:off x="9212911" y="2124478"/>
            <a:ext cx="961119" cy="276999"/>
          </a:xfrm>
          <a:prstGeom prst="rect">
            <a:avLst/>
          </a:prstGeom>
          <a:noFill/>
        </p:spPr>
        <p:txBody>
          <a:bodyPr wrap="square" rtlCol="0">
            <a:spAutoFit/>
          </a:bodyPr>
          <a:lstStyle/>
          <a:p>
            <a:r>
              <a:rPr lang="en-GB" sz="1200">
                <a:latin typeface="+mn-lt"/>
              </a:rPr>
              <a:t>Materials</a:t>
            </a:r>
          </a:p>
        </p:txBody>
      </p:sp>
      <p:sp>
        <p:nvSpPr>
          <p:cNvPr id="56" name="TextBox 55">
            <a:extLst>
              <a:ext uri="{FF2B5EF4-FFF2-40B4-BE49-F238E27FC236}">
                <a16:creationId xmlns:a16="http://schemas.microsoft.com/office/drawing/2014/main" id="{067CDCBA-602A-45F0-AB5B-572D970A873C}"/>
              </a:ext>
            </a:extLst>
          </p:cNvPr>
          <p:cNvSpPr txBox="1"/>
          <p:nvPr/>
        </p:nvSpPr>
        <p:spPr>
          <a:xfrm>
            <a:off x="10139384" y="2122891"/>
            <a:ext cx="961119" cy="276999"/>
          </a:xfrm>
          <a:prstGeom prst="rect">
            <a:avLst/>
          </a:prstGeom>
          <a:noFill/>
        </p:spPr>
        <p:txBody>
          <a:bodyPr wrap="square" rtlCol="0">
            <a:spAutoFit/>
          </a:bodyPr>
          <a:lstStyle/>
          <a:p>
            <a:r>
              <a:rPr lang="en-GB" sz="1200">
                <a:latin typeface="+mn-lt"/>
              </a:rPr>
              <a:t>Mind</a:t>
            </a:r>
          </a:p>
        </p:txBody>
      </p:sp>
      <p:sp>
        <p:nvSpPr>
          <p:cNvPr id="57" name="TextBox 56">
            <a:extLst>
              <a:ext uri="{FF2B5EF4-FFF2-40B4-BE49-F238E27FC236}">
                <a16:creationId xmlns:a16="http://schemas.microsoft.com/office/drawing/2014/main" id="{4479AD1B-CC7F-4686-9CCA-657A843C72B2}"/>
              </a:ext>
            </a:extLst>
          </p:cNvPr>
          <p:cNvSpPr txBox="1"/>
          <p:nvPr/>
        </p:nvSpPr>
        <p:spPr>
          <a:xfrm>
            <a:off x="10802348" y="2129015"/>
            <a:ext cx="961119" cy="276999"/>
          </a:xfrm>
          <a:prstGeom prst="rect">
            <a:avLst/>
          </a:prstGeom>
          <a:noFill/>
        </p:spPr>
        <p:txBody>
          <a:bodyPr wrap="square" rtlCol="0">
            <a:spAutoFit/>
          </a:bodyPr>
          <a:lstStyle/>
          <a:p>
            <a:r>
              <a:rPr lang="en-GB" sz="1200">
                <a:latin typeface="+mn-lt"/>
              </a:rPr>
              <a:t>Community</a:t>
            </a:r>
          </a:p>
        </p:txBody>
      </p:sp>
    </p:spTree>
    <p:extLst>
      <p:ext uri="{BB962C8B-B14F-4D97-AF65-F5344CB8AC3E}">
        <p14:creationId xmlns:p14="http://schemas.microsoft.com/office/powerpoint/2010/main" val="3280692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4CD0-1003-4CCE-84FE-C3D73CDC91FD}"/>
              </a:ext>
            </a:extLst>
          </p:cNvPr>
          <p:cNvSpPr>
            <a:spLocks noGrp="1"/>
          </p:cNvSpPr>
          <p:nvPr>
            <p:ph type="title"/>
          </p:nvPr>
        </p:nvSpPr>
        <p:spPr>
          <a:xfrm>
            <a:off x="511175" y="1601788"/>
            <a:ext cx="7360639" cy="1325563"/>
          </a:xfrm>
        </p:spPr>
        <p:txBody>
          <a:bodyPr/>
          <a:lstStyle/>
          <a:p>
            <a:r>
              <a:rPr lang="fr-FR" dirty="0"/>
              <a:t>Green </a:t>
            </a:r>
            <a:r>
              <a:rPr lang="fr-FR" dirty="0" err="1"/>
              <a:t>Leases</a:t>
            </a:r>
            <a:br>
              <a:rPr lang="fr-FR" dirty="0"/>
            </a:br>
            <a:r>
              <a:rPr lang="en-US" dirty="0">
                <a:solidFill>
                  <a:srgbClr val="17E88F"/>
                </a:solidFill>
              </a:rPr>
              <a:t>How does a Green Lease Review work?</a:t>
            </a:r>
            <a:endParaRPr lang="fr-FR" dirty="0">
              <a:solidFill>
                <a:srgbClr val="17E88F"/>
              </a:solidFill>
            </a:endParaRPr>
          </a:p>
        </p:txBody>
      </p:sp>
      <p:sp>
        <p:nvSpPr>
          <p:cNvPr id="3" name="Text Placeholder 2">
            <a:extLst>
              <a:ext uri="{FF2B5EF4-FFF2-40B4-BE49-F238E27FC236}">
                <a16:creationId xmlns:a16="http://schemas.microsoft.com/office/drawing/2014/main" id="{0F745ECF-409C-4F16-B92C-2E4E1BC25EDC}"/>
              </a:ext>
            </a:extLst>
          </p:cNvPr>
          <p:cNvSpPr>
            <a:spLocks noGrp="1"/>
          </p:cNvSpPr>
          <p:nvPr>
            <p:ph type="body" sz="quarter" idx="43"/>
          </p:nvPr>
        </p:nvSpPr>
        <p:spPr/>
        <p:txBody>
          <a:bodyPr/>
          <a:lstStyle/>
          <a:p>
            <a:r>
              <a:rPr lang="fr-FR"/>
              <a:t>Stakeholder engagement </a:t>
            </a:r>
          </a:p>
          <a:p>
            <a:endParaRPr lang="fr-FR"/>
          </a:p>
        </p:txBody>
      </p:sp>
      <p:sp>
        <p:nvSpPr>
          <p:cNvPr id="10" name="Rectangle 9">
            <a:extLst>
              <a:ext uri="{FF2B5EF4-FFF2-40B4-BE49-F238E27FC236}">
                <a16:creationId xmlns:a16="http://schemas.microsoft.com/office/drawing/2014/main" id="{AFA561D8-FDA1-4B1C-A7EE-A47F41DC5ED9}"/>
              </a:ext>
            </a:extLst>
          </p:cNvPr>
          <p:cNvSpPr/>
          <p:nvPr/>
        </p:nvSpPr>
        <p:spPr>
          <a:xfrm>
            <a:off x="1037318" y="3930650"/>
            <a:ext cx="2264682" cy="2431435"/>
          </a:xfrm>
          <a:prstGeom prst="rect">
            <a:avLst/>
          </a:prstGeom>
          <a:noFill/>
        </p:spPr>
        <p:txBody>
          <a:bodyPr wrap="square" lIns="0" rIns="0">
            <a:sp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AU" sz="16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1. Portfolio review </a:t>
            </a:r>
          </a:p>
          <a:p>
            <a:pPr marL="0" marR="0" lvl="1" indent="0" algn="l" defTabSz="883895" eaLnBrk="1" fontAlgn="auto" latinLnBrk="0" hangingPunct="1">
              <a:lnSpc>
                <a:spcPct val="100000"/>
              </a:lnSpc>
              <a:spcBef>
                <a:spcPts val="600"/>
              </a:spcBef>
              <a:spcAft>
                <a:spcPts val="600"/>
              </a:spcAft>
              <a:buClrTx/>
              <a:buSzTx/>
              <a:buFontTx/>
              <a:buNone/>
              <a:tabLst/>
              <a:defRPr/>
            </a:pPr>
            <a:endParaRPr kumimoji="0" lang="fr-FR" sz="1200" b="0" i="0" u="none" strike="noStrike" kern="0" cap="none" spc="0" normalizeH="0" baseline="0" noProof="0">
              <a:ln>
                <a:noFill/>
              </a:ln>
              <a:solidFill>
                <a:srgbClr val="435254"/>
              </a:solidFill>
              <a:effectLst/>
              <a:uLnTx/>
              <a:uFillTx/>
              <a:latin typeface="Calibre"/>
              <a:ea typeface="+mn-ea"/>
              <a:cs typeface="+mn-cs"/>
            </a:endParaRPr>
          </a:p>
          <a:p>
            <a:pPr marL="171450" marR="0" lvl="1" indent="-171450" algn="l"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r>
              <a:rPr kumimoji="0" lang="fr-FR" sz="1200" b="0" i="0" u="none" strike="noStrike" kern="0" cap="none" spc="0" normalizeH="0" baseline="0" noProof="0">
                <a:ln>
                  <a:noFill/>
                </a:ln>
                <a:solidFill>
                  <a:srgbClr val="435254"/>
                </a:solidFill>
                <a:effectLst/>
                <a:uLnTx/>
                <a:uFillTx/>
                <a:latin typeface="Calibre"/>
                <a:ea typeface="+mn-ea"/>
                <a:cs typeface="+mn-cs"/>
              </a:rPr>
              <a:t>Does the site </a:t>
            </a:r>
            <a:r>
              <a:rPr kumimoji="0" lang="fr-FR" sz="1200" b="0" i="0" u="none" strike="noStrike" kern="0" cap="none" spc="0" normalizeH="0" baseline="0" noProof="0" err="1">
                <a:ln>
                  <a:noFill/>
                </a:ln>
                <a:solidFill>
                  <a:srgbClr val="435254"/>
                </a:solidFill>
                <a:effectLst/>
                <a:uLnTx/>
                <a:uFillTx/>
                <a:latin typeface="Calibre"/>
                <a:ea typeface="+mn-ea"/>
                <a:cs typeface="+mn-cs"/>
              </a:rPr>
              <a:t>meet</a:t>
            </a:r>
            <a:r>
              <a:rPr kumimoji="0" lang="fr-FR" sz="1200" b="0" i="0" u="none" strike="noStrike" kern="0" cap="none" spc="0" normalizeH="0" baseline="0" noProof="0">
                <a:ln>
                  <a:noFill/>
                </a:ln>
                <a:solidFill>
                  <a:srgbClr val="435254"/>
                </a:solidFill>
                <a:effectLst/>
                <a:uLnTx/>
                <a:uFillTx/>
                <a:latin typeface="Calibre"/>
                <a:ea typeface="+mn-ea"/>
                <a:cs typeface="+mn-cs"/>
              </a:rPr>
              <a:t> basic </a:t>
            </a:r>
            <a:r>
              <a:rPr kumimoji="0" lang="fr-FR" sz="1200" b="0" i="0" u="none" strike="noStrike" kern="0" cap="none" spc="0" normalizeH="0" baseline="0" noProof="0" err="1">
                <a:ln>
                  <a:noFill/>
                </a:ln>
                <a:solidFill>
                  <a:srgbClr val="435254"/>
                </a:solidFill>
                <a:effectLst/>
                <a:uLnTx/>
                <a:uFillTx/>
                <a:latin typeface="Calibre"/>
                <a:ea typeface="+mn-ea"/>
                <a:cs typeface="+mn-cs"/>
              </a:rPr>
              <a:t>requirements</a:t>
            </a:r>
            <a:r>
              <a:rPr kumimoji="0" lang="fr-FR" sz="1200" b="0" i="0" u="none" strike="noStrike" kern="0" cap="none" spc="0" normalizeH="0" baseline="0" noProof="0">
                <a:ln>
                  <a:noFill/>
                </a:ln>
                <a:solidFill>
                  <a:srgbClr val="435254"/>
                </a:solidFill>
                <a:effectLst/>
                <a:uLnTx/>
                <a:uFillTx/>
                <a:latin typeface="Calibre"/>
                <a:ea typeface="+mn-ea"/>
                <a:cs typeface="+mn-cs"/>
              </a:rPr>
              <a:t> for a green </a:t>
            </a:r>
            <a:r>
              <a:rPr kumimoji="0" lang="fr-FR" sz="1200" b="0" i="0" u="none" strike="noStrike" kern="0" cap="none" spc="0" normalizeH="0" baseline="0" noProof="0" err="1">
                <a:ln>
                  <a:noFill/>
                </a:ln>
                <a:solidFill>
                  <a:srgbClr val="435254"/>
                </a:solidFill>
                <a:effectLst/>
                <a:uLnTx/>
                <a:uFillTx/>
                <a:latin typeface="Calibre"/>
                <a:ea typeface="+mn-ea"/>
                <a:cs typeface="+mn-cs"/>
              </a:rPr>
              <a:t>lease</a:t>
            </a:r>
            <a:r>
              <a:rPr kumimoji="0" lang="fr-FR" sz="1200" b="0" i="0" u="none" strike="noStrike" kern="0" cap="none" spc="0" normalizeH="0" baseline="0" noProof="0">
                <a:ln>
                  <a:noFill/>
                </a:ln>
                <a:solidFill>
                  <a:srgbClr val="435254"/>
                </a:solidFill>
                <a:effectLst/>
                <a:uLnTx/>
                <a:uFillTx/>
                <a:latin typeface="Calibre"/>
                <a:ea typeface="+mn-ea"/>
                <a:cs typeface="+mn-cs"/>
              </a:rPr>
              <a:t> to </a:t>
            </a:r>
            <a:r>
              <a:rPr kumimoji="0" lang="fr-FR" sz="1200" b="0" i="0" u="none" strike="noStrike" kern="0" cap="none" spc="0" normalizeH="0" baseline="0" noProof="0" err="1">
                <a:ln>
                  <a:noFill/>
                </a:ln>
                <a:solidFill>
                  <a:srgbClr val="435254"/>
                </a:solidFill>
                <a:effectLst/>
                <a:uLnTx/>
                <a:uFillTx/>
                <a:latin typeface="Calibre"/>
                <a:ea typeface="+mn-ea"/>
                <a:cs typeface="+mn-cs"/>
              </a:rPr>
              <a:t>be</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signed</a:t>
            </a:r>
            <a:r>
              <a:rPr kumimoji="0" lang="fr-FR" sz="1200" b="0" i="0" u="none" strike="noStrike" kern="0" cap="none" spc="0" normalizeH="0" baseline="0" noProof="0">
                <a:ln>
                  <a:noFill/>
                </a:ln>
                <a:solidFill>
                  <a:srgbClr val="435254"/>
                </a:solidFill>
                <a:effectLst/>
                <a:uLnTx/>
                <a:uFillTx/>
                <a:latin typeface="Calibre"/>
                <a:ea typeface="+mn-ea"/>
                <a:cs typeface="+mn-cs"/>
              </a:rPr>
              <a:t> ? </a:t>
            </a:r>
          </a:p>
          <a:p>
            <a:pPr marL="171450" marR="0" lvl="1" indent="-171450" algn="l"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r>
              <a:rPr kumimoji="0" lang="fr-FR" sz="1200" b="0" i="0" u="none" strike="noStrike" kern="0" cap="none" spc="0" normalizeH="0" baseline="0" noProof="0">
                <a:ln>
                  <a:noFill/>
                </a:ln>
                <a:solidFill>
                  <a:srgbClr val="435254"/>
                </a:solidFill>
                <a:effectLst/>
                <a:uLnTx/>
                <a:uFillTx/>
                <a:latin typeface="Calibre"/>
                <a:ea typeface="+mn-ea"/>
                <a:cs typeface="+mn-cs"/>
              </a:rPr>
              <a:t>Does the site have a </a:t>
            </a:r>
            <a:r>
              <a:rPr kumimoji="0" lang="fr-FR" sz="1200" b="0" i="0" u="none" strike="noStrike" kern="0" cap="none" spc="0" normalizeH="0" baseline="0" noProof="0" err="1">
                <a:ln>
                  <a:noFill/>
                </a:ln>
                <a:solidFill>
                  <a:srgbClr val="435254"/>
                </a:solidFill>
                <a:effectLst/>
                <a:uLnTx/>
                <a:uFillTx/>
                <a:latin typeface="Calibre"/>
                <a:ea typeface="+mn-ea"/>
                <a:cs typeface="+mn-cs"/>
              </a:rPr>
              <a:t>potential</a:t>
            </a:r>
            <a:r>
              <a:rPr kumimoji="0" lang="fr-FR" sz="1200" b="0" i="0" u="none" strike="noStrike" kern="0" cap="none" spc="0" normalizeH="0" baseline="0" noProof="0">
                <a:ln>
                  <a:noFill/>
                </a:ln>
                <a:solidFill>
                  <a:srgbClr val="435254"/>
                </a:solidFill>
                <a:effectLst/>
                <a:uLnTx/>
                <a:uFillTx/>
                <a:latin typeface="Calibre"/>
                <a:ea typeface="+mn-ea"/>
                <a:cs typeface="+mn-cs"/>
              </a:rPr>
              <a:t> to </a:t>
            </a:r>
            <a:r>
              <a:rPr kumimoji="0" lang="fr-FR" sz="1200" b="0" i="0" u="none" strike="noStrike" kern="0" cap="none" spc="0" normalizeH="0" baseline="0" noProof="0" err="1">
                <a:ln>
                  <a:noFill/>
                </a:ln>
                <a:solidFill>
                  <a:srgbClr val="435254"/>
                </a:solidFill>
                <a:effectLst/>
                <a:uLnTx/>
                <a:uFillTx/>
                <a:latin typeface="Calibre"/>
                <a:ea typeface="+mn-ea"/>
                <a:cs typeface="+mn-cs"/>
              </a:rPr>
              <a:t>satisfy</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additional</a:t>
            </a:r>
            <a:r>
              <a:rPr kumimoji="0" lang="fr-FR" sz="1200" b="0" i="0" u="none" strike="noStrike" kern="0" cap="none" spc="0" normalizeH="0" baseline="0" noProof="0">
                <a:ln>
                  <a:noFill/>
                </a:ln>
                <a:solidFill>
                  <a:srgbClr val="435254"/>
                </a:solidFill>
                <a:effectLst/>
                <a:uLnTx/>
                <a:uFillTx/>
                <a:latin typeface="Calibre"/>
                <a:ea typeface="+mn-ea"/>
                <a:cs typeface="+mn-cs"/>
              </a:rPr>
              <a:t> Green </a:t>
            </a:r>
            <a:r>
              <a:rPr kumimoji="0" lang="fr-FR" sz="1200" b="0" i="0" u="none" strike="noStrike" kern="0" cap="none" spc="0" normalizeH="0" baseline="0" noProof="0" err="1">
                <a:ln>
                  <a:noFill/>
                </a:ln>
                <a:solidFill>
                  <a:srgbClr val="435254"/>
                </a:solidFill>
                <a:effectLst/>
                <a:uLnTx/>
                <a:uFillTx/>
                <a:latin typeface="Calibre"/>
                <a:ea typeface="+mn-ea"/>
                <a:cs typeface="+mn-cs"/>
              </a:rPr>
              <a:t>Lease</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requirements</a:t>
            </a:r>
            <a:r>
              <a:rPr kumimoji="0" lang="fr-FR" sz="1200" b="0" i="0" u="none" strike="noStrike" kern="0" cap="none" spc="0" normalizeH="0" baseline="0" noProof="0">
                <a:ln>
                  <a:noFill/>
                </a:ln>
                <a:solidFill>
                  <a:srgbClr val="435254"/>
                </a:solidFill>
                <a:effectLst/>
                <a:uLnTx/>
                <a:uFillTx/>
                <a:latin typeface="Calibre"/>
                <a:ea typeface="+mn-ea"/>
                <a:cs typeface="+mn-cs"/>
              </a:rPr>
              <a:t> ? </a:t>
            </a:r>
          </a:p>
          <a:p>
            <a:pPr marL="133350" marR="0" lvl="1" indent="-133350" defTabSz="883895" eaLnBrk="1" fontAlgn="auto" latinLnBrk="0" hangingPunct="1">
              <a:lnSpc>
                <a:spcPct val="100000"/>
              </a:lnSpc>
              <a:spcBef>
                <a:spcPts val="600"/>
              </a:spcBef>
              <a:spcAft>
                <a:spcPts val="600"/>
              </a:spcAft>
              <a:buClrTx/>
              <a:buSzTx/>
              <a:buFont typeface="Futura Lt BT" panose="020B0402020204020303" pitchFamily="34" charset="0"/>
              <a:buChar char="−"/>
              <a:tabLst/>
              <a:defRPr/>
            </a:pPr>
            <a:endParaRPr kumimoji="0" lang="en-AU" sz="1200" b="0" i="0" u="none" strike="noStrike" kern="0" cap="none" spc="0" normalizeH="0" baseline="0" noProof="0">
              <a:ln>
                <a:noFill/>
              </a:ln>
              <a:solidFill>
                <a:srgbClr val="435254"/>
              </a:solidFill>
              <a:effectLst/>
              <a:uLnTx/>
              <a:uFillTx/>
              <a:latin typeface="Calibre"/>
              <a:ea typeface="+mn-ea"/>
              <a:cs typeface="+mn-cs"/>
            </a:endParaRPr>
          </a:p>
        </p:txBody>
      </p:sp>
      <p:sp>
        <p:nvSpPr>
          <p:cNvPr id="13" name="Rectangle 12">
            <a:extLst>
              <a:ext uri="{FF2B5EF4-FFF2-40B4-BE49-F238E27FC236}">
                <a16:creationId xmlns:a16="http://schemas.microsoft.com/office/drawing/2014/main" id="{A9D90B8A-9872-4EBB-B085-5DF453B61DEB}"/>
              </a:ext>
            </a:extLst>
          </p:cNvPr>
          <p:cNvSpPr/>
          <p:nvPr/>
        </p:nvSpPr>
        <p:spPr>
          <a:xfrm>
            <a:off x="6249980" y="3930649"/>
            <a:ext cx="2293301" cy="2431435"/>
          </a:xfrm>
          <a:prstGeom prst="rect">
            <a:avLst/>
          </a:prstGeom>
          <a:noFill/>
        </p:spPr>
        <p:txBody>
          <a:bodyPr wrap="square" lIns="0" rIns="0">
            <a:sp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AU" sz="16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3. Red Flag review </a:t>
            </a:r>
          </a:p>
          <a:p>
            <a:pPr marL="0" marR="0" lvl="0" indent="0" algn="l" defTabSz="883895" eaLnBrk="1" fontAlgn="auto" latinLnBrk="0" hangingPunct="1">
              <a:lnSpc>
                <a:spcPct val="100000"/>
              </a:lnSpc>
              <a:spcBef>
                <a:spcPts val="600"/>
              </a:spcBef>
              <a:spcAft>
                <a:spcPts val="600"/>
              </a:spcAft>
              <a:buClrTx/>
              <a:buSzTx/>
              <a:buFontTx/>
              <a:buNone/>
              <a:tabLst/>
              <a:defRPr/>
            </a:pPr>
            <a:endParaRPr kumimoji="0" lang="fr-FR" sz="1200" b="0" i="0" u="none" strike="noStrike" kern="0" cap="none" spc="0" normalizeH="0" baseline="0" noProof="0">
              <a:ln>
                <a:noFill/>
              </a:ln>
              <a:solidFill>
                <a:srgbClr val="435254"/>
              </a:solidFill>
              <a:effectLst/>
              <a:uLnTx/>
              <a:uFillTx/>
              <a:latin typeface="Calibre"/>
              <a:ea typeface="+mn-ea"/>
              <a:cs typeface="+mn-cs"/>
            </a:endParaRPr>
          </a:p>
          <a:p>
            <a:pPr marL="171450" marR="0" lvl="0" indent="-171450" algn="l"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r>
              <a:rPr kumimoji="0" lang="fr-FR" sz="1200" b="0" i="0" u="none" strike="noStrike" kern="0" cap="none" spc="0" normalizeH="0" baseline="0" noProof="0">
                <a:ln>
                  <a:noFill/>
                </a:ln>
                <a:solidFill>
                  <a:srgbClr val="435254"/>
                </a:solidFill>
                <a:effectLst/>
                <a:uLnTx/>
                <a:uFillTx/>
                <a:latin typeface="Calibre"/>
                <a:ea typeface="+mn-ea"/>
                <a:cs typeface="+mn-cs"/>
              </a:rPr>
              <a:t>Are </a:t>
            </a:r>
            <a:r>
              <a:rPr kumimoji="0" lang="fr-FR" sz="1200" b="0" i="0" u="none" strike="noStrike" kern="0" cap="none" spc="0" normalizeH="0" baseline="0" noProof="0" err="1">
                <a:ln>
                  <a:noFill/>
                </a:ln>
                <a:solidFill>
                  <a:srgbClr val="435254"/>
                </a:solidFill>
                <a:effectLst/>
                <a:uLnTx/>
                <a:uFillTx/>
                <a:latin typeface="Calibre"/>
                <a:ea typeface="+mn-ea"/>
                <a:cs typeface="+mn-cs"/>
              </a:rPr>
              <a:t>there</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any</a:t>
            </a:r>
            <a:r>
              <a:rPr kumimoji="0" lang="fr-FR" sz="1200" b="0" i="0" u="none" strike="noStrike" kern="0" cap="none" spc="0" normalizeH="0" baseline="0" noProof="0">
                <a:ln>
                  <a:noFill/>
                </a:ln>
                <a:solidFill>
                  <a:srgbClr val="435254"/>
                </a:solidFill>
                <a:effectLst/>
                <a:uLnTx/>
                <a:uFillTx/>
                <a:latin typeface="Calibre"/>
                <a:ea typeface="+mn-ea"/>
                <a:cs typeface="+mn-cs"/>
              </a:rPr>
              <a:t> clauses </a:t>
            </a:r>
            <a:r>
              <a:rPr kumimoji="0" lang="fr-FR" sz="1200" b="0" i="0" u="none" strike="noStrike" kern="0" cap="none" spc="0" normalizeH="0" baseline="0" noProof="0" err="1">
                <a:ln>
                  <a:noFill/>
                </a:ln>
                <a:solidFill>
                  <a:srgbClr val="435254"/>
                </a:solidFill>
                <a:effectLst/>
                <a:uLnTx/>
                <a:uFillTx/>
                <a:latin typeface="Calibre"/>
                <a:ea typeface="+mn-ea"/>
                <a:cs typeface="+mn-cs"/>
              </a:rPr>
              <a:t>proposed</a:t>
            </a:r>
            <a:r>
              <a:rPr kumimoji="0" lang="fr-FR" sz="1200" b="0" i="0" u="none" strike="noStrike" kern="0" cap="none" spc="0" normalizeH="0" baseline="0" noProof="0">
                <a:ln>
                  <a:noFill/>
                </a:ln>
                <a:solidFill>
                  <a:srgbClr val="435254"/>
                </a:solidFill>
                <a:effectLst/>
                <a:uLnTx/>
                <a:uFillTx/>
                <a:latin typeface="Calibre"/>
                <a:ea typeface="+mn-ea"/>
                <a:cs typeface="+mn-cs"/>
              </a:rPr>
              <a:t> by the landlord or </a:t>
            </a:r>
            <a:r>
              <a:rPr kumimoji="0" lang="fr-FR" sz="1200" b="0" i="0" u="none" strike="noStrike" kern="0" cap="none" spc="0" normalizeH="0" baseline="0" noProof="0" err="1">
                <a:ln>
                  <a:noFill/>
                </a:ln>
                <a:solidFill>
                  <a:srgbClr val="435254"/>
                </a:solidFill>
                <a:effectLst/>
                <a:uLnTx/>
                <a:uFillTx/>
                <a:latin typeface="Calibre"/>
                <a:ea typeface="+mn-ea"/>
                <a:cs typeface="+mn-cs"/>
              </a:rPr>
              <a:t>rejected</a:t>
            </a:r>
            <a:r>
              <a:rPr kumimoji="0" lang="fr-FR" sz="1200" b="0" i="0" u="none" strike="noStrike" kern="0" cap="none" spc="0" normalizeH="0" baseline="0" noProof="0">
                <a:ln>
                  <a:noFill/>
                </a:ln>
                <a:solidFill>
                  <a:srgbClr val="435254"/>
                </a:solidFill>
                <a:effectLst/>
                <a:uLnTx/>
                <a:uFillTx/>
                <a:latin typeface="Calibre"/>
                <a:ea typeface="+mn-ea"/>
                <a:cs typeface="+mn-cs"/>
              </a:rPr>
              <a:t> by the landlord </a:t>
            </a:r>
            <a:r>
              <a:rPr kumimoji="0" lang="fr-FR" sz="1200" b="0" i="0" u="none" strike="noStrike" kern="0" cap="none" spc="0" normalizeH="0" baseline="0" noProof="0" err="1">
                <a:ln>
                  <a:noFill/>
                </a:ln>
                <a:solidFill>
                  <a:srgbClr val="435254"/>
                </a:solidFill>
                <a:effectLst/>
                <a:uLnTx/>
                <a:uFillTx/>
                <a:latin typeface="Calibre"/>
                <a:ea typeface="+mn-ea"/>
                <a:cs typeface="+mn-cs"/>
              </a:rPr>
              <a:t>that</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would</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prevent</a:t>
            </a:r>
            <a:r>
              <a:rPr kumimoji="0" lang="fr-FR" sz="1200" b="0" i="0" u="none" strike="noStrike" kern="0" cap="none" spc="0" normalizeH="0" baseline="0" noProof="0">
                <a:ln>
                  <a:noFill/>
                </a:ln>
                <a:solidFill>
                  <a:srgbClr val="435254"/>
                </a:solidFill>
                <a:effectLst/>
                <a:uLnTx/>
                <a:uFillTx/>
                <a:latin typeface="Calibre"/>
                <a:ea typeface="+mn-ea"/>
                <a:cs typeface="+mn-cs"/>
              </a:rPr>
              <a:t> client </a:t>
            </a:r>
            <a:r>
              <a:rPr kumimoji="0" lang="fr-FR" sz="1200" b="0" i="0" u="none" strike="noStrike" kern="0" cap="none" spc="0" normalizeH="0" baseline="0" noProof="0" err="1">
                <a:ln>
                  <a:noFill/>
                </a:ln>
                <a:solidFill>
                  <a:srgbClr val="435254"/>
                </a:solidFill>
                <a:effectLst/>
                <a:uLnTx/>
                <a:uFillTx/>
                <a:latin typeface="Calibre"/>
                <a:ea typeface="+mn-ea"/>
                <a:cs typeface="+mn-cs"/>
              </a:rPr>
              <a:t>from</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signing</a:t>
            </a:r>
            <a:r>
              <a:rPr kumimoji="0" lang="fr-FR" sz="1200" b="0" i="0" u="none" strike="noStrike" kern="0" cap="none" spc="0" normalizeH="0" baseline="0" noProof="0">
                <a:ln>
                  <a:noFill/>
                </a:ln>
                <a:solidFill>
                  <a:srgbClr val="435254"/>
                </a:solidFill>
                <a:effectLst/>
                <a:uLnTx/>
                <a:uFillTx/>
                <a:latin typeface="Calibre"/>
                <a:ea typeface="+mn-ea"/>
                <a:cs typeface="+mn-cs"/>
              </a:rPr>
              <a:t> the </a:t>
            </a:r>
            <a:r>
              <a:rPr kumimoji="0" lang="fr-FR" sz="1200" b="0" i="0" u="none" strike="noStrike" kern="0" cap="none" spc="0" normalizeH="0" baseline="0" noProof="0" err="1">
                <a:ln>
                  <a:noFill/>
                </a:ln>
                <a:solidFill>
                  <a:srgbClr val="435254"/>
                </a:solidFill>
                <a:effectLst/>
                <a:uLnTx/>
                <a:uFillTx/>
                <a:latin typeface="Calibre"/>
                <a:ea typeface="+mn-ea"/>
                <a:cs typeface="+mn-cs"/>
              </a:rPr>
              <a:t>lease</a:t>
            </a:r>
            <a:r>
              <a:rPr kumimoji="0" lang="fr-FR" sz="1200" b="0" i="0" u="none" strike="noStrike" kern="0" cap="none" spc="0" normalizeH="0" baseline="0" noProof="0">
                <a:ln>
                  <a:noFill/>
                </a:ln>
                <a:solidFill>
                  <a:srgbClr val="435254"/>
                </a:solidFill>
                <a:effectLst/>
                <a:uLnTx/>
                <a:uFillTx/>
                <a:latin typeface="Calibre"/>
                <a:ea typeface="+mn-ea"/>
                <a:cs typeface="+mn-cs"/>
              </a:rPr>
              <a:t> ? </a:t>
            </a:r>
          </a:p>
          <a:p>
            <a:pPr marL="171450" marR="0" lvl="0" indent="-171450" algn="l"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r>
              <a:rPr kumimoji="0" lang="fr-FR" sz="1200" b="0" i="0" u="none" strike="noStrike" kern="0" cap="none" spc="0" normalizeH="0" baseline="0" noProof="0">
                <a:ln>
                  <a:noFill/>
                </a:ln>
                <a:solidFill>
                  <a:srgbClr val="435254"/>
                </a:solidFill>
                <a:effectLst/>
                <a:uLnTx/>
                <a:uFillTx/>
                <a:latin typeface="Calibre"/>
                <a:ea typeface="+mn-ea"/>
                <a:cs typeface="+mn-cs"/>
              </a:rPr>
              <a:t>Are </a:t>
            </a:r>
            <a:r>
              <a:rPr kumimoji="0" lang="fr-FR" sz="1200" b="0" i="0" u="none" strike="noStrike" kern="0" cap="none" spc="0" normalizeH="0" baseline="0" noProof="0" err="1">
                <a:ln>
                  <a:noFill/>
                </a:ln>
                <a:solidFill>
                  <a:srgbClr val="435254"/>
                </a:solidFill>
                <a:effectLst/>
                <a:uLnTx/>
                <a:uFillTx/>
                <a:latin typeface="Calibre"/>
                <a:ea typeface="+mn-ea"/>
                <a:cs typeface="+mn-cs"/>
              </a:rPr>
              <a:t>there</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any</a:t>
            </a:r>
            <a:r>
              <a:rPr kumimoji="0" lang="fr-FR" sz="1200" b="0" i="0" u="none" strike="noStrike" kern="0" cap="none" spc="0" normalizeH="0" baseline="0" noProof="0">
                <a:ln>
                  <a:noFill/>
                </a:ln>
                <a:solidFill>
                  <a:srgbClr val="435254"/>
                </a:solidFill>
                <a:effectLst/>
                <a:uLnTx/>
                <a:uFillTx/>
                <a:latin typeface="Calibre"/>
                <a:ea typeface="+mn-ea"/>
                <a:cs typeface="+mn-cs"/>
              </a:rPr>
              <a:t> clauses </a:t>
            </a:r>
            <a:r>
              <a:rPr kumimoji="0" lang="fr-FR" sz="1200" b="0" i="0" u="none" strike="noStrike" kern="0" cap="none" spc="0" normalizeH="0" baseline="0" noProof="0" err="1">
                <a:ln>
                  <a:noFill/>
                </a:ln>
                <a:solidFill>
                  <a:srgbClr val="435254"/>
                </a:solidFill>
                <a:effectLst/>
                <a:uLnTx/>
                <a:uFillTx/>
                <a:latin typeface="Calibre"/>
                <a:ea typeface="+mn-ea"/>
                <a:cs typeface="+mn-cs"/>
              </a:rPr>
              <a:t>that</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should</a:t>
            </a:r>
            <a:r>
              <a:rPr kumimoji="0" lang="fr-FR" sz="1200" b="0" i="0" u="none" strike="noStrike" kern="0" cap="none" spc="0" normalizeH="0" baseline="0" noProof="0">
                <a:ln>
                  <a:noFill/>
                </a:ln>
                <a:solidFill>
                  <a:srgbClr val="435254"/>
                </a:solidFill>
                <a:effectLst/>
                <a:uLnTx/>
                <a:uFillTx/>
                <a:latin typeface="Calibre"/>
                <a:ea typeface="+mn-ea"/>
                <a:cs typeface="+mn-cs"/>
              </a:rPr>
              <a:t> trigger </a:t>
            </a:r>
            <a:r>
              <a:rPr kumimoji="0" lang="fr-FR" sz="1200" b="0" i="0" u="none" strike="noStrike" kern="0" cap="none" spc="0" normalizeH="0" baseline="0" noProof="0" err="1">
                <a:ln>
                  <a:noFill/>
                </a:ln>
                <a:solidFill>
                  <a:srgbClr val="435254"/>
                </a:solidFill>
                <a:effectLst/>
                <a:uLnTx/>
                <a:uFillTx/>
                <a:latin typeface="Calibre"/>
                <a:ea typeface="+mn-ea"/>
                <a:cs typeface="+mn-cs"/>
              </a:rPr>
              <a:t>rent</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renegotiations</a:t>
            </a:r>
            <a:r>
              <a:rPr kumimoji="0" lang="fr-FR" sz="1200" b="0" i="0" u="none" strike="noStrike" kern="0" cap="none" spc="0" normalizeH="0" baseline="0" noProof="0">
                <a:ln>
                  <a:noFill/>
                </a:ln>
                <a:solidFill>
                  <a:srgbClr val="435254"/>
                </a:solidFill>
                <a:effectLst/>
                <a:uLnTx/>
                <a:uFillTx/>
                <a:latin typeface="Calibre"/>
                <a:ea typeface="+mn-ea"/>
                <a:cs typeface="+mn-cs"/>
              </a:rPr>
              <a:t> ? </a:t>
            </a:r>
          </a:p>
          <a:p>
            <a:pPr marL="0" marR="0" lvl="0" indent="0" defTabSz="883895" eaLnBrk="1" fontAlgn="auto" latinLnBrk="0" hangingPunct="1">
              <a:lnSpc>
                <a:spcPct val="100000"/>
              </a:lnSpc>
              <a:spcBef>
                <a:spcPts val="600"/>
              </a:spcBef>
              <a:spcAft>
                <a:spcPts val="600"/>
              </a:spcAft>
              <a:buClrTx/>
              <a:buSzTx/>
              <a:buFontTx/>
              <a:buNone/>
              <a:tabLst/>
              <a:defRPr/>
            </a:pPr>
            <a:endParaRPr kumimoji="0" lang="en-AU" sz="1200" b="0" i="0" u="none" strike="noStrike" kern="0" cap="none" spc="0" normalizeH="0" baseline="0" noProof="0">
              <a:ln>
                <a:noFill/>
              </a:ln>
              <a:solidFill>
                <a:srgbClr val="435254"/>
              </a:solidFill>
              <a:effectLst/>
              <a:uLnTx/>
              <a:uFillTx/>
              <a:latin typeface="Calibre"/>
              <a:ea typeface="+mn-ea"/>
              <a:cs typeface="+mn-cs"/>
            </a:endParaRPr>
          </a:p>
        </p:txBody>
      </p:sp>
      <p:sp>
        <p:nvSpPr>
          <p:cNvPr id="14" name="Rectangle 13">
            <a:extLst>
              <a:ext uri="{FF2B5EF4-FFF2-40B4-BE49-F238E27FC236}">
                <a16:creationId xmlns:a16="http://schemas.microsoft.com/office/drawing/2014/main" id="{746D786F-2063-4481-BE08-FB2E03578024}"/>
              </a:ext>
            </a:extLst>
          </p:cNvPr>
          <p:cNvSpPr/>
          <p:nvPr/>
        </p:nvSpPr>
        <p:spPr>
          <a:xfrm>
            <a:off x="8870621" y="3953881"/>
            <a:ext cx="2338326" cy="1384995"/>
          </a:xfrm>
          <a:prstGeom prst="rect">
            <a:avLst/>
          </a:prstGeom>
          <a:noFill/>
        </p:spPr>
        <p:txBody>
          <a:bodyPr wrap="square" lIns="0" rIns="0">
            <a:sp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AU" sz="16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4. Final Green Lease rating </a:t>
            </a:r>
          </a:p>
          <a:p>
            <a:pPr marL="0" marR="0" lvl="0" indent="0" algn="l" defTabSz="883895" eaLnBrk="1" fontAlgn="auto" latinLnBrk="0" hangingPunct="1">
              <a:lnSpc>
                <a:spcPct val="100000"/>
              </a:lnSpc>
              <a:spcBef>
                <a:spcPts val="600"/>
              </a:spcBef>
              <a:spcAft>
                <a:spcPts val="600"/>
              </a:spcAft>
              <a:buClrTx/>
              <a:buSzTx/>
              <a:buFontTx/>
              <a:buNone/>
              <a:tabLst/>
              <a:defRPr/>
            </a:pPr>
            <a:endParaRPr kumimoji="0" lang="fr-FR" sz="1200" b="0" i="0" u="none" strike="noStrike" kern="0" cap="none" spc="0" normalizeH="0" baseline="0" noProof="0">
              <a:ln>
                <a:noFill/>
              </a:ln>
              <a:solidFill>
                <a:srgbClr val="435254"/>
              </a:solidFill>
              <a:effectLst/>
              <a:uLnTx/>
              <a:uFillTx/>
              <a:latin typeface="Calibre"/>
              <a:ea typeface="+mn-ea"/>
              <a:cs typeface="+mn-cs"/>
            </a:endParaRPr>
          </a:p>
          <a:p>
            <a:pPr marL="171450" marR="0" lvl="0" indent="-171450" algn="l"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r>
              <a:rPr kumimoji="0" lang="fr-FR" sz="1200" b="0" i="0" u="none" strike="noStrike" kern="0" cap="none" spc="0" normalizeH="0" baseline="0" noProof="0">
                <a:ln>
                  <a:noFill/>
                </a:ln>
                <a:solidFill>
                  <a:srgbClr val="435254"/>
                </a:solidFill>
                <a:effectLst/>
                <a:uLnTx/>
                <a:uFillTx/>
                <a:latin typeface="Calibre"/>
                <a:ea typeface="+mn-ea"/>
                <a:cs typeface="+mn-cs"/>
              </a:rPr>
              <a:t>Which Green </a:t>
            </a:r>
            <a:r>
              <a:rPr kumimoji="0" lang="fr-FR" sz="1200" b="0" i="0" u="none" strike="noStrike" kern="0" cap="none" spc="0" normalizeH="0" baseline="0" noProof="0" err="1">
                <a:ln>
                  <a:noFill/>
                </a:ln>
                <a:solidFill>
                  <a:srgbClr val="435254"/>
                </a:solidFill>
                <a:effectLst/>
                <a:uLnTx/>
                <a:uFillTx/>
                <a:latin typeface="Calibre"/>
                <a:ea typeface="+mn-ea"/>
                <a:cs typeface="+mn-cs"/>
              </a:rPr>
              <a:t>Lease</a:t>
            </a:r>
            <a:r>
              <a:rPr kumimoji="0" lang="fr-FR" sz="1200" b="0" i="0" u="none" strike="noStrike" kern="0" cap="none" spc="0" normalizeH="0" baseline="0" noProof="0">
                <a:ln>
                  <a:noFill/>
                </a:ln>
                <a:solidFill>
                  <a:srgbClr val="435254"/>
                </a:solidFill>
                <a:effectLst/>
                <a:uLnTx/>
                <a:uFillTx/>
                <a:latin typeface="Calibre"/>
                <a:ea typeface="+mn-ea"/>
                <a:cs typeface="+mn-cs"/>
              </a:rPr>
              <a:t> clauses are to </a:t>
            </a:r>
            <a:r>
              <a:rPr kumimoji="0" lang="fr-FR" sz="1200" b="0" i="0" u="none" strike="noStrike" kern="0" cap="none" spc="0" normalizeH="0" baseline="0" noProof="0" err="1">
                <a:ln>
                  <a:noFill/>
                </a:ln>
                <a:solidFill>
                  <a:srgbClr val="435254"/>
                </a:solidFill>
                <a:effectLst/>
                <a:uLnTx/>
                <a:uFillTx/>
                <a:latin typeface="Calibre"/>
                <a:ea typeface="+mn-ea"/>
                <a:cs typeface="+mn-cs"/>
              </a:rPr>
              <a:t>be</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implemented</a:t>
            </a:r>
            <a:r>
              <a:rPr kumimoji="0" lang="fr-FR" sz="1200" b="0" i="0" u="none" strike="noStrike" kern="0" cap="none" spc="0" normalizeH="0" baseline="0" noProof="0">
                <a:ln>
                  <a:noFill/>
                </a:ln>
                <a:solidFill>
                  <a:srgbClr val="435254"/>
                </a:solidFill>
                <a:effectLst/>
                <a:uLnTx/>
                <a:uFillTx/>
                <a:latin typeface="Calibre"/>
                <a:ea typeface="+mn-ea"/>
                <a:cs typeface="+mn-cs"/>
              </a:rPr>
              <a:t> and how do </a:t>
            </a:r>
            <a:r>
              <a:rPr kumimoji="0" lang="fr-FR" sz="1200" b="0" i="0" u="none" strike="noStrike" kern="0" cap="none" spc="0" normalizeH="0" baseline="0" noProof="0" err="1">
                <a:ln>
                  <a:noFill/>
                </a:ln>
                <a:solidFill>
                  <a:srgbClr val="435254"/>
                </a:solidFill>
                <a:effectLst/>
                <a:uLnTx/>
                <a:uFillTx/>
                <a:latin typeface="Calibre"/>
                <a:ea typeface="+mn-ea"/>
                <a:cs typeface="+mn-cs"/>
              </a:rPr>
              <a:t>they</a:t>
            </a:r>
            <a:r>
              <a:rPr kumimoji="0" lang="fr-FR" sz="1200" b="0" i="0" u="none" strike="noStrike" kern="0" cap="none" spc="0" normalizeH="0" baseline="0" noProof="0">
                <a:ln>
                  <a:noFill/>
                </a:ln>
                <a:solidFill>
                  <a:srgbClr val="435254"/>
                </a:solidFill>
                <a:effectLst/>
                <a:uLnTx/>
                <a:uFillTx/>
                <a:latin typeface="Calibre"/>
                <a:ea typeface="+mn-ea"/>
                <a:cs typeface="+mn-cs"/>
              </a:rPr>
              <a:t> relate to </a:t>
            </a:r>
            <a:r>
              <a:rPr kumimoji="0" lang="fr-FR" sz="1200" b="0" i="0" u="none" strike="noStrike" kern="0" cap="none" spc="0" normalizeH="0" baseline="0" noProof="0" err="1">
                <a:ln>
                  <a:noFill/>
                </a:ln>
                <a:solidFill>
                  <a:srgbClr val="435254"/>
                </a:solidFill>
                <a:effectLst/>
                <a:uLnTx/>
                <a:uFillTx/>
                <a:latin typeface="Calibre"/>
                <a:ea typeface="+mn-ea"/>
                <a:cs typeface="+mn-cs"/>
              </a:rPr>
              <a:t>client’s</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Sustainability</a:t>
            </a:r>
            <a:r>
              <a:rPr kumimoji="0" lang="fr-FR" sz="1200" b="0" i="0" u="none" strike="noStrike" kern="0" cap="none" spc="0" normalizeH="0" baseline="0" noProof="0">
                <a:ln>
                  <a:noFill/>
                </a:ln>
                <a:solidFill>
                  <a:srgbClr val="435254"/>
                </a:solidFill>
                <a:effectLst/>
                <a:uLnTx/>
                <a:uFillTx/>
                <a:latin typeface="Calibre"/>
                <a:ea typeface="+mn-ea"/>
                <a:cs typeface="+mn-cs"/>
              </a:rPr>
              <a:t> ambition ? </a:t>
            </a:r>
          </a:p>
        </p:txBody>
      </p:sp>
      <p:sp>
        <p:nvSpPr>
          <p:cNvPr id="16" name="Rectangle 15">
            <a:extLst>
              <a:ext uri="{FF2B5EF4-FFF2-40B4-BE49-F238E27FC236}">
                <a16:creationId xmlns:a16="http://schemas.microsoft.com/office/drawing/2014/main" id="{DB924D20-775E-4E41-A5AA-93EB22375B67}"/>
              </a:ext>
            </a:extLst>
          </p:cNvPr>
          <p:cNvSpPr/>
          <p:nvPr/>
        </p:nvSpPr>
        <p:spPr>
          <a:xfrm>
            <a:off x="3616521" y="3930650"/>
            <a:ext cx="2293302" cy="2308324"/>
          </a:xfrm>
          <a:prstGeom prst="rect">
            <a:avLst/>
          </a:prstGeom>
          <a:noFill/>
        </p:spPr>
        <p:txBody>
          <a:bodyPr wrap="square" lIns="0" rIns="0">
            <a:sp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AU" sz="16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2. </a:t>
            </a:r>
            <a:r>
              <a:rPr kumimoji="0" lang="fr-FR" sz="16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Green </a:t>
            </a:r>
            <a:r>
              <a:rPr kumimoji="0" lang="fr-FR" sz="1600" b="0" i="0" u="none" strike="noStrike" kern="0" cap="none" spc="0" normalizeH="0" baseline="0" noProof="0" err="1">
                <a:ln>
                  <a:noFill/>
                </a:ln>
                <a:solidFill>
                  <a:srgbClr val="435254"/>
                </a:solidFill>
                <a:effectLst/>
                <a:uLnTx/>
                <a:uFillTx/>
                <a:latin typeface="Calibre Semibold" panose="020B0703030202060203" pitchFamily="34" charset="0"/>
                <a:ea typeface="+mn-ea"/>
                <a:cs typeface="+mn-cs"/>
              </a:rPr>
              <a:t>Lease</a:t>
            </a:r>
            <a:r>
              <a:rPr kumimoji="0" lang="fr-FR" sz="16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 clause </a:t>
            </a:r>
            <a:r>
              <a:rPr kumimoji="0" lang="fr-FR" sz="1600" b="0" i="0" u="none" strike="noStrike" kern="0" cap="none" spc="0" normalizeH="0" baseline="0" noProof="0" err="1">
                <a:ln>
                  <a:noFill/>
                </a:ln>
                <a:solidFill>
                  <a:srgbClr val="435254"/>
                </a:solidFill>
                <a:effectLst/>
                <a:uLnTx/>
                <a:uFillTx/>
                <a:latin typeface="Calibre Semibold" panose="020B0703030202060203" pitchFamily="34" charset="0"/>
                <a:ea typeface="+mn-ea"/>
                <a:cs typeface="+mn-cs"/>
              </a:rPr>
              <a:t>proposal</a:t>
            </a:r>
            <a:r>
              <a:rPr kumimoji="0" lang="fr-FR" sz="16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 </a:t>
            </a:r>
          </a:p>
          <a:p>
            <a:pPr marL="0" marR="0" lvl="0" indent="0" defTabSz="914400" eaLnBrk="1" fontAlgn="auto" latinLnBrk="0" hangingPunct="1">
              <a:lnSpc>
                <a:spcPct val="100000"/>
              </a:lnSpc>
              <a:spcBef>
                <a:spcPts val="600"/>
              </a:spcBef>
              <a:spcAft>
                <a:spcPts val="600"/>
              </a:spcAft>
              <a:buClrTx/>
              <a:buSzTx/>
              <a:buFontTx/>
              <a:buNone/>
              <a:tabLst/>
              <a:defRPr/>
            </a:pPr>
            <a:endParaRPr kumimoji="0" lang="fr-FR" sz="1200" b="0" i="0" u="none" strike="noStrike" kern="0" cap="none" spc="0" normalizeH="0" baseline="0" noProof="0">
              <a:ln>
                <a:noFill/>
              </a:ln>
              <a:solidFill>
                <a:srgbClr val="435254"/>
              </a:solidFill>
              <a:effectLst/>
              <a:uLnTx/>
              <a:uFillTx/>
              <a:latin typeface="Calibre"/>
              <a:ea typeface="+mn-ea"/>
              <a:cs typeface="+mn-cs"/>
            </a:endParaRPr>
          </a:p>
          <a:p>
            <a:pPr marL="171450" marR="0" lvl="0" indent="-171450" algn="l"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r>
              <a:rPr kumimoji="0" lang="fr-FR" sz="1200" b="0" i="0" u="none" strike="noStrike" kern="0" cap="none" spc="0" normalizeH="0" baseline="0" noProof="0">
                <a:ln>
                  <a:noFill/>
                </a:ln>
                <a:solidFill>
                  <a:srgbClr val="435254"/>
                </a:solidFill>
                <a:effectLst/>
                <a:uLnTx/>
                <a:uFillTx/>
                <a:latin typeface="Calibre"/>
                <a:ea typeface="+mn-ea"/>
                <a:cs typeface="+mn-cs"/>
              </a:rPr>
              <a:t>Which Green </a:t>
            </a:r>
            <a:r>
              <a:rPr kumimoji="0" lang="fr-FR" sz="1200" b="0" i="0" u="none" strike="noStrike" kern="0" cap="none" spc="0" normalizeH="0" baseline="0" noProof="0" err="1">
                <a:ln>
                  <a:noFill/>
                </a:ln>
                <a:solidFill>
                  <a:srgbClr val="435254"/>
                </a:solidFill>
                <a:effectLst/>
                <a:uLnTx/>
                <a:uFillTx/>
                <a:latin typeface="Calibre"/>
                <a:ea typeface="+mn-ea"/>
                <a:cs typeface="+mn-cs"/>
              </a:rPr>
              <a:t>Lease</a:t>
            </a:r>
            <a:r>
              <a:rPr kumimoji="0" lang="fr-FR" sz="1200" b="0" i="0" u="none" strike="noStrike" kern="0" cap="none" spc="0" normalizeH="0" baseline="0" noProof="0">
                <a:ln>
                  <a:noFill/>
                </a:ln>
                <a:solidFill>
                  <a:srgbClr val="435254"/>
                </a:solidFill>
                <a:effectLst/>
                <a:uLnTx/>
                <a:uFillTx/>
                <a:latin typeface="Calibre"/>
                <a:ea typeface="+mn-ea"/>
                <a:cs typeface="+mn-cs"/>
              </a:rPr>
              <a:t> clauses </a:t>
            </a:r>
            <a:r>
              <a:rPr kumimoji="0" lang="fr-FR" sz="1200" b="0" i="0" u="none" strike="noStrike" kern="0" cap="none" spc="0" normalizeH="0" baseline="0" noProof="0" err="1">
                <a:ln>
                  <a:noFill/>
                </a:ln>
                <a:solidFill>
                  <a:srgbClr val="435254"/>
                </a:solidFill>
                <a:effectLst/>
                <a:uLnTx/>
                <a:uFillTx/>
                <a:latin typeface="Calibre"/>
                <a:ea typeface="+mn-ea"/>
                <a:cs typeface="+mn-cs"/>
              </a:rPr>
              <a:t>should</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be</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proposed</a:t>
            </a:r>
            <a:r>
              <a:rPr kumimoji="0" lang="fr-FR" sz="1200" b="0" i="0" u="none" strike="noStrike" kern="0" cap="none" spc="0" normalizeH="0" baseline="0" noProof="0">
                <a:ln>
                  <a:noFill/>
                </a:ln>
                <a:solidFill>
                  <a:srgbClr val="435254"/>
                </a:solidFill>
                <a:effectLst/>
                <a:uLnTx/>
                <a:uFillTx/>
                <a:latin typeface="Calibre"/>
                <a:ea typeface="+mn-ea"/>
                <a:cs typeface="+mn-cs"/>
              </a:rPr>
              <a:t> to the landlord ? </a:t>
            </a:r>
          </a:p>
          <a:p>
            <a:pPr marL="171450" marR="0" lvl="0" indent="-171450" algn="l"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r>
              <a:rPr kumimoji="0" lang="fr-FR" sz="1200" b="0" i="0" u="none" strike="noStrike" kern="0" cap="none" spc="0" normalizeH="0" baseline="0" noProof="0">
                <a:ln>
                  <a:noFill/>
                </a:ln>
                <a:solidFill>
                  <a:srgbClr val="435254"/>
                </a:solidFill>
                <a:effectLst/>
                <a:uLnTx/>
                <a:uFillTx/>
                <a:latin typeface="Calibre"/>
                <a:ea typeface="+mn-ea"/>
                <a:cs typeface="+mn-cs"/>
              </a:rPr>
              <a:t>Do </a:t>
            </a:r>
            <a:r>
              <a:rPr kumimoji="0" lang="fr-FR" sz="1200" b="0" i="0" u="none" strike="noStrike" kern="0" cap="none" spc="0" normalizeH="0" baseline="0" noProof="0" err="1">
                <a:ln>
                  <a:noFill/>
                </a:ln>
                <a:solidFill>
                  <a:srgbClr val="435254"/>
                </a:solidFill>
                <a:effectLst/>
                <a:uLnTx/>
                <a:uFillTx/>
                <a:latin typeface="Calibre"/>
                <a:ea typeface="+mn-ea"/>
                <a:cs typeface="+mn-cs"/>
              </a:rPr>
              <a:t>landlord’s</a:t>
            </a:r>
            <a:r>
              <a:rPr kumimoji="0" lang="fr-FR" sz="1200" b="0" i="0" u="none" strike="noStrike" kern="0" cap="none" spc="0" normalizeH="0" baseline="0" noProof="0">
                <a:ln>
                  <a:noFill/>
                </a:ln>
                <a:solidFill>
                  <a:srgbClr val="435254"/>
                </a:solidFill>
                <a:effectLst/>
                <a:uLnTx/>
                <a:uFillTx/>
                <a:latin typeface="Calibre"/>
                <a:ea typeface="+mn-ea"/>
                <a:cs typeface="+mn-cs"/>
              </a:rPr>
              <a:t> Green </a:t>
            </a:r>
            <a:r>
              <a:rPr kumimoji="0" lang="fr-FR" sz="1200" b="0" i="0" u="none" strike="noStrike" kern="0" cap="none" spc="0" normalizeH="0" baseline="0" noProof="0" err="1">
                <a:ln>
                  <a:noFill/>
                </a:ln>
                <a:solidFill>
                  <a:srgbClr val="435254"/>
                </a:solidFill>
                <a:effectLst/>
                <a:uLnTx/>
                <a:uFillTx/>
                <a:latin typeface="Calibre"/>
                <a:ea typeface="+mn-ea"/>
                <a:cs typeface="+mn-cs"/>
              </a:rPr>
              <a:t>Lease</a:t>
            </a:r>
            <a:r>
              <a:rPr kumimoji="0" lang="fr-FR" sz="1200" b="0" i="0" u="none" strike="noStrike" kern="0" cap="none" spc="0" normalizeH="0" baseline="0" noProof="0">
                <a:ln>
                  <a:noFill/>
                </a:ln>
                <a:solidFill>
                  <a:srgbClr val="435254"/>
                </a:solidFill>
                <a:effectLst/>
                <a:uLnTx/>
                <a:uFillTx/>
                <a:latin typeface="Calibre"/>
                <a:ea typeface="+mn-ea"/>
                <a:cs typeface="+mn-cs"/>
              </a:rPr>
              <a:t> clauses </a:t>
            </a:r>
            <a:r>
              <a:rPr kumimoji="0" lang="fr-FR" sz="1200" b="0" i="0" u="none" strike="noStrike" kern="0" cap="none" spc="0" normalizeH="0" baseline="0" noProof="0" err="1">
                <a:ln>
                  <a:noFill/>
                </a:ln>
                <a:solidFill>
                  <a:srgbClr val="435254"/>
                </a:solidFill>
                <a:effectLst/>
                <a:uLnTx/>
                <a:uFillTx/>
                <a:latin typeface="Calibre"/>
                <a:ea typeface="+mn-ea"/>
                <a:cs typeface="+mn-cs"/>
              </a:rPr>
              <a:t>meet</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client’s</a:t>
            </a:r>
            <a:r>
              <a:rPr kumimoji="0" lang="fr-FR" sz="1200" b="0" i="0" u="none" strike="noStrike" kern="0" cap="none" spc="0" normalizeH="0" baseline="0" noProof="0">
                <a:ln>
                  <a:noFill/>
                </a:ln>
                <a:solidFill>
                  <a:srgbClr val="435254"/>
                </a:solidFill>
                <a:effectLst/>
                <a:uLnTx/>
                <a:uFillTx/>
                <a:latin typeface="Calibre"/>
                <a:ea typeface="+mn-ea"/>
                <a:cs typeface="+mn-cs"/>
              </a:rPr>
              <a:t> </a:t>
            </a:r>
            <a:r>
              <a:rPr kumimoji="0" lang="fr-FR" sz="1200" b="0" i="0" u="none" strike="noStrike" kern="0" cap="none" spc="0" normalizeH="0" baseline="0" noProof="0" err="1">
                <a:ln>
                  <a:noFill/>
                </a:ln>
                <a:solidFill>
                  <a:srgbClr val="435254"/>
                </a:solidFill>
                <a:effectLst/>
                <a:uLnTx/>
                <a:uFillTx/>
                <a:latin typeface="Calibre"/>
                <a:ea typeface="+mn-ea"/>
                <a:cs typeface="+mn-cs"/>
              </a:rPr>
              <a:t>requirements</a:t>
            </a:r>
            <a:r>
              <a:rPr kumimoji="0" lang="fr-FR" sz="1200" b="0" i="0" u="none" strike="noStrike" kern="0" cap="none" spc="0" normalizeH="0" baseline="0" noProof="0">
                <a:ln>
                  <a:noFill/>
                </a:ln>
                <a:solidFill>
                  <a:srgbClr val="435254"/>
                </a:solidFill>
                <a:effectLst/>
                <a:uLnTx/>
                <a:uFillTx/>
                <a:latin typeface="Calibre"/>
                <a:ea typeface="+mn-ea"/>
                <a:cs typeface="+mn-cs"/>
              </a:rPr>
              <a:t> ? </a:t>
            </a:r>
          </a:p>
          <a:p>
            <a:pPr marL="0" marR="0" lvl="0" indent="0" defTabSz="883895" eaLnBrk="1" fontAlgn="auto" latinLnBrk="0" hangingPunct="1">
              <a:lnSpc>
                <a:spcPct val="100000"/>
              </a:lnSpc>
              <a:spcBef>
                <a:spcPts val="600"/>
              </a:spcBef>
              <a:spcAft>
                <a:spcPts val="600"/>
              </a:spcAft>
              <a:buClrTx/>
              <a:buSzTx/>
              <a:buFontTx/>
              <a:buNone/>
              <a:tabLst/>
              <a:defRPr/>
            </a:pPr>
            <a:endParaRPr kumimoji="0" lang="en-GB" sz="1200" b="0" i="0" u="none" strike="noStrike" kern="0" cap="none" spc="0" normalizeH="0" baseline="0" noProof="0">
              <a:ln>
                <a:noFill/>
              </a:ln>
              <a:solidFill>
                <a:srgbClr val="435254"/>
              </a:solidFill>
              <a:effectLst/>
              <a:uLnTx/>
              <a:uFillTx/>
              <a:latin typeface="Calibre"/>
              <a:ea typeface="+mn-ea"/>
              <a:cs typeface="+mn-cs"/>
            </a:endParaRPr>
          </a:p>
        </p:txBody>
      </p:sp>
      <p:cxnSp>
        <p:nvCxnSpPr>
          <p:cNvPr id="18" name="Straight Connector 17">
            <a:extLst>
              <a:ext uri="{FF2B5EF4-FFF2-40B4-BE49-F238E27FC236}">
                <a16:creationId xmlns:a16="http://schemas.microsoft.com/office/drawing/2014/main" id="{453AA5B4-3FF0-46F2-B02E-65B8A4B6F4F2}"/>
              </a:ext>
            </a:extLst>
          </p:cNvPr>
          <p:cNvCxnSpPr>
            <a:cxnSpLocks/>
          </p:cNvCxnSpPr>
          <p:nvPr/>
        </p:nvCxnSpPr>
        <p:spPr>
          <a:xfrm>
            <a:off x="3601629" y="4592005"/>
            <a:ext cx="227806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EDDB0C-BC8A-4EF4-A555-EBD2F96D384D}"/>
              </a:ext>
            </a:extLst>
          </p:cNvPr>
          <p:cNvCxnSpPr>
            <a:cxnSpLocks/>
          </p:cNvCxnSpPr>
          <p:nvPr/>
        </p:nvCxnSpPr>
        <p:spPr>
          <a:xfrm>
            <a:off x="1023938" y="4592005"/>
            <a:ext cx="227806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12ECB8-26B1-4E89-85EA-BF278D6670C4}"/>
              </a:ext>
            </a:extLst>
          </p:cNvPr>
          <p:cNvCxnSpPr>
            <a:cxnSpLocks/>
          </p:cNvCxnSpPr>
          <p:nvPr/>
        </p:nvCxnSpPr>
        <p:spPr>
          <a:xfrm>
            <a:off x="6249980" y="4592005"/>
            <a:ext cx="227806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403469-2011-474D-A25A-AE237C75D3E9}"/>
              </a:ext>
            </a:extLst>
          </p:cNvPr>
          <p:cNvCxnSpPr>
            <a:cxnSpLocks/>
          </p:cNvCxnSpPr>
          <p:nvPr/>
        </p:nvCxnSpPr>
        <p:spPr>
          <a:xfrm>
            <a:off x="8870621" y="4592005"/>
            <a:ext cx="227806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073371-B4E0-080F-8968-C8BAA3DAA4E5}"/>
              </a:ext>
            </a:extLst>
          </p:cNvPr>
          <p:cNvPicPr>
            <a:picLocks noChangeAspect="1"/>
          </p:cNvPicPr>
          <p:nvPr/>
        </p:nvPicPr>
        <p:blipFill>
          <a:blip r:embed="rId3"/>
          <a:stretch>
            <a:fillRect/>
          </a:stretch>
        </p:blipFill>
        <p:spPr>
          <a:xfrm>
            <a:off x="8209427" y="495916"/>
            <a:ext cx="3600450" cy="1362075"/>
          </a:xfrm>
          <a:prstGeom prst="rect">
            <a:avLst/>
          </a:prstGeom>
        </p:spPr>
      </p:pic>
    </p:spTree>
    <p:extLst>
      <p:ext uri="{BB962C8B-B14F-4D97-AF65-F5344CB8AC3E}">
        <p14:creationId xmlns:p14="http://schemas.microsoft.com/office/powerpoint/2010/main" val="1951977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7DA5-0A6A-42E9-8EBC-908AD0319E15}"/>
              </a:ext>
            </a:extLst>
          </p:cNvPr>
          <p:cNvSpPr>
            <a:spLocks noGrp="1"/>
          </p:cNvSpPr>
          <p:nvPr>
            <p:ph type="title"/>
          </p:nvPr>
        </p:nvSpPr>
        <p:spPr/>
        <p:txBody>
          <a:bodyPr/>
          <a:lstStyle/>
          <a:p>
            <a:r>
              <a:rPr lang="en-GB" dirty="0"/>
              <a:t>Project Stages</a:t>
            </a:r>
          </a:p>
        </p:txBody>
      </p:sp>
      <p:sp>
        <p:nvSpPr>
          <p:cNvPr id="3" name="Text Placeholder 2">
            <a:extLst>
              <a:ext uri="{FF2B5EF4-FFF2-40B4-BE49-F238E27FC236}">
                <a16:creationId xmlns:a16="http://schemas.microsoft.com/office/drawing/2014/main" id="{21C0D4D0-61F4-4F26-8D28-2706CB7240E8}"/>
              </a:ext>
            </a:extLst>
          </p:cNvPr>
          <p:cNvSpPr>
            <a:spLocks noGrp="1"/>
          </p:cNvSpPr>
          <p:nvPr>
            <p:ph type="body" sz="quarter" idx="43"/>
          </p:nvPr>
        </p:nvSpPr>
        <p:spPr>
          <a:xfrm>
            <a:off x="1536699" y="896108"/>
            <a:ext cx="2678249" cy="244380"/>
          </a:xfrm>
        </p:spPr>
        <p:txBody>
          <a:bodyPr/>
          <a:lstStyle/>
          <a:p>
            <a:r>
              <a:rPr lang="en-GB" dirty="0"/>
              <a:t>ESG Consultancy across Project Stages</a:t>
            </a:r>
          </a:p>
        </p:txBody>
      </p:sp>
      <p:grpSp>
        <p:nvGrpSpPr>
          <p:cNvPr id="67" name="Group 66">
            <a:extLst>
              <a:ext uri="{FF2B5EF4-FFF2-40B4-BE49-F238E27FC236}">
                <a16:creationId xmlns:a16="http://schemas.microsoft.com/office/drawing/2014/main" id="{114F1B11-8F75-49CB-8180-DCFD9E611243}"/>
              </a:ext>
            </a:extLst>
          </p:cNvPr>
          <p:cNvGrpSpPr/>
          <p:nvPr/>
        </p:nvGrpSpPr>
        <p:grpSpPr>
          <a:xfrm>
            <a:off x="430775" y="896107"/>
            <a:ext cx="11248463" cy="4340361"/>
            <a:chOff x="430775" y="886582"/>
            <a:chExt cx="11248463" cy="4340361"/>
          </a:xfrm>
        </p:grpSpPr>
        <p:pic>
          <p:nvPicPr>
            <p:cNvPr id="43" name="Graphic 42">
              <a:extLst>
                <a:ext uri="{FF2B5EF4-FFF2-40B4-BE49-F238E27FC236}">
                  <a16:creationId xmlns:a16="http://schemas.microsoft.com/office/drawing/2014/main" id="{8421A14D-10C3-4A2E-96A3-01D6E05A27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6347" y="2751332"/>
              <a:ext cx="328095" cy="447402"/>
            </a:xfrm>
            <a:prstGeom prst="rect">
              <a:avLst/>
            </a:prstGeom>
          </p:spPr>
        </p:pic>
        <p:pic>
          <p:nvPicPr>
            <p:cNvPr id="45" name="Graphic 44">
              <a:extLst>
                <a:ext uri="{FF2B5EF4-FFF2-40B4-BE49-F238E27FC236}">
                  <a16:creationId xmlns:a16="http://schemas.microsoft.com/office/drawing/2014/main" id="{361405FA-12C5-4F61-9139-3D60A2A674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10138" y="2766245"/>
              <a:ext cx="432489" cy="417576"/>
            </a:xfrm>
            <a:prstGeom prst="rect">
              <a:avLst/>
            </a:prstGeom>
          </p:spPr>
        </p:pic>
        <p:pic>
          <p:nvPicPr>
            <p:cNvPr id="47" name="Graphic 46">
              <a:extLst>
                <a:ext uri="{FF2B5EF4-FFF2-40B4-BE49-F238E27FC236}">
                  <a16:creationId xmlns:a16="http://schemas.microsoft.com/office/drawing/2014/main" id="{6014753B-CA98-42F1-ACD0-D76848B4E7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7663" y="2751332"/>
              <a:ext cx="611451" cy="447403"/>
            </a:xfrm>
            <a:prstGeom prst="rect">
              <a:avLst/>
            </a:prstGeom>
          </p:spPr>
        </p:pic>
        <p:pic>
          <p:nvPicPr>
            <p:cNvPr id="49" name="Graphic 48">
              <a:extLst>
                <a:ext uri="{FF2B5EF4-FFF2-40B4-BE49-F238E27FC236}">
                  <a16:creationId xmlns:a16="http://schemas.microsoft.com/office/drawing/2014/main" id="{95F5D698-2E53-4355-88D5-DCA1A360E6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53321" y="2773702"/>
              <a:ext cx="551797" cy="402663"/>
            </a:xfrm>
            <a:prstGeom prst="rect">
              <a:avLst/>
            </a:prstGeom>
          </p:spPr>
        </p:pic>
        <p:pic>
          <p:nvPicPr>
            <p:cNvPr id="51" name="Graphic 50">
              <a:extLst>
                <a:ext uri="{FF2B5EF4-FFF2-40B4-BE49-F238E27FC236}">
                  <a16:creationId xmlns:a16="http://schemas.microsoft.com/office/drawing/2014/main" id="{ACC309C5-2852-49D0-845D-299D755B8B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50588" y="2766245"/>
              <a:ext cx="417576" cy="417576"/>
            </a:xfrm>
            <a:prstGeom prst="rect">
              <a:avLst/>
            </a:prstGeom>
          </p:spPr>
        </p:pic>
        <p:sp>
          <p:nvSpPr>
            <p:cNvPr id="52" name="Arrow: Pentagon 51">
              <a:extLst>
                <a:ext uri="{FF2B5EF4-FFF2-40B4-BE49-F238E27FC236}">
                  <a16:creationId xmlns:a16="http://schemas.microsoft.com/office/drawing/2014/main" id="{DC8AD1B5-3912-4D41-BD38-0F994ADC1018}"/>
                </a:ext>
              </a:extLst>
            </p:cNvPr>
            <p:cNvSpPr/>
            <p:nvPr/>
          </p:nvSpPr>
          <p:spPr bwMode="auto">
            <a:xfrm>
              <a:off x="511176" y="3274187"/>
              <a:ext cx="2236086" cy="355170"/>
            </a:xfrm>
            <a:prstGeom prst="homePlate">
              <a:avLst/>
            </a:prstGeom>
            <a:noFill/>
            <a:ln w="12700" cap="flat" cmpd="sng" algn="ctr">
              <a:solidFill>
                <a:srgbClr val="80BBAD"/>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defTabSz="1016644"/>
              <a:r>
                <a:rPr lang="en-GB" sz="1200" dirty="0">
                  <a:solidFill>
                    <a:schemeClr val="bg2"/>
                  </a:solidFill>
                  <a:latin typeface="+mn-lt"/>
                </a:rPr>
                <a:t>Asset acquisition</a:t>
              </a:r>
            </a:p>
          </p:txBody>
        </p:sp>
        <p:sp>
          <p:nvSpPr>
            <p:cNvPr id="53" name="Arrow: Chevron 52">
              <a:extLst>
                <a:ext uri="{FF2B5EF4-FFF2-40B4-BE49-F238E27FC236}">
                  <a16:creationId xmlns:a16="http://schemas.microsoft.com/office/drawing/2014/main" id="{DF9EEDD8-8A8E-4F38-B2B8-98CC2092A8A5}"/>
                </a:ext>
              </a:extLst>
            </p:cNvPr>
            <p:cNvSpPr/>
            <p:nvPr/>
          </p:nvSpPr>
          <p:spPr bwMode="auto">
            <a:xfrm>
              <a:off x="9439514" y="3274188"/>
              <a:ext cx="2239724" cy="348979"/>
            </a:xfrm>
            <a:prstGeom prst="chevron">
              <a:avLst/>
            </a:prstGeom>
            <a:noFill/>
            <a:ln w="12700" cap="flat" cmpd="sng" algn="ctr">
              <a:solidFill>
                <a:srgbClr val="80BBAD"/>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defTabSz="1016644"/>
              <a:r>
                <a:rPr lang="en-US" sz="1200">
                  <a:solidFill>
                    <a:schemeClr val="bg2"/>
                  </a:solidFill>
                  <a:latin typeface="+mn-lt"/>
                </a:rPr>
                <a:t>Demolition or sale</a:t>
              </a:r>
            </a:p>
          </p:txBody>
        </p:sp>
        <p:sp>
          <p:nvSpPr>
            <p:cNvPr id="54" name="Arrow: Chevron 53">
              <a:extLst>
                <a:ext uri="{FF2B5EF4-FFF2-40B4-BE49-F238E27FC236}">
                  <a16:creationId xmlns:a16="http://schemas.microsoft.com/office/drawing/2014/main" id="{D45D6925-7E37-4204-B906-47C9DEAB74A8}"/>
                </a:ext>
              </a:extLst>
            </p:cNvPr>
            <p:cNvSpPr/>
            <p:nvPr/>
          </p:nvSpPr>
          <p:spPr bwMode="auto">
            <a:xfrm>
              <a:off x="7206520" y="3274188"/>
              <a:ext cx="2239724" cy="348979"/>
            </a:xfrm>
            <a:prstGeom prst="chevron">
              <a:avLst/>
            </a:prstGeom>
            <a:noFill/>
            <a:ln w="12700" cap="flat" cmpd="sng" algn="ctr">
              <a:solidFill>
                <a:srgbClr val="80BBAD"/>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defTabSz="1016644"/>
              <a:r>
                <a:rPr lang="en-US" sz="1200">
                  <a:solidFill>
                    <a:schemeClr val="bg2"/>
                  </a:solidFill>
                  <a:latin typeface="+mn-lt"/>
                </a:rPr>
                <a:t>Operation &amp; maintenance</a:t>
              </a:r>
            </a:p>
          </p:txBody>
        </p:sp>
        <p:sp>
          <p:nvSpPr>
            <p:cNvPr id="55" name="Arrow: Chevron 54">
              <a:extLst>
                <a:ext uri="{FF2B5EF4-FFF2-40B4-BE49-F238E27FC236}">
                  <a16:creationId xmlns:a16="http://schemas.microsoft.com/office/drawing/2014/main" id="{877FE97F-AFBA-4A73-944A-2E7EC2CC77F2}"/>
                </a:ext>
              </a:extLst>
            </p:cNvPr>
            <p:cNvSpPr/>
            <p:nvPr/>
          </p:nvSpPr>
          <p:spPr bwMode="auto">
            <a:xfrm>
              <a:off x="4973526" y="3274188"/>
              <a:ext cx="2239724" cy="348979"/>
            </a:xfrm>
            <a:prstGeom prst="chevron">
              <a:avLst/>
            </a:prstGeom>
            <a:noFill/>
            <a:ln w="12700" cap="flat" cmpd="sng" algn="ctr">
              <a:solidFill>
                <a:srgbClr val="80BBAD"/>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defTabSz="1016644"/>
              <a:r>
                <a:rPr lang="en-US" sz="1200">
                  <a:solidFill>
                    <a:schemeClr val="bg2"/>
                  </a:solidFill>
                  <a:latin typeface="+mn-lt"/>
                </a:rPr>
                <a:t>Construction, refurb &amp; fit out</a:t>
              </a:r>
            </a:p>
          </p:txBody>
        </p:sp>
        <p:sp>
          <p:nvSpPr>
            <p:cNvPr id="56" name="Arrow: Chevron 55">
              <a:extLst>
                <a:ext uri="{FF2B5EF4-FFF2-40B4-BE49-F238E27FC236}">
                  <a16:creationId xmlns:a16="http://schemas.microsoft.com/office/drawing/2014/main" id="{E840CB00-016F-44D4-B431-D0273EBCF09A}"/>
                </a:ext>
              </a:extLst>
            </p:cNvPr>
            <p:cNvSpPr/>
            <p:nvPr/>
          </p:nvSpPr>
          <p:spPr bwMode="auto">
            <a:xfrm>
              <a:off x="2740532" y="3274188"/>
              <a:ext cx="2239724" cy="348979"/>
            </a:xfrm>
            <a:prstGeom prst="chevron">
              <a:avLst/>
            </a:prstGeom>
            <a:noFill/>
            <a:ln w="12700" cap="flat" cmpd="sng" algn="ctr">
              <a:solidFill>
                <a:srgbClr val="80BBAD"/>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defTabSz="1016644"/>
              <a:r>
                <a:rPr lang="en-US" sz="1200" dirty="0">
                  <a:solidFill>
                    <a:schemeClr val="bg2"/>
                  </a:solidFill>
                  <a:latin typeface="+mn-lt"/>
                </a:rPr>
                <a:t>Planning support</a:t>
              </a:r>
            </a:p>
          </p:txBody>
        </p:sp>
        <p:sp>
          <p:nvSpPr>
            <p:cNvPr id="58" name="Text Placeholder 1">
              <a:extLst>
                <a:ext uri="{FF2B5EF4-FFF2-40B4-BE49-F238E27FC236}">
                  <a16:creationId xmlns:a16="http://schemas.microsoft.com/office/drawing/2014/main" id="{E674B939-C04C-45A3-9C05-59772CFE53C2}"/>
                </a:ext>
              </a:extLst>
            </p:cNvPr>
            <p:cNvSpPr txBox="1">
              <a:spLocks/>
            </p:cNvSpPr>
            <p:nvPr/>
          </p:nvSpPr>
          <p:spPr>
            <a:xfrm>
              <a:off x="520237" y="3773527"/>
              <a:ext cx="2067387" cy="566694"/>
            </a:xfrm>
            <a:prstGeom prst="rect">
              <a:avLst/>
            </a:prstGeom>
          </p:spPr>
          <p:txBody>
            <a:bodyPr wrap="square" lIns="0" tIns="0" rIns="0" bIns="0">
              <a:spAutoFit/>
            </a:bodyPr>
            <a:lstStyle>
              <a:lvl1pPr marL="0">
                <a:spcBef>
                  <a:spcPts val="1200"/>
                </a:spcBef>
                <a:spcAft>
                  <a:spcPts val="1200"/>
                </a:spcAft>
                <a:defRPr sz="2200">
                  <a:solidFill>
                    <a:schemeClr val="tx1"/>
                  </a:solidFill>
                  <a:latin typeface="Calibre Light" panose="020B0303030202060203" pitchFamily="34" charset="0"/>
                  <a:ea typeface="+mn-ea"/>
                  <a:cs typeface="+mn-cs"/>
                </a:defRPr>
              </a:lvl1pPr>
              <a:lvl2pPr marL="0" indent="0">
                <a:spcAft>
                  <a:spcPts val="600"/>
                </a:spcAft>
                <a:defRPr sz="1600" b="0">
                  <a:solidFill>
                    <a:schemeClr val="tx1"/>
                  </a:solidFill>
                  <a:latin typeface="Calibre Semibold" panose="020B0703030202060203" pitchFamily="34" charset="0"/>
                  <a:ea typeface="+mn-ea"/>
                  <a:cs typeface="+mn-cs"/>
                </a:defRPr>
              </a:lvl2pPr>
              <a:lvl3pPr marL="0" indent="0">
                <a:spcBef>
                  <a:spcPts val="300"/>
                </a:spcBef>
                <a:spcAft>
                  <a:spcPts val="300"/>
                </a:spcAft>
                <a:defRPr sz="1200">
                  <a:solidFill>
                    <a:schemeClr val="tx1"/>
                  </a:solidFill>
                  <a:latin typeface="+mn-lt"/>
                  <a:ea typeface="+mn-ea"/>
                  <a:cs typeface="+mn-cs"/>
                </a:defRPr>
              </a:lvl3pPr>
              <a:lvl4pPr marL="171450" indent="-171450">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a:spcBef>
                  <a:spcPts val="600"/>
                </a:spcBef>
                <a:defRPr sz="1200">
                  <a:solidFill>
                    <a:schemeClr val="tx1"/>
                  </a:solidFill>
                  <a:latin typeface="Calibre Medium" panose="020B0603030202060203" pitchFamily="34" charset="0"/>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lvl="2" algn="l">
                <a:lnSpc>
                  <a:spcPct val="85000"/>
                </a:lnSpc>
                <a:spcBef>
                  <a:spcPts val="0"/>
                </a:spcBef>
                <a:defRPr/>
              </a:pPr>
              <a:r>
                <a:rPr lang="en-GB" sz="1150" dirty="0">
                  <a:latin typeface="Calibre Medium" panose="020B0603030202060203" pitchFamily="34" charset="0"/>
                </a:rPr>
                <a:t>Environmental Impact Assessment</a:t>
              </a:r>
            </a:p>
            <a:p>
              <a:pPr lvl="2" algn="l">
                <a:lnSpc>
                  <a:spcPct val="85000"/>
                </a:lnSpc>
                <a:spcBef>
                  <a:spcPts val="0"/>
                </a:spcBef>
                <a:defRPr/>
              </a:pPr>
              <a:r>
                <a:rPr lang="en-GB" sz="1150" dirty="0">
                  <a:latin typeface="Calibre Medium" panose="020B0603030202060203" pitchFamily="34" charset="0"/>
                </a:rPr>
                <a:t>Flood &amp; Climate Risk Analysis</a:t>
              </a:r>
            </a:p>
            <a:p>
              <a:pPr lvl="2" algn="l">
                <a:lnSpc>
                  <a:spcPct val="85000"/>
                </a:lnSpc>
                <a:defRPr/>
              </a:pPr>
              <a:r>
                <a:rPr lang="en-GB" sz="1150" dirty="0">
                  <a:latin typeface="Calibre Medium" panose="020B0603030202060203" pitchFamily="34" charset="0"/>
                </a:rPr>
                <a:t>Sustainability Benchmarking</a:t>
              </a:r>
            </a:p>
          </p:txBody>
        </p:sp>
        <p:sp>
          <p:nvSpPr>
            <p:cNvPr id="60" name="Text Placeholder 1">
              <a:extLst>
                <a:ext uri="{FF2B5EF4-FFF2-40B4-BE49-F238E27FC236}">
                  <a16:creationId xmlns:a16="http://schemas.microsoft.com/office/drawing/2014/main" id="{A3CF588C-9BA5-4ADA-B171-80074D320DEF}"/>
                </a:ext>
              </a:extLst>
            </p:cNvPr>
            <p:cNvSpPr txBox="1">
              <a:spLocks/>
            </p:cNvSpPr>
            <p:nvPr/>
          </p:nvSpPr>
          <p:spPr>
            <a:xfrm>
              <a:off x="2750675" y="3773527"/>
              <a:ext cx="2067387" cy="1133387"/>
            </a:xfrm>
            <a:prstGeom prst="rect">
              <a:avLst/>
            </a:prstGeom>
          </p:spPr>
          <p:txBody>
            <a:bodyPr wrap="square" lIns="0" tIns="0" rIns="0" bIns="0">
              <a:spAutoFit/>
            </a:bodyPr>
            <a:lstStyle>
              <a:lvl1pPr marL="0">
                <a:spcBef>
                  <a:spcPts val="1200"/>
                </a:spcBef>
                <a:spcAft>
                  <a:spcPts val="1200"/>
                </a:spcAft>
                <a:defRPr sz="2200">
                  <a:solidFill>
                    <a:schemeClr val="tx1"/>
                  </a:solidFill>
                  <a:latin typeface="Calibre Light" panose="020B0303030202060203" pitchFamily="34" charset="0"/>
                  <a:ea typeface="+mn-ea"/>
                  <a:cs typeface="+mn-cs"/>
                </a:defRPr>
              </a:lvl1pPr>
              <a:lvl2pPr marL="0" indent="0">
                <a:spcAft>
                  <a:spcPts val="600"/>
                </a:spcAft>
                <a:defRPr sz="1600" b="0">
                  <a:solidFill>
                    <a:schemeClr val="tx1"/>
                  </a:solidFill>
                  <a:latin typeface="Calibre Semibold" panose="020B0703030202060203" pitchFamily="34" charset="0"/>
                  <a:ea typeface="+mn-ea"/>
                  <a:cs typeface="+mn-cs"/>
                </a:defRPr>
              </a:lvl2pPr>
              <a:lvl3pPr marL="0" indent="0">
                <a:spcBef>
                  <a:spcPts val="300"/>
                </a:spcBef>
                <a:spcAft>
                  <a:spcPts val="300"/>
                </a:spcAft>
                <a:defRPr sz="1200">
                  <a:solidFill>
                    <a:schemeClr val="tx1"/>
                  </a:solidFill>
                  <a:latin typeface="+mn-lt"/>
                  <a:ea typeface="+mn-ea"/>
                  <a:cs typeface="+mn-cs"/>
                </a:defRPr>
              </a:lvl3pPr>
              <a:lvl4pPr marL="171450" indent="-171450">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a:spcBef>
                  <a:spcPts val="600"/>
                </a:spcBef>
                <a:defRPr sz="1200">
                  <a:solidFill>
                    <a:schemeClr val="tx1"/>
                  </a:solidFill>
                  <a:latin typeface="Calibre Medium" panose="020B0603030202060203" pitchFamily="34" charset="0"/>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lvl="2" algn="l">
                <a:lnSpc>
                  <a:spcPct val="85000"/>
                </a:lnSpc>
                <a:spcBef>
                  <a:spcPts val="0"/>
                </a:spcBef>
                <a:defRPr/>
              </a:pPr>
              <a:r>
                <a:rPr lang="en-GB" sz="1150" dirty="0">
                  <a:latin typeface="Calibre Medium" panose="020B0603030202060203" pitchFamily="34" charset="0"/>
                </a:rPr>
                <a:t>Environmental, Socioeconomic</a:t>
              </a:r>
              <a:br>
                <a:rPr lang="en-GB" sz="1150" dirty="0">
                  <a:latin typeface="Calibre Medium" panose="020B0603030202060203" pitchFamily="34" charset="0"/>
                </a:rPr>
              </a:br>
              <a:r>
                <a:rPr lang="en-GB" sz="1150" dirty="0">
                  <a:latin typeface="Calibre Medium" panose="020B0603030202060203" pitchFamily="34" charset="0"/>
                </a:rPr>
                <a:t>and Health Impact Assessments</a:t>
              </a:r>
            </a:p>
            <a:p>
              <a:pPr lvl="2" algn="l">
                <a:lnSpc>
                  <a:spcPct val="85000"/>
                </a:lnSpc>
                <a:defRPr/>
              </a:pPr>
              <a:r>
                <a:rPr lang="en-GB" sz="1150" dirty="0">
                  <a:latin typeface="Calibre Medium" panose="020B0603030202060203" pitchFamily="34" charset="0"/>
                </a:rPr>
                <a:t>Sustainability &amp; Energy Statements</a:t>
              </a:r>
            </a:p>
            <a:p>
              <a:pPr lvl="2" algn="l">
                <a:lnSpc>
                  <a:spcPct val="85000"/>
                </a:lnSpc>
                <a:defRPr/>
              </a:pPr>
              <a:r>
                <a:rPr lang="en-GB" sz="1150" dirty="0">
                  <a:latin typeface="Calibre Medium" panose="020B0603030202060203" pitchFamily="34" charset="0"/>
                </a:rPr>
                <a:t>Lifecycle Assessments</a:t>
              </a:r>
            </a:p>
            <a:p>
              <a:pPr lvl="2" algn="l">
                <a:lnSpc>
                  <a:spcPct val="85000"/>
                </a:lnSpc>
                <a:defRPr/>
              </a:pPr>
              <a:r>
                <a:rPr lang="en-GB" sz="1150" dirty="0">
                  <a:latin typeface="Calibre Medium" panose="020B0603030202060203" pitchFamily="34" charset="0"/>
                </a:rPr>
                <a:t>Flood Risk and Contamination Assessment</a:t>
              </a:r>
            </a:p>
          </p:txBody>
        </p:sp>
        <p:sp>
          <p:nvSpPr>
            <p:cNvPr id="61" name="Text Placeholder 1">
              <a:extLst>
                <a:ext uri="{FF2B5EF4-FFF2-40B4-BE49-F238E27FC236}">
                  <a16:creationId xmlns:a16="http://schemas.microsoft.com/office/drawing/2014/main" id="{1CDE7E90-B3C5-4F7E-93F3-CFA4B74A7EC2}"/>
                </a:ext>
              </a:extLst>
            </p:cNvPr>
            <p:cNvSpPr txBox="1">
              <a:spLocks/>
            </p:cNvSpPr>
            <p:nvPr/>
          </p:nvSpPr>
          <p:spPr>
            <a:xfrm>
              <a:off x="4981113" y="3773527"/>
              <a:ext cx="2067387" cy="794064"/>
            </a:xfrm>
            <a:prstGeom prst="rect">
              <a:avLst/>
            </a:prstGeom>
          </p:spPr>
          <p:txBody>
            <a:bodyPr wrap="square" lIns="0" tIns="0" rIns="0" bIns="0">
              <a:spAutoFit/>
            </a:bodyPr>
            <a:lstStyle>
              <a:lvl1pPr marL="0">
                <a:spcBef>
                  <a:spcPts val="1200"/>
                </a:spcBef>
                <a:spcAft>
                  <a:spcPts val="1200"/>
                </a:spcAft>
                <a:defRPr sz="2200">
                  <a:solidFill>
                    <a:schemeClr val="tx1"/>
                  </a:solidFill>
                  <a:latin typeface="Calibre Light" panose="020B0303030202060203" pitchFamily="34" charset="0"/>
                  <a:ea typeface="+mn-ea"/>
                  <a:cs typeface="+mn-cs"/>
                </a:defRPr>
              </a:lvl1pPr>
              <a:lvl2pPr marL="0" indent="0">
                <a:spcAft>
                  <a:spcPts val="600"/>
                </a:spcAft>
                <a:defRPr sz="1600" b="0">
                  <a:solidFill>
                    <a:schemeClr val="tx1"/>
                  </a:solidFill>
                  <a:latin typeface="Calibre Semibold" panose="020B0703030202060203" pitchFamily="34" charset="0"/>
                  <a:ea typeface="+mn-ea"/>
                  <a:cs typeface="+mn-cs"/>
                </a:defRPr>
              </a:lvl2pPr>
              <a:lvl3pPr marL="0" indent="0">
                <a:spcBef>
                  <a:spcPts val="300"/>
                </a:spcBef>
                <a:spcAft>
                  <a:spcPts val="300"/>
                </a:spcAft>
                <a:defRPr sz="1200">
                  <a:solidFill>
                    <a:schemeClr val="tx1"/>
                  </a:solidFill>
                  <a:latin typeface="+mn-lt"/>
                  <a:ea typeface="+mn-ea"/>
                  <a:cs typeface="+mn-cs"/>
                </a:defRPr>
              </a:lvl3pPr>
              <a:lvl4pPr marL="171450" indent="-171450">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a:spcBef>
                  <a:spcPts val="600"/>
                </a:spcBef>
                <a:defRPr sz="1200">
                  <a:solidFill>
                    <a:schemeClr val="tx1"/>
                  </a:solidFill>
                  <a:latin typeface="Calibre Medium" panose="020B0603030202060203" pitchFamily="34" charset="0"/>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lvl="2" algn="l">
                <a:lnSpc>
                  <a:spcPct val="85000"/>
                </a:lnSpc>
                <a:spcBef>
                  <a:spcPts val="0"/>
                </a:spcBef>
                <a:defRPr/>
              </a:pPr>
              <a:r>
                <a:rPr lang="en-GB" sz="1150" dirty="0">
                  <a:latin typeface="Calibre Medium" panose="020B0603030202060203" pitchFamily="34" charset="0"/>
                </a:rPr>
                <a:t>Sustainability  feasibility</a:t>
              </a:r>
            </a:p>
            <a:p>
              <a:pPr lvl="2" algn="l">
                <a:lnSpc>
                  <a:spcPct val="85000"/>
                </a:lnSpc>
                <a:spcBef>
                  <a:spcPts val="0"/>
                </a:spcBef>
                <a:defRPr/>
              </a:pPr>
              <a:r>
                <a:rPr lang="en-GB" sz="1150" dirty="0">
                  <a:latin typeface="Calibre Medium" panose="020B0603030202060203" pitchFamily="34" charset="0"/>
                </a:rPr>
                <a:t>Sustainability Certification(s) </a:t>
              </a:r>
            </a:p>
            <a:p>
              <a:pPr lvl="2" algn="l">
                <a:lnSpc>
                  <a:spcPct val="85000"/>
                </a:lnSpc>
                <a:defRPr/>
              </a:pPr>
              <a:r>
                <a:rPr lang="en-GB" sz="1150" dirty="0">
                  <a:latin typeface="Calibre Medium" panose="020B0603030202060203" pitchFamily="34" charset="0"/>
                </a:rPr>
                <a:t>Wellness Certification</a:t>
              </a:r>
            </a:p>
            <a:p>
              <a:pPr lvl="2" algn="l">
                <a:lnSpc>
                  <a:spcPct val="85000"/>
                </a:lnSpc>
                <a:defRPr/>
              </a:pPr>
              <a:r>
                <a:rPr lang="en-GB" sz="1150" dirty="0">
                  <a:latin typeface="Calibre Medium" panose="020B0603030202060203" pitchFamily="34" charset="0"/>
                </a:rPr>
                <a:t>Close the Performance Gap</a:t>
              </a:r>
            </a:p>
          </p:txBody>
        </p:sp>
        <p:sp>
          <p:nvSpPr>
            <p:cNvPr id="62" name="Text Placeholder 1">
              <a:extLst>
                <a:ext uri="{FF2B5EF4-FFF2-40B4-BE49-F238E27FC236}">
                  <a16:creationId xmlns:a16="http://schemas.microsoft.com/office/drawing/2014/main" id="{B1B9DFE7-C3AB-4AB0-8E65-7E6B3CEC6318}"/>
                </a:ext>
              </a:extLst>
            </p:cNvPr>
            <p:cNvSpPr txBox="1">
              <a:spLocks/>
            </p:cNvSpPr>
            <p:nvPr/>
          </p:nvSpPr>
          <p:spPr>
            <a:xfrm>
              <a:off x="7211551" y="3773527"/>
              <a:ext cx="2067387" cy="1059906"/>
            </a:xfrm>
            <a:prstGeom prst="rect">
              <a:avLst/>
            </a:prstGeom>
          </p:spPr>
          <p:txBody>
            <a:bodyPr wrap="square" lIns="0" tIns="0" rIns="0" bIns="0">
              <a:spAutoFit/>
            </a:bodyPr>
            <a:lstStyle>
              <a:lvl1pPr marL="0">
                <a:spcBef>
                  <a:spcPts val="1200"/>
                </a:spcBef>
                <a:spcAft>
                  <a:spcPts val="1200"/>
                </a:spcAft>
                <a:defRPr sz="2200">
                  <a:solidFill>
                    <a:schemeClr val="tx1"/>
                  </a:solidFill>
                  <a:latin typeface="Calibre Light" panose="020B0303030202060203" pitchFamily="34" charset="0"/>
                  <a:ea typeface="+mn-ea"/>
                  <a:cs typeface="+mn-cs"/>
                </a:defRPr>
              </a:lvl1pPr>
              <a:lvl2pPr marL="0" indent="0">
                <a:spcAft>
                  <a:spcPts val="600"/>
                </a:spcAft>
                <a:defRPr sz="1600" b="0">
                  <a:solidFill>
                    <a:schemeClr val="tx1"/>
                  </a:solidFill>
                  <a:latin typeface="Calibre Semibold" panose="020B0703030202060203" pitchFamily="34" charset="0"/>
                  <a:ea typeface="+mn-ea"/>
                  <a:cs typeface="+mn-cs"/>
                </a:defRPr>
              </a:lvl2pPr>
              <a:lvl3pPr marL="0" indent="0">
                <a:spcBef>
                  <a:spcPts val="300"/>
                </a:spcBef>
                <a:spcAft>
                  <a:spcPts val="300"/>
                </a:spcAft>
                <a:defRPr sz="1200">
                  <a:solidFill>
                    <a:schemeClr val="tx1"/>
                  </a:solidFill>
                  <a:latin typeface="+mn-lt"/>
                  <a:ea typeface="+mn-ea"/>
                  <a:cs typeface="+mn-cs"/>
                </a:defRPr>
              </a:lvl3pPr>
              <a:lvl4pPr marL="171450" indent="-171450">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a:spcBef>
                  <a:spcPts val="600"/>
                </a:spcBef>
                <a:defRPr sz="1200">
                  <a:solidFill>
                    <a:schemeClr val="tx1"/>
                  </a:solidFill>
                  <a:latin typeface="Calibre Medium" panose="020B0603030202060203" pitchFamily="34" charset="0"/>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lvl="2" algn="l">
                <a:lnSpc>
                  <a:spcPct val="85000"/>
                </a:lnSpc>
                <a:defRPr/>
              </a:pPr>
              <a:r>
                <a:rPr lang="en-GB" sz="1150" dirty="0">
                  <a:latin typeface="Calibre Medium" panose="020B0603030202060203" pitchFamily="34" charset="0"/>
                </a:rPr>
                <a:t>Data Management</a:t>
              </a:r>
            </a:p>
            <a:p>
              <a:pPr lvl="2" algn="l">
                <a:lnSpc>
                  <a:spcPct val="85000"/>
                </a:lnSpc>
                <a:defRPr/>
              </a:pPr>
              <a:r>
                <a:rPr lang="en-GB" sz="1150" dirty="0">
                  <a:latin typeface="Calibre Medium" panose="020B0603030202060203" pitchFamily="34" charset="0"/>
                </a:rPr>
                <a:t>Environmental Compliance</a:t>
              </a:r>
            </a:p>
            <a:p>
              <a:pPr lvl="2" algn="l">
                <a:lnSpc>
                  <a:spcPct val="85000"/>
                </a:lnSpc>
                <a:defRPr/>
              </a:pPr>
              <a:r>
                <a:rPr lang="en-GB" sz="1150" dirty="0">
                  <a:latin typeface="Calibre Medium" panose="020B0603030202060203" pitchFamily="34" charset="0"/>
                </a:rPr>
                <a:t>Stakeholder Engagement</a:t>
              </a:r>
            </a:p>
            <a:p>
              <a:pPr lvl="2" algn="l">
                <a:lnSpc>
                  <a:spcPct val="85000"/>
                </a:lnSpc>
                <a:defRPr/>
              </a:pPr>
              <a:r>
                <a:rPr lang="en-GB" sz="1150" dirty="0">
                  <a:latin typeface="Calibre Medium" panose="020B0603030202060203" pitchFamily="34" charset="0"/>
                </a:rPr>
                <a:t>Energy Audit</a:t>
              </a:r>
            </a:p>
            <a:p>
              <a:pPr lvl="2" algn="l">
                <a:lnSpc>
                  <a:spcPct val="85000"/>
                </a:lnSpc>
                <a:defRPr/>
              </a:pPr>
              <a:r>
                <a:rPr lang="en-GB" sz="1150" dirty="0">
                  <a:latin typeface="Calibre Medium" panose="020B0603030202060203" pitchFamily="34" charset="0"/>
                </a:rPr>
                <a:t>IT (Smart building tech)</a:t>
              </a:r>
            </a:p>
          </p:txBody>
        </p:sp>
        <p:sp>
          <p:nvSpPr>
            <p:cNvPr id="63" name="Text Placeholder 1">
              <a:extLst>
                <a:ext uri="{FF2B5EF4-FFF2-40B4-BE49-F238E27FC236}">
                  <a16:creationId xmlns:a16="http://schemas.microsoft.com/office/drawing/2014/main" id="{D9CC76F8-3226-4F57-9064-CA1A8D21D717}"/>
                </a:ext>
              </a:extLst>
            </p:cNvPr>
            <p:cNvSpPr txBox="1">
              <a:spLocks/>
            </p:cNvSpPr>
            <p:nvPr/>
          </p:nvSpPr>
          <p:spPr>
            <a:xfrm>
              <a:off x="9441988" y="3773527"/>
              <a:ext cx="2067387" cy="377796"/>
            </a:xfrm>
            <a:prstGeom prst="rect">
              <a:avLst/>
            </a:prstGeom>
          </p:spPr>
          <p:txBody>
            <a:bodyPr wrap="square" lIns="0" tIns="0" rIns="0" bIns="0">
              <a:spAutoFit/>
            </a:bodyPr>
            <a:lstStyle>
              <a:lvl1pPr marL="0">
                <a:spcBef>
                  <a:spcPts val="1200"/>
                </a:spcBef>
                <a:spcAft>
                  <a:spcPts val="1200"/>
                </a:spcAft>
                <a:defRPr sz="2200">
                  <a:solidFill>
                    <a:schemeClr val="tx1"/>
                  </a:solidFill>
                  <a:latin typeface="Calibre Light" panose="020B0303030202060203" pitchFamily="34" charset="0"/>
                  <a:ea typeface="+mn-ea"/>
                  <a:cs typeface="+mn-cs"/>
                </a:defRPr>
              </a:lvl1pPr>
              <a:lvl2pPr marL="0" indent="0">
                <a:spcAft>
                  <a:spcPts val="600"/>
                </a:spcAft>
                <a:defRPr sz="1600" b="0">
                  <a:solidFill>
                    <a:schemeClr val="tx1"/>
                  </a:solidFill>
                  <a:latin typeface="Calibre Semibold" panose="020B0703030202060203" pitchFamily="34" charset="0"/>
                  <a:ea typeface="+mn-ea"/>
                  <a:cs typeface="+mn-cs"/>
                </a:defRPr>
              </a:lvl2pPr>
              <a:lvl3pPr marL="0" indent="0">
                <a:spcBef>
                  <a:spcPts val="300"/>
                </a:spcBef>
                <a:spcAft>
                  <a:spcPts val="300"/>
                </a:spcAft>
                <a:defRPr sz="1200">
                  <a:solidFill>
                    <a:schemeClr val="tx1"/>
                  </a:solidFill>
                  <a:latin typeface="+mn-lt"/>
                  <a:ea typeface="+mn-ea"/>
                  <a:cs typeface="+mn-cs"/>
                </a:defRPr>
              </a:lvl3pPr>
              <a:lvl4pPr marL="171450" indent="-171450">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a:spcBef>
                  <a:spcPts val="600"/>
                </a:spcBef>
                <a:defRPr sz="1200">
                  <a:solidFill>
                    <a:schemeClr val="tx1"/>
                  </a:solidFill>
                  <a:latin typeface="Calibre Medium" panose="020B0603030202060203" pitchFamily="34" charset="0"/>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lvl="2" algn="l">
                <a:lnSpc>
                  <a:spcPct val="85000"/>
                </a:lnSpc>
                <a:spcBef>
                  <a:spcPts val="0"/>
                </a:spcBef>
                <a:defRPr/>
              </a:pPr>
              <a:r>
                <a:rPr lang="en-GB" sz="1150" dirty="0">
                  <a:latin typeface="Calibre Medium" panose="020B0603030202060203" pitchFamily="34" charset="0"/>
                </a:rPr>
                <a:t>Sales/Vendor Pack</a:t>
              </a:r>
            </a:p>
            <a:p>
              <a:pPr lvl="2" algn="l">
                <a:lnSpc>
                  <a:spcPct val="85000"/>
                </a:lnSpc>
                <a:defRPr/>
              </a:pPr>
              <a:r>
                <a:rPr lang="en-GB" sz="1150" dirty="0">
                  <a:latin typeface="Calibre Medium" panose="020B0603030202060203" pitchFamily="34" charset="0"/>
                </a:rPr>
                <a:t>Recycle and Reuse </a:t>
              </a:r>
            </a:p>
          </p:txBody>
        </p:sp>
        <p:sp>
          <p:nvSpPr>
            <p:cNvPr id="64" name="Content Placeholder 12">
              <a:extLst>
                <a:ext uri="{FF2B5EF4-FFF2-40B4-BE49-F238E27FC236}">
                  <a16:creationId xmlns:a16="http://schemas.microsoft.com/office/drawing/2014/main" id="{74492859-EA0D-41FF-B557-ED0417291C40}"/>
                </a:ext>
              </a:extLst>
            </p:cNvPr>
            <p:cNvSpPr txBox="1">
              <a:spLocks/>
            </p:cNvSpPr>
            <p:nvPr/>
          </p:nvSpPr>
          <p:spPr>
            <a:xfrm>
              <a:off x="5133976" y="2055927"/>
              <a:ext cx="1922464" cy="276999"/>
            </a:xfrm>
            <a:prstGeom prst="rect">
              <a:avLst/>
            </a:prstGeom>
          </p:spPr>
          <p:txBody>
            <a:bodyPr wrap="square" lIns="0" tIns="0" rIns="0" bIns="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algn="ctr"/>
              <a:r>
                <a:rPr lang="en-GB" sz="1800"/>
                <a:t>Asset level solution</a:t>
              </a:r>
            </a:p>
          </p:txBody>
        </p:sp>
        <p:sp>
          <p:nvSpPr>
            <p:cNvPr id="65" name="Left Brace 64">
              <a:extLst>
                <a:ext uri="{FF2B5EF4-FFF2-40B4-BE49-F238E27FC236}">
                  <a16:creationId xmlns:a16="http://schemas.microsoft.com/office/drawing/2014/main" id="{14B0CE4F-1374-4EC9-9C84-C740E74977BC}"/>
                </a:ext>
              </a:extLst>
            </p:cNvPr>
            <p:cNvSpPr/>
            <p:nvPr/>
          </p:nvSpPr>
          <p:spPr>
            <a:xfrm rot="16200000">
              <a:off x="5845529" y="-526365"/>
              <a:ext cx="338554" cy="11168062"/>
            </a:xfrm>
            <a:prstGeom prst="leftBrace">
              <a:avLst>
                <a:gd name="adj1" fmla="val 5194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Content Placeholder 12">
              <a:extLst>
                <a:ext uri="{FF2B5EF4-FFF2-40B4-BE49-F238E27FC236}">
                  <a16:creationId xmlns:a16="http://schemas.microsoft.com/office/drawing/2014/main" id="{39A9EA94-F729-4169-B822-1AC6A2EEFE3B}"/>
                </a:ext>
              </a:extLst>
            </p:cNvPr>
            <p:cNvSpPr txBox="1">
              <a:spLocks/>
            </p:cNvSpPr>
            <p:nvPr/>
          </p:nvSpPr>
          <p:spPr>
            <a:xfrm>
              <a:off x="4612341" y="886582"/>
              <a:ext cx="2965734" cy="801758"/>
            </a:xfrm>
            <a:prstGeom prst="rect">
              <a:avLst/>
            </a:prstGeom>
          </p:spPr>
          <p:txBody>
            <a:bodyPr wrap="square" lIns="0" tIns="0" rIns="0" bIns="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algn="ctr"/>
              <a:r>
                <a:rPr lang="en-GB" sz="1800" dirty="0"/>
                <a:t>Strategic direction</a:t>
              </a:r>
            </a:p>
            <a:p>
              <a:pPr marL="0" marR="0" lvl="2" indent="0" algn="ctr" defTabSz="914400" eaLnBrk="1" fontAlgn="auto" latinLnBrk="0" hangingPunct="1">
                <a:lnSpc>
                  <a:spcPct val="90000"/>
                </a:lnSpc>
                <a:spcBef>
                  <a:spcPts val="0"/>
                </a:spcBef>
                <a:spcAft>
                  <a:spcPts val="300"/>
                </a:spcAft>
                <a:buClrTx/>
                <a:buSzTx/>
                <a:buFontTx/>
                <a:buNone/>
                <a:tabLst/>
                <a:defRPr/>
              </a:pPr>
              <a:r>
                <a:rPr kumimoji="0" lang="en-GB" sz="1200" b="0" i="0" u="none" strike="noStrike" kern="0" cap="none" spc="0" normalizeH="0" baseline="0" noProof="0" dirty="0">
                  <a:ln>
                    <a:noFill/>
                  </a:ln>
                  <a:solidFill>
                    <a:srgbClr val="425254"/>
                  </a:solidFill>
                  <a:effectLst/>
                  <a:uLnTx/>
                  <a:uFillTx/>
                  <a:latin typeface="Calibre Medium" panose="020B0603030202060203" pitchFamily="34" charset="0"/>
                  <a:ea typeface="+mn-ea"/>
                  <a:cs typeface="+mn-cs"/>
                </a:rPr>
                <a:t>ESG Strategy, Engagement &amp; Disclosure</a:t>
              </a:r>
            </a:p>
            <a:p>
              <a:pPr marL="0" marR="0" lvl="2" indent="0" algn="ctr" defTabSz="914400" eaLnBrk="1" fontAlgn="auto" latinLnBrk="0" hangingPunct="1">
                <a:lnSpc>
                  <a:spcPct val="90000"/>
                </a:lnSpc>
                <a:spcBef>
                  <a:spcPts val="0"/>
                </a:spcBef>
                <a:spcAft>
                  <a:spcPts val="300"/>
                </a:spcAft>
                <a:buClrTx/>
                <a:buSzTx/>
                <a:buFontTx/>
                <a:buNone/>
                <a:tabLst/>
                <a:defRPr/>
              </a:pPr>
              <a:r>
                <a:rPr lang="en-GB" dirty="0">
                  <a:solidFill>
                    <a:srgbClr val="425254"/>
                  </a:solidFill>
                  <a:latin typeface="Calibre Medium" panose="020B0603030202060203" pitchFamily="34" charset="0"/>
                </a:rPr>
                <a:t>Across different disciplines</a:t>
              </a:r>
              <a:endParaRPr kumimoji="0" lang="en-GB" sz="1200" b="0" i="0" u="none" strike="noStrike" kern="0" cap="none" spc="0" normalizeH="0" baseline="0" noProof="0" dirty="0">
                <a:ln>
                  <a:noFill/>
                </a:ln>
                <a:solidFill>
                  <a:srgbClr val="425254"/>
                </a:solidFill>
                <a:effectLst/>
                <a:uLnTx/>
                <a:uFillTx/>
                <a:latin typeface="Calibre Medium" panose="020B0603030202060203" pitchFamily="34" charset="0"/>
                <a:ea typeface="+mn-ea"/>
                <a:cs typeface="+mn-cs"/>
              </a:endParaRPr>
            </a:p>
          </p:txBody>
        </p:sp>
      </p:grpSp>
      <p:sp>
        <p:nvSpPr>
          <p:cNvPr id="11" name="Arrow: Chevron 10">
            <a:extLst>
              <a:ext uri="{FF2B5EF4-FFF2-40B4-BE49-F238E27FC236}">
                <a16:creationId xmlns:a16="http://schemas.microsoft.com/office/drawing/2014/main" id="{72187336-2F0F-4DFC-264A-E3C380F1F22F}"/>
              </a:ext>
            </a:extLst>
          </p:cNvPr>
          <p:cNvSpPr/>
          <p:nvPr/>
        </p:nvSpPr>
        <p:spPr bwMode="auto">
          <a:xfrm>
            <a:off x="5012783" y="5391125"/>
            <a:ext cx="2239724" cy="348979"/>
          </a:xfrm>
          <a:prstGeom prst="chevron">
            <a:avLst/>
          </a:prstGeom>
          <a:noFill/>
          <a:ln w="12700" cap="flat" cmpd="sng" algn="ctr">
            <a:solidFill>
              <a:srgbClr val="80BBAD"/>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defTabSz="1016644"/>
            <a:r>
              <a:rPr lang="en-US" sz="1200" dirty="0">
                <a:solidFill>
                  <a:schemeClr val="bg2"/>
                </a:solidFill>
                <a:latin typeface="+mn-lt"/>
              </a:rPr>
              <a:t>Sustainability</a:t>
            </a:r>
          </a:p>
        </p:txBody>
      </p:sp>
    </p:spTree>
    <p:extLst>
      <p:ext uri="{BB962C8B-B14F-4D97-AF65-F5344CB8AC3E}">
        <p14:creationId xmlns:p14="http://schemas.microsoft.com/office/powerpoint/2010/main" val="167093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fenêtre, intérieur, personne&#10;&#10;Description générée automatiquement">
            <a:extLst>
              <a:ext uri="{FF2B5EF4-FFF2-40B4-BE49-F238E27FC236}">
                <a16:creationId xmlns:a16="http://schemas.microsoft.com/office/drawing/2014/main" id="{63F2C4A6-8DC7-4330-ABAC-77AE82352A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584574" y="2852737"/>
            <a:ext cx="8094661" cy="3529014"/>
          </a:xfrm>
          <a:prstGeom prst="rect">
            <a:avLst/>
          </a:prstGeom>
        </p:spPr>
      </p:pic>
      <p:sp>
        <p:nvSpPr>
          <p:cNvPr id="8" name="Title 7">
            <a:extLst>
              <a:ext uri="{FF2B5EF4-FFF2-40B4-BE49-F238E27FC236}">
                <a16:creationId xmlns:a16="http://schemas.microsoft.com/office/drawing/2014/main" id="{A87D40D3-37D3-4A39-AB4B-BF047791C1A0}"/>
              </a:ext>
            </a:extLst>
          </p:cNvPr>
          <p:cNvSpPr>
            <a:spLocks noGrp="1"/>
          </p:cNvSpPr>
          <p:nvPr>
            <p:ph type="title"/>
          </p:nvPr>
        </p:nvSpPr>
        <p:spPr>
          <a:xfrm>
            <a:off x="3581238" y="1451248"/>
            <a:ext cx="7767246" cy="3210125"/>
          </a:xfrm>
        </p:spPr>
        <p:txBody>
          <a:bodyPr anchor="t">
            <a:normAutofit/>
          </a:bodyPr>
          <a:lstStyle/>
          <a:p>
            <a:r>
              <a:rPr lang="pt-BR"/>
              <a:t>Thank you</a:t>
            </a:r>
          </a:p>
        </p:txBody>
      </p:sp>
      <p:sp>
        <p:nvSpPr>
          <p:cNvPr id="4" name="Content Placeholder 4">
            <a:extLst>
              <a:ext uri="{FF2B5EF4-FFF2-40B4-BE49-F238E27FC236}">
                <a16:creationId xmlns:a16="http://schemas.microsoft.com/office/drawing/2014/main" id="{A2FDE81F-5497-3075-C68C-FCEBAFA92F53}"/>
              </a:ext>
            </a:extLst>
          </p:cNvPr>
          <p:cNvSpPr txBox="1">
            <a:spLocks/>
          </p:cNvSpPr>
          <p:nvPr/>
        </p:nvSpPr>
        <p:spPr>
          <a:xfrm>
            <a:off x="512765" y="2852737"/>
            <a:ext cx="1447165" cy="1249362"/>
          </a:xfrm>
          <a:prstGeom prst="rect">
            <a:avLst/>
          </a:prstGeom>
        </p:spPr>
        <p:txBody>
          <a:bodyPr vert="horz" lIns="0" tIns="0" rIns="0" bIns="0" rtlCol="0">
            <a:noAutofit/>
          </a:bodyPr>
          <a:lstStyle>
            <a:lvl1pPr marL="0" eaLnBrk="1" hangingPunct="1">
              <a:spcBef>
                <a:spcPts val="0"/>
              </a:spcBef>
              <a:spcAft>
                <a:spcPts val="900"/>
              </a:spcAft>
              <a:defRPr sz="1200">
                <a:solidFill>
                  <a:schemeClr val="bg1"/>
                </a:solidFill>
                <a:latin typeface="Calibre Semibold" panose="020B0703030202060203" pitchFamily="34" charset="0"/>
                <a:ea typeface="+mn-ea"/>
                <a:cs typeface="+mn-cs"/>
              </a:defRPr>
            </a:lvl1pPr>
            <a:lvl2pPr marL="0" indent="0" eaLnBrk="1" hangingPunct="1">
              <a:spcBef>
                <a:spcPts val="100"/>
              </a:spcBef>
              <a:spcAft>
                <a:spcPts val="100"/>
              </a:spcAft>
              <a:defRPr sz="1000" b="0">
                <a:solidFill>
                  <a:schemeClr val="accent3"/>
                </a:solidFill>
                <a:latin typeface="+mn-lt"/>
                <a:ea typeface="+mn-ea"/>
                <a:cs typeface="+mn-cs"/>
              </a:defRPr>
            </a:lvl2pPr>
            <a:lvl3pPr marL="0" indent="0" eaLnBrk="1" hangingPunct="1">
              <a:spcBef>
                <a:spcPts val="300"/>
              </a:spcBef>
              <a:spcAft>
                <a:spcPts val="300"/>
              </a:spcAft>
              <a:defRPr sz="1400">
                <a:solidFill>
                  <a:schemeClr val="bg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400">
                <a:solidFill>
                  <a:schemeClr val="bg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400" b="0">
                <a:solidFill>
                  <a:schemeClr val="bg1"/>
                </a:solidFill>
                <a:latin typeface="+mn-lt"/>
                <a:ea typeface="+mn-ea"/>
                <a:cs typeface="+mn-cs"/>
              </a:defRPr>
            </a:lvl5pPr>
            <a:lvl6pPr marL="0" indent="0" eaLnBrk="1" hangingPunct="1">
              <a:spcBef>
                <a:spcPts val="600"/>
              </a:spcBef>
              <a:spcAft>
                <a:spcPts val="0"/>
              </a:spcAft>
              <a:buFontTx/>
              <a:buNone/>
              <a:defRPr sz="1400">
                <a:solidFill>
                  <a:schemeClr val="tx1"/>
                </a:solidFill>
                <a:latin typeface="Calibre Semibold" panose="020B0703030202060203" pitchFamily="34" charset="0"/>
                <a:ea typeface="+mn-ea"/>
                <a:cs typeface="+mn-cs"/>
              </a:defRPr>
            </a:lvl6pPr>
            <a:lvl7pPr marL="0" indent="0" eaLnBrk="1" hangingPunct="1">
              <a:spcBef>
                <a:spcPts val="600"/>
              </a:spcBef>
              <a:defRPr sz="140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40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4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90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rPr>
              <a:t>Jamie Cole</a:t>
            </a:r>
          </a:p>
          <a:p>
            <a:pPr marL="0" marR="0" lvl="1" indent="0" defTabSz="914400" eaLnBrk="1" fontAlgn="auto" latinLnBrk="0" hangingPunct="1">
              <a:lnSpc>
                <a:spcPct val="100000"/>
              </a:lnSpc>
              <a:spcBef>
                <a:spcPts val="100"/>
              </a:spcBef>
              <a:spcAft>
                <a:spcPts val="100"/>
              </a:spcAft>
              <a:buClrTx/>
              <a:buSzTx/>
              <a:buFontTx/>
              <a:buNone/>
              <a:tabLst/>
              <a:defRPr/>
            </a:pPr>
            <a:r>
              <a:rPr kumimoji="0" lang="en-GB" sz="1000" b="0" i="0" u="none" strike="noStrike" kern="0" cap="none" spc="0" normalizeH="0" baseline="0" noProof="0" dirty="0">
                <a:ln>
                  <a:noFill/>
                </a:ln>
                <a:solidFill>
                  <a:srgbClr val="CAD1D3"/>
                </a:solidFill>
                <a:effectLst/>
                <a:uLnTx/>
                <a:uFillTx/>
                <a:latin typeface="Calibre"/>
                <a:ea typeface="+mn-ea"/>
                <a:cs typeface="+mn-cs"/>
              </a:rPr>
              <a:t>Sustainability Consultant</a:t>
            </a:r>
          </a:p>
          <a:p>
            <a:pPr marL="0" marR="0" lvl="1" indent="0" defTabSz="914400" eaLnBrk="1" fontAlgn="auto" latinLnBrk="0" hangingPunct="1">
              <a:lnSpc>
                <a:spcPct val="100000"/>
              </a:lnSpc>
              <a:spcBef>
                <a:spcPts val="100"/>
              </a:spcBef>
              <a:spcAft>
                <a:spcPts val="100"/>
              </a:spcAft>
              <a:buClrTx/>
              <a:buSzTx/>
              <a:buFontTx/>
              <a:buNone/>
              <a:tabLst/>
              <a:defRPr/>
            </a:pPr>
            <a:r>
              <a:rPr kumimoji="0" lang="en-GB" sz="1000" b="0" i="0" u="none" strike="noStrike" kern="0" cap="none" spc="0" normalizeH="0" baseline="0" noProof="0" dirty="0" err="1">
                <a:ln>
                  <a:noFill/>
                </a:ln>
                <a:solidFill>
                  <a:srgbClr val="CAD1D3"/>
                </a:solidFill>
                <a:effectLst/>
                <a:uLnTx/>
                <a:uFillTx/>
                <a:latin typeface="Calibre"/>
                <a:ea typeface="+mn-ea"/>
                <a:cs typeface="+mn-cs"/>
              </a:rPr>
              <a:t>Jamie.B</a:t>
            </a:r>
            <a:r>
              <a:rPr lang="en-GB" dirty="0">
                <a:solidFill>
                  <a:srgbClr val="CAD1D3"/>
                </a:solidFill>
                <a:latin typeface="Calibre"/>
              </a:rPr>
              <a:t>.Cole</a:t>
            </a:r>
            <a:r>
              <a:rPr kumimoji="0" lang="en-GB" sz="1000" b="0" i="0" u="none" strike="noStrike" kern="0" cap="none" spc="0" normalizeH="0" baseline="0" noProof="0" dirty="0">
                <a:ln>
                  <a:noFill/>
                </a:ln>
                <a:solidFill>
                  <a:srgbClr val="CAD1D3"/>
                </a:solidFill>
                <a:effectLst/>
                <a:uLnTx/>
                <a:uFillTx/>
                <a:latin typeface="Calibre"/>
                <a:ea typeface="+mn-ea"/>
                <a:cs typeface="+mn-cs"/>
              </a:rPr>
              <a:t>@cbre.com</a:t>
            </a:r>
          </a:p>
        </p:txBody>
      </p:sp>
    </p:spTree>
    <p:extLst>
      <p:ext uri="{BB962C8B-B14F-4D97-AF65-F5344CB8AC3E}">
        <p14:creationId xmlns:p14="http://schemas.microsoft.com/office/powerpoint/2010/main" val="27018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122D-070A-B328-EB84-6C21CA7AE535}"/>
              </a:ext>
            </a:extLst>
          </p:cNvPr>
          <p:cNvSpPr>
            <a:spLocks noGrp="1"/>
          </p:cNvSpPr>
          <p:nvPr>
            <p:ph type="title"/>
          </p:nvPr>
        </p:nvSpPr>
        <p:spPr/>
        <p:txBody>
          <a:bodyPr/>
          <a:lstStyle/>
          <a:p>
            <a:r>
              <a:rPr lang="en-GB" dirty="0"/>
              <a:t>Levels of Sustainability Competency</a:t>
            </a:r>
            <a:endParaRPr lang="en-IE" dirty="0"/>
          </a:p>
        </p:txBody>
      </p:sp>
      <p:sp>
        <p:nvSpPr>
          <p:cNvPr id="3" name="Text Placeholder 10">
            <a:extLst>
              <a:ext uri="{FF2B5EF4-FFF2-40B4-BE49-F238E27FC236}">
                <a16:creationId xmlns:a16="http://schemas.microsoft.com/office/drawing/2014/main" id="{3311E66C-5C00-5DC1-6FE7-706D5DF9A8C6}"/>
              </a:ext>
            </a:extLst>
          </p:cNvPr>
          <p:cNvSpPr txBox="1">
            <a:spLocks/>
          </p:cNvSpPr>
          <p:nvPr/>
        </p:nvSpPr>
        <p:spPr>
          <a:xfrm>
            <a:off x="1546224" y="931199"/>
            <a:ext cx="1936750" cy="182683"/>
          </a:xfrm>
          <a:prstGeom prst="rect">
            <a:avLst/>
          </a:prstGeom>
        </p:spPr>
        <p:txBody>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GB" sz="1050" cap="all" dirty="0">
                <a:latin typeface="Calibre Medium" panose="020B0603030202060203" pitchFamily="34" charset="0"/>
              </a:rPr>
              <a:t>SCSI Competencies</a:t>
            </a:r>
          </a:p>
        </p:txBody>
      </p:sp>
      <p:cxnSp>
        <p:nvCxnSpPr>
          <p:cNvPr id="4" name="Straight Connector 3">
            <a:extLst>
              <a:ext uri="{FF2B5EF4-FFF2-40B4-BE49-F238E27FC236}">
                <a16:creationId xmlns:a16="http://schemas.microsoft.com/office/drawing/2014/main" id="{A32EB820-47DF-8B50-B921-9D929E9F0494}"/>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4BAED11C-85DD-1E2B-AF7D-AAA8F327F396}"/>
              </a:ext>
            </a:extLst>
          </p:cNvPr>
          <p:cNvSpPr>
            <a:spLocks noGrp="1"/>
          </p:cNvSpPr>
          <p:nvPr>
            <p:ph type="body" sz="quarter" idx="16"/>
          </p:nvPr>
        </p:nvSpPr>
        <p:spPr/>
        <p:txBody>
          <a:bodyPr/>
          <a:lstStyle/>
          <a:p>
            <a:endParaRPr lang="en-IE"/>
          </a:p>
        </p:txBody>
      </p:sp>
      <p:sp>
        <p:nvSpPr>
          <p:cNvPr id="17" name="Text Placeholder 16">
            <a:extLst>
              <a:ext uri="{FF2B5EF4-FFF2-40B4-BE49-F238E27FC236}">
                <a16:creationId xmlns:a16="http://schemas.microsoft.com/office/drawing/2014/main" id="{1ADB8F16-C576-E148-F77D-E673CF15591E}"/>
              </a:ext>
            </a:extLst>
          </p:cNvPr>
          <p:cNvSpPr>
            <a:spLocks noGrp="1"/>
          </p:cNvSpPr>
          <p:nvPr>
            <p:ph type="body" sz="quarter" idx="17"/>
          </p:nvPr>
        </p:nvSpPr>
        <p:spPr/>
        <p:txBody>
          <a:bodyPr/>
          <a:lstStyle/>
          <a:p>
            <a:endParaRPr lang="en-IE"/>
          </a:p>
        </p:txBody>
      </p:sp>
      <p:sp>
        <p:nvSpPr>
          <p:cNvPr id="19" name="Text Placeholder 18">
            <a:extLst>
              <a:ext uri="{FF2B5EF4-FFF2-40B4-BE49-F238E27FC236}">
                <a16:creationId xmlns:a16="http://schemas.microsoft.com/office/drawing/2014/main" id="{BDD22563-3D7E-BFD1-61F0-7E3A53DE1C9D}"/>
              </a:ext>
            </a:extLst>
          </p:cNvPr>
          <p:cNvSpPr>
            <a:spLocks noGrp="1"/>
          </p:cNvSpPr>
          <p:nvPr>
            <p:ph type="body" sz="quarter" idx="18"/>
          </p:nvPr>
        </p:nvSpPr>
        <p:spPr/>
        <p:txBody>
          <a:bodyPr/>
          <a:lstStyle/>
          <a:p>
            <a:endParaRPr lang="en-IE"/>
          </a:p>
        </p:txBody>
      </p:sp>
      <p:pic>
        <p:nvPicPr>
          <p:cNvPr id="21" name="Picture 20" descr="A document with text on it&#10;&#10;Description automatically generated">
            <a:extLst>
              <a:ext uri="{FF2B5EF4-FFF2-40B4-BE49-F238E27FC236}">
                <a16:creationId xmlns:a16="http://schemas.microsoft.com/office/drawing/2014/main" id="{FEABFDAE-63FB-7984-5BA9-B11591EBC115}"/>
              </a:ext>
            </a:extLst>
          </p:cNvPr>
          <p:cNvPicPr>
            <a:picLocks noChangeAspect="1"/>
          </p:cNvPicPr>
          <p:nvPr/>
        </p:nvPicPr>
        <p:blipFill rotWithShape="1">
          <a:blip r:embed="rId3">
            <a:extLst>
              <a:ext uri="{28A0092B-C50C-407E-A947-70E740481C1C}">
                <a14:useLocalDpi xmlns:a14="http://schemas.microsoft.com/office/drawing/2010/main" val="0"/>
              </a:ext>
            </a:extLst>
          </a:blip>
          <a:srcRect t="28458"/>
          <a:stretch/>
        </p:blipFill>
        <p:spPr>
          <a:xfrm>
            <a:off x="3482974" y="435182"/>
            <a:ext cx="7732713" cy="5987635"/>
          </a:xfrm>
          <a:prstGeom prst="rect">
            <a:avLst/>
          </a:prstGeom>
        </p:spPr>
      </p:pic>
    </p:spTree>
    <p:extLst>
      <p:ext uri="{BB962C8B-B14F-4D97-AF65-F5344CB8AC3E}">
        <p14:creationId xmlns:p14="http://schemas.microsoft.com/office/powerpoint/2010/main" val="85031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9EB0EB0-3F85-9C46-B947-0F73919EE647}"/>
              </a:ext>
            </a:extLst>
          </p:cNvPr>
          <p:cNvSpPr/>
          <p:nvPr/>
        </p:nvSpPr>
        <p:spPr>
          <a:xfrm>
            <a:off x="8713789" y="1609576"/>
            <a:ext cx="2452687" cy="3257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D7B3906-AB3B-3E46-B066-18E508BF0129}"/>
              </a:ext>
            </a:extLst>
          </p:cNvPr>
          <p:cNvSpPr/>
          <p:nvPr/>
        </p:nvSpPr>
        <p:spPr>
          <a:xfrm>
            <a:off x="6153151" y="1609577"/>
            <a:ext cx="2452687" cy="32657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2EDD9DB-9C86-364D-AF70-DC7D0EBF2501}"/>
              </a:ext>
            </a:extLst>
          </p:cNvPr>
          <p:cNvSpPr/>
          <p:nvPr/>
        </p:nvSpPr>
        <p:spPr>
          <a:xfrm>
            <a:off x="3582988" y="1601789"/>
            <a:ext cx="2452687" cy="3265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BDB378E1-D73C-48C6-B29A-08D515635123}"/>
              </a:ext>
            </a:extLst>
          </p:cNvPr>
          <p:cNvSpPr>
            <a:spLocks noGrp="1"/>
          </p:cNvSpPr>
          <p:nvPr>
            <p:ph sz="quarter" idx="47"/>
          </p:nvPr>
        </p:nvSpPr>
        <p:spPr>
          <a:xfrm>
            <a:off x="3584575" y="2771991"/>
            <a:ext cx="2451100" cy="2387450"/>
          </a:xfrm>
        </p:spPr>
        <p:txBody>
          <a:bodyPr lIns="90000" tIns="90000" rIns="90000" bIns="90000"/>
          <a:lstStyle/>
          <a:p>
            <a:pPr lvl="3"/>
            <a:r>
              <a:rPr lang="en-US" noProof="0"/>
              <a:t>Site Risks</a:t>
            </a:r>
          </a:p>
          <a:p>
            <a:pPr lvl="3"/>
            <a:r>
              <a:rPr lang="en-US" noProof="0"/>
              <a:t>Energy Efficiency</a:t>
            </a:r>
          </a:p>
          <a:p>
            <a:pPr lvl="3"/>
            <a:r>
              <a:rPr lang="en-US" noProof="0"/>
              <a:t>Net-Zero Carbon</a:t>
            </a:r>
          </a:p>
          <a:p>
            <a:pPr lvl="3"/>
            <a:r>
              <a:rPr lang="en-US" noProof="0"/>
              <a:t>Water</a:t>
            </a:r>
          </a:p>
          <a:p>
            <a:pPr lvl="3"/>
            <a:r>
              <a:rPr lang="en-US" noProof="0"/>
              <a:t>Waste, Resources and Circularity</a:t>
            </a:r>
          </a:p>
          <a:p>
            <a:pPr lvl="3"/>
            <a:r>
              <a:rPr lang="en-US" noProof="0"/>
              <a:t>Biodiversity and Land Use</a:t>
            </a:r>
          </a:p>
        </p:txBody>
      </p:sp>
      <p:sp>
        <p:nvSpPr>
          <p:cNvPr id="7" name="Content Placeholder 6">
            <a:extLst>
              <a:ext uri="{FF2B5EF4-FFF2-40B4-BE49-F238E27FC236}">
                <a16:creationId xmlns:a16="http://schemas.microsoft.com/office/drawing/2014/main" id="{74ED708C-4261-4581-A2C1-33C5A6C7A26B}"/>
              </a:ext>
            </a:extLst>
          </p:cNvPr>
          <p:cNvSpPr>
            <a:spLocks noGrp="1"/>
          </p:cNvSpPr>
          <p:nvPr>
            <p:ph sz="quarter" idx="48"/>
          </p:nvPr>
        </p:nvSpPr>
        <p:spPr>
          <a:xfrm>
            <a:off x="6159500" y="2718024"/>
            <a:ext cx="2451100" cy="2149541"/>
          </a:xfrm>
        </p:spPr>
        <p:txBody>
          <a:bodyPr lIns="90000" tIns="90000" rIns="90000" bIns="90000"/>
          <a:lstStyle/>
          <a:p>
            <a:pPr lvl="3">
              <a:buClr>
                <a:schemeClr val="bg1"/>
              </a:buClr>
            </a:pPr>
            <a:r>
              <a:rPr lang="en-US" noProof="0">
                <a:solidFill>
                  <a:schemeClr val="bg1"/>
                </a:solidFill>
              </a:rPr>
              <a:t>Health &amp; Safety</a:t>
            </a:r>
          </a:p>
          <a:p>
            <a:pPr lvl="3">
              <a:buClr>
                <a:schemeClr val="bg1"/>
              </a:buClr>
            </a:pPr>
            <a:r>
              <a:rPr lang="en-US" noProof="0">
                <a:solidFill>
                  <a:schemeClr val="bg1"/>
                </a:solidFill>
              </a:rPr>
              <a:t>Wellbeing</a:t>
            </a:r>
          </a:p>
          <a:p>
            <a:pPr lvl="3">
              <a:buClr>
                <a:schemeClr val="bg1"/>
              </a:buClr>
            </a:pPr>
            <a:r>
              <a:rPr lang="en-US" noProof="0">
                <a:solidFill>
                  <a:schemeClr val="bg1"/>
                </a:solidFill>
              </a:rPr>
              <a:t>Mobility &amp; Transport</a:t>
            </a:r>
            <a:r>
              <a:rPr lang="hu-HU" noProof="0">
                <a:solidFill>
                  <a:schemeClr val="bg1"/>
                </a:solidFill>
              </a:rPr>
              <a:t> </a:t>
            </a:r>
            <a:endParaRPr lang="en-US" noProof="0">
              <a:solidFill>
                <a:schemeClr val="bg1"/>
              </a:solidFill>
            </a:endParaRPr>
          </a:p>
          <a:p>
            <a:pPr lvl="3">
              <a:buClr>
                <a:schemeClr val="bg1"/>
              </a:buClr>
            </a:pPr>
            <a:r>
              <a:rPr lang="en-US" noProof="0">
                <a:solidFill>
                  <a:schemeClr val="bg1"/>
                </a:solidFill>
              </a:rPr>
              <a:t>Amenities &amp; Services</a:t>
            </a:r>
          </a:p>
          <a:p>
            <a:pPr lvl="3">
              <a:buClr>
                <a:schemeClr val="bg1"/>
              </a:buClr>
            </a:pPr>
            <a:r>
              <a:rPr lang="en-US" noProof="0">
                <a:solidFill>
                  <a:schemeClr val="bg1"/>
                </a:solidFill>
              </a:rPr>
              <a:t>Social Value</a:t>
            </a:r>
          </a:p>
          <a:p>
            <a:pPr lvl="3">
              <a:buClr>
                <a:schemeClr val="bg1"/>
              </a:buClr>
            </a:pPr>
            <a:endParaRPr lang="en-GB" noProof="0">
              <a:solidFill>
                <a:schemeClr val="bg1"/>
              </a:solidFill>
            </a:endParaRPr>
          </a:p>
        </p:txBody>
      </p:sp>
      <p:sp>
        <p:nvSpPr>
          <p:cNvPr id="8" name="Content Placeholder 7">
            <a:extLst>
              <a:ext uri="{FF2B5EF4-FFF2-40B4-BE49-F238E27FC236}">
                <a16:creationId xmlns:a16="http://schemas.microsoft.com/office/drawing/2014/main" id="{C8E4DDEF-E30C-417C-8884-B0A371EFA054}"/>
              </a:ext>
            </a:extLst>
          </p:cNvPr>
          <p:cNvSpPr>
            <a:spLocks noGrp="1"/>
          </p:cNvSpPr>
          <p:nvPr>
            <p:ph sz="quarter" idx="49"/>
          </p:nvPr>
        </p:nvSpPr>
        <p:spPr>
          <a:xfrm>
            <a:off x="8712200" y="2715493"/>
            <a:ext cx="2451100" cy="3027761"/>
          </a:xfrm>
        </p:spPr>
        <p:txBody>
          <a:bodyPr lIns="90000" tIns="90000" rIns="90000" bIns="90000"/>
          <a:lstStyle/>
          <a:p>
            <a:pPr lvl="3"/>
            <a:r>
              <a:rPr lang="en-US" noProof="0" dirty="0"/>
              <a:t>ESG Strategy and Targets</a:t>
            </a:r>
          </a:p>
          <a:p>
            <a:pPr lvl="3"/>
            <a:r>
              <a:rPr lang="en-US" dirty="0"/>
              <a:t>Reporting</a:t>
            </a:r>
            <a:endParaRPr lang="en-US" noProof="0" dirty="0"/>
          </a:p>
          <a:p>
            <a:pPr lvl="3"/>
            <a:r>
              <a:rPr lang="en-US" noProof="0" dirty="0"/>
              <a:t>Standards, Labels and Certifications</a:t>
            </a:r>
          </a:p>
          <a:p>
            <a:pPr lvl="3"/>
            <a:r>
              <a:rPr lang="en-US" noProof="0" dirty="0"/>
              <a:t>Stakeholder Engagement</a:t>
            </a:r>
          </a:p>
          <a:p>
            <a:pPr lvl="3"/>
            <a:r>
              <a:rPr lang="en-US" noProof="0" dirty="0"/>
              <a:t>Physical Climate Risks</a:t>
            </a:r>
          </a:p>
          <a:p>
            <a:pPr lvl="3"/>
            <a:r>
              <a:rPr lang="en-US" noProof="0" dirty="0"/>
              <a:t>Transitional Risks</a:t>
            </a:r>
          </a:p>
        </p:txBody>
      </p:sp>
      <p:sp>
        <p:nvSpPr>
          <p:cNvPr id="11" name="Text Placeholder 10">
            <a:extLst>
              <a:ext uri="{FF2B5EF4-FFF2-40B4-BE49-F238E27FC236}">
                <a16:creationId xmlns:a16="http://schemas.microsoft.com/office/drawing/2014/main" id="{645EC892-017E-4B9E-A7E7-085F89EE3309}"/>
              </a:ext>
            </a:extLst>
          </p:cNvPr>
          <p:cNvSpPr>
            <a:spLocks noGrp="1"/>
          </p:cNvSpPr>
          <p:nvPr>
            <p:ph type="body" sz="quarter" idx="43"/>
          </p:nvPr>
        </p:nvSpPr>
        <p:spPr>
          <a:xfrm>
            <a:off x="1536700" y="957804"/>
            <a:ext cx="1936750" cy="182683"/>
          </a:xfrm>
        </p:spPr>
        <p:txBody>
          <a:bodyPr/>
          <a:lstStyle/>
          <a:p>
            <a:r>
              <a:rPr lang="en-GB" dirty="0"/>
              <a:t>Introduction</a:t>
            </a:r>
            <a:endParaRPr lang="en-GB" noProof="0" dirty="0"/>
          </a:p>
        </p:txBody>
      </p:sp>
      <p:sp>
        <p:nvSpPr>
          <p:cNvPr id="4" name="Text Placeholder 3">
            <a:extLst>
              <a:ext uri="{FF2B5EF4-FFF2-40B4-BE49-F238E27FC236}">
                <a16:creationId xmlns:a16="http://schemas.microsoft.com/office/drawing/2014/main" id="{5A6185B9-B2B4-4CDE-8F44-8DF87AB734AF}"/>
              </a:ext>
            </a:extLst>
          </p:cNvPr>
          <p:cNvSpPr>
            <a:spLocks noGrp="1"/>
          </p:cNvSpPr>
          <p:nvPr>
            <p:ph type="body" sz="quarter" idx="12"/>
          </p:nvPr>
        </p:nvSpPr>
        <p:spPr>
          <a:xfrm>
            <a:off x="3584575" y="1609576"/>
            <a:ext cx="2460625" cy="579438"/>
          </a:xfrm>
        </p:spPr>
        <p:txBody>
          <a:bodyPr lIns="90000" tIns="90000" rIns="90000" bIns="90000"/>
          <a:lstStyle/>
          <a:p>
            <a:r>
              <a:rPr lang="en-GB" noProof="0"/>
              <a:t>Environment </a:t>
            </a:r>
          </a:p>
        </p:txBody>
      </p:sp>
      <p:sp>
        <p:nvSpPr>
          <p:cNvPr id="5" name="Text Placeholder 4">
            <a:extLst>
              <a:ext uri="{FF2B5EF4-FFF2-40B4-BE49-F238E27FC236}">
                <a16:creationId xmlns:a16="http://schemas.microsoft.com/office/drawing/2014/main" id="{ED9A3F85-4541-4A92-81F6-1A20473EC1F9}"/>
              </a:ext>
            </a:extLst>
          </p:cNvPr>
          <p:cNvSpPr>
            <a:spLocks noGrp="1"/>
          </p:cNvSpPr>
          <p:nvPr>
            <p:ph type="body" sz="quarter" idx="54"/>
          </p:nvPr>
        </p:nvSpPr>
        <p:spPr>
          <a:xfrm>
            <a:off x="6154738" y="1610251"/>
            <a:ext cx="2460625" cy="579438"/>
          </a:xfrm>
        </p:spPr>
        <p:txBody>
          <a:bodyPr lIns="90000" tIns="90000" rIns="90000" bIns="90000"/>
          <a:lstStyle/>
          <a:p>
            <a:r>
              <a:rPr lang="en-GB" noProof="0">
                <a:solidFill>
                  <a:schemeClr val="bg1"/>
                </a:solidFill>
              </a:rPr>
              <a:t>Social</a:t>
            </a:r>
          </a:p>
        </p:txBody>
      </p:sp>
      <p:sp>
        <p:nvSpPr>
          <p:cNvPr id="23" name="Text Placeholder 22">
            <a:extLst>
              <a:ext uri="{FF2B5EF4-FFF2-40B4-BE49-F238E27FC236}">
                <a16:creationId xmlns:a16="http://schemas.microsoft.com/office/drawing/2014/main" id="{CCEB3B8A-A90A-495D-AACD-6BBE77862579}"/>
              </a:ext>
            </a:extLst>
          </p:cNvPr>
          <p:cNvSpPr>
            <a:spLocks noGrp="1"/>
          </p:cNvSpPr>
          <p:nvPr>
            <p:ph type="body" sz="quarter" idx="55"/>
          </p:nvPr>
        </p:nvSpPr>
        <p:spPr>
          <a:xfrm>
            <a:off x="8707438" y="1610251"/>
            <a:ext cx="2460625" cy="579438"/>
          </a:xfrm>
        </p:spPr>
        <p:txBody>
          <a:bodyPr lIns="90000" tIns="90000" rIns="90000" bIns="90000"/>
          <a:lstStyle/>
          <a:p>
            <a:r>
              <a:rPr lang="en-GB" noProof="0"/>
              <a:t>Governance</a:t>
            </a:r>
          </a:p>
        </p:txBody>
      </p:sp>
      <p:pic>
        <p:nvPicPr>
          <p:cNvPr id="10" name="Graphic 9">
            <a:extLst>
              <a:ext uri="{FF2B5EF4-FFF2-40B4-BE49-F238E27FC236}">
                <a16:creationId xmlns:a16="http://schemas.microsoft.com/office/drawing/2014/main" id="{1D83A50A-508E-BF41-BAAC-4223DAAF2E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9135" y="2243630"/>
            <a:ext cx="289540" cy="342184"/>
          </a:xfrm>
          <a:prstGeom prst="rect">
            <a:avLst/>
          </a:prstGeom>
        </p:spPr>
      </p:pic>
      <p:pic>
        <p:nvPicPr>
          <p:cNvPr id="14" name="Graphic 13">
            <a:extLst>
              <a:ext uri="{FF2B5EF4-FFF2-40B4-BE49-F238E27FC236}">
                <a16:creationId xmlns:a16="http://schemas.microsoft.com/office/drawing/2014/main" id="{634451A8-792A-574A-8396-F049F9F95709}"/>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01835" y="2243630"/>
            <a:ext cx="289540" cy="308589"/>
          </a:xfrm>
          <a:prstGeom prst="rect">
            <a:avLst/>
          </a:prstGeom>
        </p:spPr>
      </p:pic>
      <p:pic>
        <p:nvPicPr>
          <p:cNvPr id="15" name="Graphic 14">
            <a:extLst>
              <a:ext uri="{FF2B5EF4-FFF2-40B4-BE49-F238E27FC236}">
                <a16:creationId xmlns:a16="http://schemas.microsoft.com/office/drawing/2014/main" id="{FFC7B632-DC32-6E4F-AE1F-19B99A19CB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72455" y="2277226"/>
            <a:ext cx="323283" cy="308588"/>
          </a:xfrm>
          <a:prstGeom prst="rect">
            <a:avLst/>
          </a:prstGeom>
        </p:spPr>
      </p:pic>
      <p:sp>
        <p:nvSpPr>
          <p:cNvPr id="17" name="Title 16">
            <a:extLst>
              <a:ext uri="{FF2B5EF4-FFF2-40B4-BE49-F238E27FC236}">
                <a16:creationId xmlns:a16="http://schemas.microsoft.com/office/drawing/2014/main" id="{BEE19AF5-DBBA-5E49-AD44-BFE1FE97C9FF}"/>
              </a:ext>
            </a:extLst>
          </p:cNvPr>
          <p:cNvSpPr>
            <a:spLocks noGrp="1"/>
          </p:cNvSpPr>
          <p:nvPr>
            <p:ph type="title"/>
          </p:nvPr>
        </p:nvSpPr>
        <p:spPr/>
        <p:txBody>
          <a:bodyPr/>
          <a:lstStyle/>
          <a:p>
            <a:r>
              <a:rPr lang="en-GB" noProof="0" dirty="0"/>
              <a:t>Most Critical Impact Areas in Real Estate</a:t>
            </a:r>
          </a:p>
        </p:txBody>
      </p:sp>
      <p:sp>
        <p:nvSpPr>
          <p:cNvPr id="19" name="Text Placeholder 18">
            <a:extLst>
              <a:ext uri="{FF2B5EF4-FFF2-40B4-BE49-F238E27FC236}">
                <a16:creationId xmlns:a16="http://schemas.microsoft.com/office/drawing/2014/main" id="{199CACDC-026E-D34C-A3D1-541B921F329E}"/>
              </a:ext>
            </a:extLst>
          </p:cNvPr>
          <p:cNvSpPr>
            <a:spLocks noGrp="1"/>
          </p:cNvSpPr>
          <p:nvPr>
            <p:ph type="body" sz="quarter" idx="50"/>
          </p:nvPr>
        </p:nvSpPr>
        <p:spPr/>
        <p:txBody>
          <a:bodyPr/>
          <a:lstStyle/>
          <a:p>
            <a:endParaRPr lang="en-GB" dirty="0"/>
          </a:p>
        </p:txBody>
      </p:sp>
    </p:spTree>
    <p:extLst>
      <p:ext uri="{BB962C8B-B14F-4D97-AF65-F5344CB8AC3E}">
        <p14:creationId xmlns:p14="http://schemas.microsoft.com/office/powerpoint/2010/main" val="266578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4ED708C-4261-4581-A2C1-33C5A6C7A26B}"/>
              </a:ext>
            </a:extLst>
          </p:cNvPr>
          <p:cNvSpPr>
            <a:spLocks noGrp="1"/>
          </p:cNvSpPr>
          <p:nvPr>
            <p:ph sz="quarter" idx="48"/>
          </p:nvPr>
        </p:nvSpPr>
        <p:spPr>
          <a:xfrm>
            <a:off x="6159500" y="2718024"/>
            <a:ext cx="2451100" cy="2149541"/>
          </a:xfrm>
        </p:spPr>
        <p:txBody>
          <a:bodyPr lIns="90000" tIns="90000" rIns="90000" bIns="90000"/>
          <a:lstStyle/>
          <a:p>
            <a:pPr lvl="3">
              <a:buClr>
                <a:schemeClr val="bg1"/>
              </a:buClr>
            </a:pPr>
            <a:r>
              <a:rPr lang="en-US" noProof="0">
                <a:solidFill>
                  <a:schemeClr val="bg1"/>
                </a:solidFill>
              </a:rPr>
              <a:t>Health &amp; Safety</a:t>
            </a:r>
          </a:p>
          <a:p>
            <a:pPr lvl="3">
              <a:buClr>
                <a:schemeClr val="bg1"/>
              </a:buClr>
            </a:pPr>
            <a:r>
              <a:rPr lang="en-US" noProof="0">
                <a:solidFill>
                  <a:schemeClr val="bg1"/>
                </a:solidFill>
              </a:rPr>
              <a:t>Wellbeing</a:t>
            </a:r>
          </a:p>
          <a:p>
            <a:pPr lvl="3">
              <a:buClr>
                <a:schemeClr val="bg1"/>
              </a:buClr>
            </a:pPr>
            <a:r>
              <a:rPr lang="en-US" noProof="0">
                <a:solidFill>
                  <a:schemeClr val="bg1"/>
                </a:solidFill>
              </a:rPr>
              <a:t>Mobility &amp; Transport</a:t>
            </a:r>
            <a:r>
              <a:rPr lang="hu-HU" noProof="0">
                <a:solidFill>
                  <a:schemeClr val="bg1"/>
                </a:solidFill>
              </a:rPr>
              <a:t> </a:t>
            </a:r>
            <a:endParaRPr lang="en-US" noProof="0">
              <a:solidFill>
                <a:schemeClr val="bg1"/>
              </a:solidFill>
            </a:endParaRPr>
          </a:p>
          <a:p>
            <a:pPr lvl="3">
              <a:buClr>
                <a:schemeClr val="bg1"/>
              </a:buClr>
            </a:pPr>
            <a:r>
              <a:rPr lang="en-US" noProof="0">
                <a:solidFill>
                  <a:schemeClr val="bg1"/>
                </a:solidFill>
              </a:rPr>
              <a:t>Amenities &amp; Services</a:t>
            </a:r>
          </a:p>
          <a:p>
            <a:pPr lvl="3">
              <a:buClr>
                <a:schemeClr val="bg1"/>
              </a:buClr>
            </a:pPr>
            <a:r>
              <a:rPr lang="en-US" noProof="0">
                <a:solidFill>
                  <a:schemeClr val="bg1"/>
                </a:solidFill>
              </a:rPr>
              <a:t>Social Value</a:t>
            </a:r>
          </a:p>
          <a:p>
            <a:pPr lvl="3">
              <a:buClr>
                <a:schemeClr val="bg1"/>
              </a:buClr>
            </a:pPr>
            <a:endParaRPr lang="en-GB" noProof="0">
              <a:solidFill>
                <a:schemeClr val="bg1"/>
              </a:solidFill>
            </a:endParaRPr>
          </a:p>
        </p:txBody>
      </p:sp>
      <p:sp>
        <p:nvSpPr>
          <p:cNvPr id="11" name="Text Placeholder 10">
            <a:extLst>
              <a:ext uri="{FF2B5EF4-FFF2-40B4-BE49-F238E27FC236}">
                <a16:creationId xmlns:a16="http://schemas.microsoft.com/office/drawing/2014/main" id="{645EC892-017E-4B9E-A7E7-085F89EE3309}"/>
              </a:ext>
            </a:extLst>
          </p:cNvPr>
          <p:cNvSpPr>
            <a:spLocks noGrp="1"/>
          </p:cNvSpPr>
          <p:nvPr>
            <p:ph type="body" sz="quarter" idx="43"/>
          </p:nvPr>
        </p:nvSpPr>
        <p:spPr>
          <a:xfrm>
            <a:off x="1536700" y="957804"/>
            <a:ext cx="1936750" cy="182683"/>
          </a:xfrm>
        </p:spPr>
        <p:txBody>
          <a:bodyPr/>
          <a:lstStyle/>
          <a:p>
            <a:r>
              <a:rPr lang="en-GB" dirty="0"/>
              <a:t>Legislation &amp; Compliance</a:t>
            </a:r>
            <a:endParaRPr lang="en-GB" noProof="0" dirty="0"/>
          </a:p>
        </p:txBody>
      </p:sp>
      <p:sp>
        <p:nvSpPr>
          <p:cNvPr id="17" name="Title 16">
            <a:extLst>
              <a:ext uri="{FF2B5EF4-FFF2-40B4-BE49-F238E27FC236}">
                <a16:creationId xmlns:a16="http://schemas.microsoft.com/office/drawing/2014/main" id="{BEE19AF5-DBBA-5E49-AD44-BFE1FE97C9FF}"/>
              </a:ext>
            </a:extLst>
          </p:cNvPr>
          <p:cNvSpPr>
            <a:spLocks noGrp="1"/>
          </p:cNvSpPr>
          <p:nvPr>
            <p:ph type="title"/>
          </p:nvPr>
        </p:nvSpPr>
        <p:spPr/>
        <p:txBody>
          <a:bodyPr/>
          <a:lstStyle/>
          <a:p>
            <a:r>
              <a:rPr lang="en-GB" dirty="0"/>
              <a:t>Legislation</a:t>
            </a:r>
            <a:endParaRPr lang="en-GB" noProof="0" dirty="0"/>
          </a:p>
        </p:txBody>
      </p:sp>
      <p:sp>
        <p:nvSpPr>
          <p:cNvPr id="19" name="Text Placeholder 18">
            <a:extLst>
              <a:ext uri="{FF2B5EF4-FFF2-40B4-BE49-F238E27FC236}">
                <a16:creationId xmlns:a16="http://schemas.microsoft.com/office/drawing/2014/main" id="{199CACDC-026E-D34C-A3D1-541B921F329E}"/>
              </a:ext>
            </a:extLst>
          </p:cNvPr>
          <p:cNvSpPr>
            <a:spLocks noGrp="1"/>
          </p:cNvSpPr>
          <p:nvPr>
            <p:ph type="body" sz="quarter" idx="50"/>
          </p:nvPr>
        </p:nvSpPr>
        <p:spPr/>
        <p:txBody>
          <a:bodyPr/>
          <a:lstStyle/>
          <a:p>
            <a:r>
              <a:rPr lang="en-GB" dirty="0"/>
              <a:t>Paris Agreement Legally binding agreement</a:t>
            </a:r>
          </a:p>
          <a:p>
            <a:r>
              <a:rPr lang="en-GB" dirty="0"/>
              <a:t>EU Green Deal</a:t>
            </a:r>
          </a:p>
          <a:p>
            <a:r>
              <a:rPr lang="en-GB" dirty="0"/>
              <a:t>Irish Climate Action Plan </a:t>
            </a:r>
          </a:p>
        </p:txBody>
      </p:sp>
      <p:sp>
        <p:nvSpPr>
          <p:cNvPr id="3" name="Text Placeholder 2">
            <a:extLst>
              <a:ext uri="{FF2B5EF4-FFF2-40B4-BE49-F238E27FC236}">
                <a16:creationId xmlns:a16="http://schemas.microsoft.com/office/drawing/2014/main" id="{10AB5876-CF5E-E397-FD98-D410DD3F533E}"/>
              </a:ext>
            </a:extLst>
          </p:cNvPr>
          <p:cNvSpPr>
            <a:spLocks noGrp="1"/>
          </p:cNvSpPr>
          <p:nvPr>
            <p:ph type="body" sz="quarter" idx="12"/>
          </p:nvPr>
        </p:nvSpPr>
        <p:spPr/>
        <p:txBody>
          <a:bodyPr/>
          <a:lstStyle/>
          <a:p>
            <a:r>
              <a:rPr lang="en-GB" sz="2400" dirty="0"/>
              <a:t>EU Taxonomy</a:t>
            </a:r>
            <a:endParaRPr lang="en-IE" sz="2400" dirty="0"/>
          </a:p>
        </p:txBody>
      </p:sp>
      <p:sp>
        <p:nvSpPr>
          <p:cNvPr id="12" name="Text Placeholder 11">
            <a:extLst>
              <a:ext uri="{FF2B5EF4-FFF2-40B4-BE49-F238E27FC236}">
                <a16:creationId xmlns:a16="http://schemas.microsoft.com/office/drawing/2014/main" id="{2BDCDC60-8DB1-2A84-D1BB-BCC5ADEAD209}"/>
              </a:ext>
            </a:extLst>
          </p:cNvPr>
          <p:cNvSpPr>
            <a:spLocks noGrp="1"/>
          </p:cNvSpPr>
          <p:nvPr>
            <p:ph type="body" sz="quarter" idx="54"/>
          </p:nvPr>
        </p:nvSpPr>
        <p:spPr/>
        <p:txBody>
          <a:bodyPr/>
          <a:lstStyle/>
          <a:p>
            <a:r>
              <a:rPr lang="en-GB" sz="2400" dirty="0"/>
              <a:t>CSRD</a:t>
            </a:r>
            <a:endParaRPr lang="en-IE" sz="2400" dirty="0"/>
          </a:p>
        </p:txBody>
      </p:sp>
      <p:sp>
        <p:nvSpPr>
          <p:cNvPr id="16" name="Content Placeholder 15">
            <a:extLst>
              <a:ext uri="{FF2B5EF4-FFF2-40B4-BE49-F238E27FC236}">
                <a16:creationId xmlns:a16="http://schemas.microsoft.com/office/drawing/2014/main" id="{68CCC235-2778-ED04-6F04-450FAB397828}"/>
              </a:ext>
            </a:extLst>
          </p:cNvPr>
          <p:cNvSpPr>
            <a:spLocks noGrp="1"/>
          </p:cNvSpPr>
          <p:nvPr>
            <p:ph sz="quarter" idx="47"/>
          </p:nvPr>
        </p:nvSpPr>
        <p:spPr>
          <a:xfrm>
            <a:off x="3584575" y="1615580"/>
            <a:ext cx="2451100" cy="4927451"/>
          </a:xfrm>
          <a:solidFill>
            <a:schemeClr val="bg2">
              <a:lumMod val="40000"/>
              <a:lumOff val="60000"/>
            </a:schemeClr>
          </a:solidFill>
        </p:spPr>
        <p:txBody>
          <a:bodyPr/>
          <a:lstStyle/>
          <a:p>
            <a:r>
              <a:rPr lang="en-IE" sz="1400" dirty="0"/>
              <a:t>The </a:t>
            </a:r>
            <a:r>
              <a:rPr lang="en-IE" sz="1400" b="1" dirty="0"/>
              <a:t>EU Taxonomy </a:t>
            </a:r>
            <a:r>
              <a:rPr lang="en-IE" sz="1400" dirty="0"/>
              <a:t>is a classification system that defines criteria for economic activities that are aligned with a net zero trajectory by 2050 and the broader environmental goals other than climate.</a:t>
            </a:r>
          </a:p>
          <a:p>
            <a:r>
              <a:rPr lang="en-IE" sz="1400" dirty="0"/>
              <a:t>For acquisition and ownership of buildings, criteria includes requirements for a </a:t>
            </a:r>
            <a:r>
              <a:rPr lang="en-IE" sz="1400" b="1" dirty="0"/>
              <a:t>BER of A, or be in the top 15% </a:t>
            </a:r>
            <a:r>
              <a:rPr lang="en-IE" sz="1400" dirty="0"/>
              <a:t>of the national or regional building stock expressed as operational Primary Energy Demand. </a:t>
            </a:r>
          </a:p>
          <a:p>
            <a:r>
              <a:rPr lang="en-IE" sz="1400" dirty="0"/>
              <a:t>In addition, the asset must have a compliant </a:t>
            </a:r>
            <a:r>
              <a:rPr lang="en-IE" sz="1400" b="1" dirty="0"/>
              <a:t>Climate Risk </a:t>
            </a:r>
            <a:r>
              <a:rPr lang="en-IE" sz="1400" dirty="0"/>
              <a:t>and Vulnerability Assessment and demonstrate efficiently operations through energy performance monitoring and assessment  </a:t>
            </a:r>
          </a:p>
          <a:p>
            <a:endParaRPr lang="en-IE" sz="1200" dirty="0"/>
          </a:p>
        </p:txBody>
      </p:sp>
      <p:sp>
        <p:nvSpPr>
          <p:cNvPr id="21" name="Content Placeholder 20">
            <a:extLst>
              <a:ext uri="{FF2B5EF4-FFF2-40B4-BE49-F238E27FC236}">
                <a16:creationId xmlns:a16="http://schemas.microsoft.com/office/drawing/2014/main" id="{D95AFC55-5A6F-6A6F-34BF-853BCE294F79}"/>
              </a:ext>
            </a:extLst>
          </p:cNvPr>
          <p:cNvSpPr>
            <a:spLocks noGrp="1"/>
          </p:cNvSpPr>
          <p:nvPr>
            <p:ph sz="quarter" idx="49"/>
          </p:nvPr>
        </p:nvSpPr>
        <p:spPr>
          <a:xfrm>
            <a:off x="8712200" y="1601788"/>
            <a:ext cx="2451100" cy="4939072"/>
          </a:xfrm>
          <a:solidFill>
            <a:schemeClr val="tx2">
              <a:lumMod val="60000"/>
              <a:lumOff val="40000"/>
            </a:schemeClr>
          </a:solidFill>
        </p:spPr>
        <p:txBody>
          <a:bodyPr/>
          <a:lstStyle/>
          <a:p>
            <a:r>
              <a:rPr lang="en-IE" sz="1400" dirty="0"/>
              <a:t>The </a:t>
            </a:r>
            <a:r>
              <a:rPr lang="en-IE" sz="1400" b="1" dirty="0"/>
              <a:t>Energy Performance of Buildings Directive </a:t>
            </a:r>
            <a:r>
              <a:rPr lang="en-IE" sz="1400" dirty="0"/>
              <a:t>requires all European Union member states to establish minimum energy performance requirement for buildings.</a:t>
            </a:r>
          </a:p>
          <a:p>
            <a:r>
              <a:rPr lang="en-IE" sz="1400" dirty="0"/>
              <a:t>This also ensures that all new buildings are nearly zero-energy by 2050. The directive requires from 2025, EU countries stop subsidising “standalone” fossil heating systems, and the </a:t>
            </a:r>
            <a:r>
              <a:rPr lang="en-IE" sz="1400" b="1" dirty="0"/>
              <a:t>phasing out of fossil fuel boilers by 2040</a:t>
            </a:r>
            <a:r>
              <a:rPr lang="en-IE" sz="1400" dirty="0"/>
              <a:t>.</a:t>
            </a:r>
          </a:p>
        </p:txBody>
      </p:sp>
      <p:sp>
        <p:nvSpPr>
          <p:cNvPr id="24" name="Text Placeholder 23">
            <a:extLst>
              <a:ext uri="{FF2B5EF4-FFF2-40B4-BE49-F238E27FC236}">
                <a16:creationId xmlns:a16="http://schemas.microsoft.com/office/drawing/2014/main" id="{2D34BC3E-19BA-3568-3E4D-2E80F08F1B6E}"/>
              </a:ext>
            </a:extLst>
          </p:cNvPr>
          <p:cNvSpPr>
            <a:spLocks noGrp="1"/>
          </p:cNvSpPr>
          <p:nvPr>
            <p:ph type="body" sz="quarter" idx="55"/>
          </p:nvPr>
        </p:nvSpPr>
        <p:spPr/>
        <p:txBody>
          <a:bodyPr/>
          <a:lstStyle/>
          <a:p>
            <a:r>
              <a:rPr lang="en-GB" sz="2400" dirty="0"/>
              <a:t>EPBD</a:t>
            </a:r>
            <a:endParaRPr lang="en-IE" sz="2400" dirty="0"/>
          </a:p>
        </p:txBody>
      </p:sp>
      <p:sp>
        <p:nvSpPr>
          <p:cNvPr id="27" name="Content Placeholder 15">
            <a:extLst>
              <a:ext uri="{FF2B5EF4-FFF2-40B4-BE49-F238E27FC236}">
                <a16:creationId xmlns:a16="http://schemas.microsoft.com/office/drawing/2014/main" id="{3437339A-4731-8A7D-B719-613AA246137F}"/>
              </a:ext>
            </a:extLst>
          </p:cNvPr>
          <p:cNvSpPr txBox="1">
            <a:spLocks/>
          </p:cNvSpPr>
          <p:nvPr/>
        </p:nvSpPr>
        <p:spPr>
          <a:xfrm>
            <a:off x="6159500" y="1613048"/>
            <a:ext cx="2451100" cy="4927451"/>
          </a:xfrm>
          <a:prstGeom prst="rect">
            <a:avLst/>
          </a:prstGeom>
          <a:solidFill>
            <a:schemeClr val="accent2">
              <a:lumMod val="40000"/>
              <a:lumOff val="60000"/>
            </a:schemeClr>
          </a:solidFill>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a:lnSpc>
                <a:spcPct val="110000"/>
              </a:lnSpc>
            </a:pPr>
            <a:r>
              <a:rPr lang="en-IE" sz="1400" dirty="0"/>
              <a:t>The </a:t>
            </a:r>
            <a:r>
              <a:rPr lang="en-IE" sz="1400" b="1" dirty="0"/>
              <a:t>Corporate Sustainability Reporting Directive </a:t>
            </a:r>
            <a:r>
              <a:rPr lang="en-IE" sz="1400" dirty="0"/>
              <a:t>is aimed at improving the consistency and quality of ESG reporting by companies, requires majority of larger companies in the EU to report on their performance. </a:t>
            </a:r>
          </a:p>
          <a:p>
            <a:pPr>
              <a:lnSpc>
                <a:spcPct val="110000"/>
              </a:lnSpc>
            </a:pPr>
            <a:r>
              <a:rPr lang="en-IE" sz="1400" dirty="0"/>
              <a:t>This directive will require all large organisations in Ireland to set targets for and report on ESG metrics. It is expected that this will drive demand for sustainable workplaces.</a:t>
            </a:r>
          </a:p>
          <a:p>
            <a:r>
              <a:rPr lang="en-IE" sz="1400" dirty="0"/>
              <a:t>Tenant requirements for energy data and green leases may increase, so that they can comply with CSRD reporting.</a:t>
            </a:r>
          </a:p>
          <a:p>
            <a:endParaRPr lang="en-IE" sz="1200" dirty="0"/>
          </a:p>
        </p:txBody>
      </p:sp>
    </p:spTree>
    <p:extLst>
      <p:ext uri="{BB962C8B-B14F-4D97-AF65-F5344CB8AC3E}">
        <p14:creationId xmlns:p14="http://schemas.microsoft.com/office/powerpoint/2010/main" val="332737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95BE843-E5C9-4F33-9989-555AC822310D}"/>
              </a:ext>
            </a:extLst>
          </p:cNvPr>
          <p:cNvSpPr>
            <a:spLocks noGrp="1"/>
          </p:cNvSpPr>
          <p:nvPr>
            <p:ph type="title"/>
          </p:nvPr>
        </p:nvSpPr>
        <p:spPr>
          <a:xfrm>
            <a:off x="511176" y="1601788"/>
            <a:ext cx="1622424" cy="1325563"/>
          </a:xfrm>
        </p:spPr>
        <p:txBody>
          <a:bodyPr/>
          <a:lstStyle/>
          <a:p>
            <a:r>
              <a:rPr lang="fr-FR" dirty="0"/>
              <a:t>MEPS</a:t>
            </a:r>
          </a:p>
        </p:txBody>
      </p:sp>
      <p:sp>
        <p:nvSpPr>
          <p:cNvPr id="4" name="Espace réservé du texte 3">
            <a:extLst>
              <a:ext uri="{FF2B5EF4-FFF2-40B4-BE49-F238E27FC236}">
                <a16:creationId xmlns:a16="http://schemas.microsoft.com/office/drawing/2014/main" id="{4ED6D3E1-E643-4DB2-9010-3AFE33822437}"/>
              </a:ext>
            </a:extLst>
          </p:cNvPr>
          <p:cNvSpPr>
            <a:spLocks noGrp="1"/>
          </p:cNvSpPr>
          <p:nvPr>
            <p:ph type="body" sz="quarter" idx="43"/>
          </p:nvPr>
        </p:nvSpPr>
        <p:spPr>
          <a:xfrm>
            <a:off x="1536699" y="979055"/>
            <a:ext cx="3321627" cy="161432"/>
          </a:xfrm>
        </p:spPr>
        <p:txBody>
          <a:bodyPr/>
          <a:lstStyle/>
          <a:p>
            <a:r>
              <a:rPr lang="fr-FR" dirty="0"/>
              <a:t>Minimum Energy Performance Standards</a:t>
            </a:r>
          </a:p>
        </p:txBody>
      </p:sp>
      <p:pic>
        <p:nvPicPr>
          <p:cNvPr id="5" name="Picture 4" descr="A person standing in front of a screen&#10;&#10;Description automatically generated">
            <a:extLst>
              <a:ext uri="{FF2B5EF4-FFF2-40B4-BE49-F238E27FC236}">
                <a16:creationId xmlns:a16="http://schemas.microsoft.com/office/drawing/2014/main" id="{2CBDA7D9-B0EB-5F1B-BE69-4C16468CEFF6}"/>
              </a:ext>
            </a:extLst>
          </p:cNvPr>
          <p:cNvPicPr>
            <a:picLocks noChangeAspect="1"/>
          </p:cNvPicPr>
          <p:nvPr/>
        </p:nvPicPr>
        <p:blipFill rotWithShape="1">
          <a:blip r:embed="rId3">
            <a:extLst>
              <a:ext uri="{28A0092B-C50C-407E-A947-70E740481C1C}">
                <a14:useLocalDpi xmlns:a14="http://schemas.microsoft.com/office/drawing/2010/main" val="0"/>
              </a:ext>
            </a:extLst>
          </a:blip>
          <a:srcRect t="29495"/>
          <a:stretch/>
        </p:blipFill>
        <p:spPr>
          <a:xfrm>
            <a:off x="2536824" y="1339273"/>
            <a:ext cx="9144000" cy="4835236"/>
          </a:xfrm>
          <a:prstGeom prst="rect">
            <a:avLst/>
          </a:prstGeom>
        </p:spPr>
      </p:pic>
    </p:spTree>
    <p:extLst>
      <p:ext uri="{BB962C8B-B14F-4D97-AF65-F5344CB8AC3E}">
        <p14:creationId xmlns:p14="http://schemas.microsoft.com/office/powerpoint/2010/main" val="3493522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95BE843-E5C9-4F33-9989-555AC822310D}"/>
              </a:ext>
            </a:extLst>
          </p:cNvPr>
          <p:cNvSpPr>
            <a:spLocks noGrp="1"/>
          </p:cNvSpPr>
          <p:nvPr>
            <p:ph type="title"/>
          </p:nvPr>
        </p:nvSpPr>
        <p:spPr>
          <a:xfrm>
            <a:off x="511176" y="1601788"/>
            <a:ext cx="1622424" cy="1325563"/>
          </a:xfrm>
        </p:spPr>
        <p:txBody>
          <a:bodyPr/>
          <a:lstStyle/>
          <a:p>
            <a:r>
              <a:rPr lang="fr-FR" dirty="0"/>
              <a:t>EPC/BER</a:t>
            </a:r>
          </a:p>
        </p:txBody>
      </p:sp>
      <p:sp>
        <p:nvSpPr>
          <p:cNvPr id="4" name="Espace réservé du texte 3">
            <a:extLst>
              <a:ext uri="{FF2B5EF4-FFF2-40B4-BE49-F238E27FC236}">
                <a16:creationId xmlns:a16="http://schemas.microsoft.com/office/drawing/2014/main" id="{4ED6D3E1-E643-4DB2-9010-3AFE33822437}"/>
              </a:ext>
            </a:extLst>
          </p:cNvPr>
          <p:cNvSpPr>
            <a:spLocks noGrp="1"/>
          </p:cNvSpPr>
          <p:nvPr>
            <p:ph type="body" sz="quarter" idx="43"/>
          </p:nvPr>
        </p:nvSpPr>
        <p:spPr>
          <a:xfrm>
            <a:off x="1536699" y="979055"/>
            <a:ext cx="3321627" cy="161432"/>
          </a:xfrm>
        </p:spPr>
        <p:txBody>
          <a:bodyPr/>
          <a:lstStyle/>
          <a:p>
            <a:r>
              <a:rPr lang="fr-FR" dirty="0"/>
              <a:t>Minimum Energy Performance Standards</a:t>
            </a:r>
          </a:p>
        </p:txBody>
      </p:sp>
      <p:pic>
        <p:nvPicPr>
          <p:cNvPr id="2050" name="Picture 2" descr="The Babel Tower of Energy Performance Certificate Ratings and Databases in  Europe - European DataWarehouse">
            <a:extLst>
              <a:ext uri="{FF2B5EF4-FFF2-40B4-BE49-F238E27FC236}">
                <a16:creationId xmlns:a16="http://schemas.microsoft.com/office/drawing/2014/main" id="{5175938B-8F15-5D07-FF7A-CF9177DC4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688" y="1233976"/>
            <a:ext cx="6981825" cy="5343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FCC13F-431A-2DBB-31DB-B7A868429FB4}"/>
              </a:ext>
            </a:extLst>
          </p:cNvPr>
          <p:cNvSpPr txBox="1"/>
          <p:nvPr/>
        </p:nvSpPr>
        <p:spPr>
          <a:xfrm>
            <a:off x="494508" y="2339515"/>
            <a:ext cx="1622424" cy="3539430"/>
          </a:xfrm>
          <a:prstGeom prst="rect">
            <a:avLst/>
          </a:prstGeom>
          <a:noFill/>
        </p:spPr>
        <p:txBody>
          <a:bodyPr wrap="square">
            <a:spAutoFit/>
          </a:bodyPr>
          <a:lstStyle/>
          <a:p>
            <a:r>
              <a:rPr lang="en-IE" sz="1200" dirty="0">
                <a:latin typeface="Calibre" panose="020B0503030202060203" pitchFamily="34" charset="0"/>
              </a:rPr>
              <a:t>A Building Energy Rating (BER) or Energy Performance Certificate rates a buildings energy performance on a scale between A and G. A-rated being most energy efficient while G-rated are the least energy efficient.</a:t>
            </a:r>
          </a:p>
          <a:p>
            <a:r>
              <a:rPr lang="en-IE" sz="1200" dirty="0">
                <a:latin typeface="Calibre" panose="020B0503030202060203" pitchFamily="34" charset="0"/>
              </a:rPr>
              <a:t>An analysis was carried out to compare different energy performance certificate (EPC) ratings and methodologies across residential Europe.</a:t>
            </a:r>
          </a:p>
        </p:txBody>
      </p:sp>
    </p:spTree>
    <p:extLst>
      <p:ext uri="{BB962C8B-B14F-4D97-AF65-F5344CB8AC3E}">
        <p14:creationId xmlns:p14="http://schemas.microsoft.com/office/powerpoint/2010/main" val="176768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38DF67F6-F99B-4B2C-82B7-5091AC3BB948}"/>
              </a:ext>
            </a:extLst>
          </p:cNvPr>
          <p:cNvSpPr>
            <a:spLocks noGrp="1"/>
          </p:cNvSpPr>
          <p:nvPr>
            <p:ph type="body" sz="quarter" idx="43"/>
          </p:nvPr>
        </p:nvSpPr>
        <p:spPr>
          <a:xfrm>
            <a:off x="1536700" y="957804"/>
            <a:ext cx="1936750" cy="182683"/>
          </a:xfrm>
        </p:spPr>
        <p:txBody>
          <a:bodyPr/>
          <a:lstStyle/>
          <a:p>
            <a:r>
              <a:rPr lang="en-GB" noProof="0" dirty="0"/>
              <a:t>Emissions</a:t>
            </a:r>
          </a:p>
        </p:txBody>
      </p:sp>
      <p:sp>
        <p:nvSpPr>
          <p:cNvPr id="10" name="Title 9">
            <a:extLst>
              <a:ext uri="{FF2B5EF4-FFF2-40B4-BE49-F238E27FC236}">
                <a16:creationId xmlns:a16="http://schemas.microsoft.com/office/drawing/2014/main" id="{E30A8CBF-C5D2-4196-9F53-579CC2A7E314}"/>
              </a:ext>
            </a:extLst>
          </p:cNvPr>
          <p:cNvSpPr>
            <a:spLocks noGrp="1"/>
          </p:cNvSpPr>
          <p:nvPr>
            <p:ph type="title"/>
          </p:nvPr>
        </p:nvSpPr>
        <p:spPr>
          <a:xfrm>
            <a:off x="511176" y="1601788"/>
            <a:ext cx="2971800" cy="1325563"/>
          </a:xfrm>
        </p:spPr>
        <p:txBody>
          <a:bodyPr/>
          <a:lstStyle/>
          <a:p>
            <a:r>
              <a:rPr lang="en-GB" noProof="0" dirty="0"/>
              <a:t>Where are emissions hiding?</a:t>
            </a:r>
          </a:p>
        </p:txBody>
      </p:sp>
      <p:sp>
        <p:nvSpPr>
          <p:cNvPr id="2" name="Text Placeholder 1">
            <a:extLst>
              <a:ext uri="{FF2B5EF4-FFF2-40B4-BE49-F238E27FC236}">
                <a16:creationId xmlns:a16="http://schemas.microsoft.com/office/drawing/2014/main" id="{E0993ACF-03ED-4DE8-A149-C1369D6FEC3D}"/>
              </a:ext>
            </a:extLst>
          </p:cNvPr>
          <p:cNvSpPr>
            <a:spLocks noGrp="1"/>
          </p:cNvSpPr>
          <p:nvPr>
            <p:ph type="body" sz="quarter" idx="44"/>
          </p:nvPr>
        </p:nvSpPr>
        <p:spPr>
          <a:xfrm>
            <a:off x="511177" y="5940557"/>
            <a:ext cx="4959032" cy="200308"/>
          </a:xfrm>
        </p:spPr>
        <p:txBody>
          <a:bodyPr/>
          <a:lstStyle/>
          <a:p>
            <a:pPr lvl="7"/>
            <a:r>
              <a:rPr lang="en-GB" noProof="0"/>
              <a:t>Source: IEA 2021a, Global Alliance for Buildings and Construction. 2021 Global Status Report.</a:t>
            </a:r>
          </a:p>
        </p:txBody>
      </p:sp>
      <p:sp>
        <p:nvSpPr>
          <p:cNvPr id="5" name="Text Placeholder 4">
            <a:extLst>
              <a:ext uri="{FF2B5EF4-FFF2-40B4-BE49-F238E27FC236}">
                <a16:creationId xmlns:a16="http://schemas.microsoft.com/office/drawing/2014/main" id="{447F2E98-0B77-4A86-B61A-C295561A7BE8}"/>
              </a:ext>
            </a:extLst>
          </p:cNvPr>
          <p:cNvSpPr>
            <a:spLocks noGrp="1"/>
          </p:cNvSpPr>
          <p:nvPr>
            <p:ph type="body" sz="quarter" idx="12"/>
          </p:nvPr>
        </p:nvSpPr>
        <p:spPr>
          <a:xfrm>
            <a:off x="3623582" y="957804"/>
            <a:ext cx="3997325" cy="708025"/>
          </a:xfrm>
        </p:spPr>
        <p:txBody>
          <a:bodyPr/>
          <a:lstStyle/>
          <a:p>
            <a:r>
              <a:rPr lang="en-GB" noProof="0"/>
              <a:t>Global CO</a:t>
            </a:r>
            <a:r>
              <a:rPr lang="en-GB" baseline="-25000" noProof="0"/>
              <a:t>2</a:t>
            </a:r>
            <a:r>
              <a:rPr lang="en-GB" noProof="0"/>
              <a:t> Emissions by sector</a:t>
            </a:r>
          </a:p>
        </p:txBody>
      </p:sp>
      <p:sp>
        <p:nvSpPr>
          <p:cNvPr id="53" name="TextBox 52">
            <a:extLst>
              <a:ext uri="{FF2B5EF4-FFF2-40B4-BE49-F238E27FC236}">
                <a16:creationId xmlns:a16="http://schemas.microsoft.com/office/drawing/2014/main" id="{DA74B5CA-1730-3041-8E3B-49A0C07BF7B9}"/>
              </a:ext>
            </a:extLst>
          </p:cNvPr>
          <p:cNvSpPr txBox="1"/>
          <p:nvPr/>
        </p:nvSpPr>
        <p:spPr>
          <a:xfrm>
            <a:off x="745578" y="3344128"/>
            <a:ext cx="0" cy="0"/>
          </a:xfrm>
          <a:prstGeom prst="rect">
            <a:avLst/>
          </a:prstGeom>
          <a:noFill/>
        </p:spPr>
        <p:txBody>
          <a:bodyPr wrap="none" lIns="0" tIns="0" rIns="0" bIns="0" rtlCol="0">
            <a:noAutofit/>
          </a:bodyPr>
          <a:lstStyle/>
          <a:p>
            <a:pPr algn="l"/>
            <a:endParaRPr lang="en-GB"/>
          </a:p>
        </p:txBody>
      </p:sp>
      <p:graphicFrame>
        <p:nvGraphicFramePr>
          <p:cNvPr id="24" name="Chart 23">
            <a:extLst>
              <a:ext uri="{FF2B5EF4-FFF2-40B4-BE49-F238E27FC236}">
                <a16:creationId xmlns:a16="http://schemas.microsoft.com/office/drawing/2014/main" id="{F0A39820-121A-8644-8EFB-5950A601DCE2}"/>
              </a:ext>
            </a:extLst>
          </p:cNvPr>
          <p:cNvGraphicFramePr/>
          <p:nvPr/>
        </p:nvGraphicFramePr>
        <p:xfrm>
          <a:off x="4658603" y="1219729"/>
          <a:ext cx="5547944" cy="457018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7">
            <a:extLst>
              <a:ext uri="{FF2B5EF4-FFF2-40B4-BE49-F238E27FC236}">
                <a16:creationId xmlns:a16="http://schemas.microsoft.com/office/drawing/2014/main" id="{05C21B2D-3807-ED4C-84A7-C7E4EEFCCFCF}"/>
              </a:ext>
            </a:extLst>
          </p:cNvPr>
          <p:cNvSpPr txBox="1">
            <a:spLocks/>
          </p:cNvSpPr>
          <p:nvPr/>
        </p:nvSpPr>
        <p:spPr>
          <a:xfrm>
            <a:off x="10279050" y="1809709"/>
            <a:ext cx="1128851" cy="467636"/>
          </a:xfrm>
          <a:prstGeom prst="rect">
            <a:avLst/>
          </a:prstGeom>
        </p:spPr>
        <p:txBody>
          <a:bodyPr lIns="0" tIns="0" rIns="0" bIns="0"/>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algn="l"/>
            <a:r>
              <a:rPr lang="en-GB" sz="1600"/>
              <a:t>Operational Carbon</a:t>
            </a:r>
          </a:p>
        </p:txBody>
      </p:sp>
      <p:grpSp>
        <p:nvGrpSpPr>
          <p:cNvPr id="32" name="Group 31">
            <a:extLst>
              <a:ext uri="{FF2B5EF4-FFF2-40B4-BE49-F238E27FC236}">
                <a16:creationId xmlns:a16="http://schemas.microsoft.com/office/drawing/2014/main" id="{76B8A9DC-CA77-E349-9819-93DF96011DEB}"/>
              </a:ext>
            </a:extLst>
          </p:cNvPr>
          <p:cNvGrpSpPr/>
          <p:nvPr/>
        </p:nvGrpSpPr>
        <p:grpSpPr>
          <a:xfrm flipV="1">
            <a:off x="8680360" y="1729504"/>
            <a:ext cx="2748959" cy="415133"/>
            <a:chOff x="7980218" y="4453247"/>
            <a:chExt cx="1816566" cy="274328"/>
          </a:xfrm>
        </p:grpSpPr>
        <p:cxnSp>
          <p:nvCxnSpPr>
            <p:cNvPr id="59" name="Straight Connector 58">
              <a:extLst>
                <a:ext uri="{FF2B5EF4-FFF2-40B4-BE49-F238E27FC236}">
                  <a16:creationId xmlns:a16="http://schemas.microsoft.com/office/drawing/2014/main" id="{B099B5BA-8FEF-8741-9BBE-C58512E3B87E}"/>
                </a:ext>
              </a:extLst>
            </p:cNvPr>
            <p:cNvCxnSpPr/>
            <p:nvPr/>
          </p:nvCxnSpPr>
          <p:spPr>
            <a:xfrm>
              <a:off x="7980218" y="4453247"/>
              <a:ext cx="274328" cy="274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2B760A-F381-9145-BE7C-0C63F924736A}"/>
                </a:ext>
              </a:extLst>
            </p:cNvPr>
            <p:cNvCxnSpPr>
              <a:cxnSpLocks/>
            </p:cNvCxnSpPr>
            <p:nvPr/>
          </p:nvCxnSpPr>
          <p:spPr>
            <a:xfrm>
              <a:off x="8254546" y="4727575"/>
              <a:ext cx="1542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31F193F5-9572-1C47-B2CA-4F4A2C5C1280}"/>
              </a:ext>
            </a:extLst>
          </p:cNvPr>
          <p:cNvGrpSpPr/>
          <p:nvPr/>
        </p:nvGrpSpPr>
        <p:grpSpPr>
          <a:xfrm flipH="1" flipV="1">
            <a:off x="3642162" y="1352406"/>
            <a:ext cx="3288866" cy="415133"/>
            <a:chOff x="7980218" y="4453247"/>
            <a:chExt cx="2358847" cy="274328"/>
          </a:xfrm>
        </p:grpSpPr>
        <p:cxnSp>
          <p:nvCxnSpPr>
            <p:cNvPr id="57" name="Straight Connector 56">
              <a:extLst>
                <a:ext uri="{FF2B5EF4-FFF2-40B4-BE49-F238E27FC236}">
                  <a16:creationId xmlns:a16="http://schemas.microsoft.com/office/drawing/2014/main" id="{78FB363A-8DD1-3E46-8B93-EE999D53C262}"/>
                </a:ext>
              </a:extLst>
            </p:cNvPr>
            <p:cNvCxnSpPr/>
            <p:nvPr/>
          </p:nvCxnSpPr>
          <p:spPr>
            <a:xfrm>
              <a:off x="7980218" y="4453247"/>
              <a:ext cx="274328" cy="27432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114AF8D-D1F9-F840-9452-317EF69AE691}"/>
                </a:ext>
              </a:extLst>
            </p:cNvPr>
            <p:cNvCxnSpPr>
              <a:cxnSpLocks/>
            </p:cNvCxnSpPr>
            <p:nvPr/>
          </p:nvCxnSpPr>
          <p:spPr>
            <a:xfrm flipV="1">
              <a:off x="8254546" y="4727575"/>
              <a:ext cx="208451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8400ECB4-9463-6A4A-B4B0-28423E1AD562}"/>
              </a:ext>
            </a:extLst>
          </p:cNvPr>
          <p:cNvGrpSpPr/>
          <p:nvPr/>
        </p:nvGrpSpPr>
        <p:grpSpPr>
          <a:xfrm rot="10800000" flipV="1">
            <a:off x="3618702" y="3579140"/>
            <a:ext cx="1960639" cy="415133"/>
            <a:chOff x="8314951" y="4453247"/>
            <a:chExt cx="1481834" cy="274328"/>
          </a:xfrm>
        </p:grpSpPr>
        <p:cxnSp>
          <p:nvCxnSpPr>
            <p:cNvPr id="55" name="Straight Connector 54">
              <a:extLst>
                <a:ext uri="{FF2B5EF4-FFF2-40B4-BE49-F238E27FC236}">
                  <a16:creationId xmlns:a16="http://schemas.microsoft.com/office/drawing/2014/main" id="{A27688CA-4E85-494C-9EF8-049998275B95}"/>
                </a:ext>
              </a:extLst>
            </p:cNvPr>
            <p:cNvCxnSpPr/>
            <p:nvPr/>
          </p:nvCxnSpPr>
          <p:spPr>
            <a:xfrm>
              <a:off x="8314951" y="4453247"/>
              <a:ext cx="274328" cy="27432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2F3C0BB-FC92-EE44-83EA-1A65BEFED3B0}"/>
                </a:ext>
              </a:extLst>
            </p:cNvPr>
            <p:cNvCxnSpPr>
              <a:cxnSpLocks/>
            </p:cNvCxnSpPr>
            <p:nvPr/>
          </p:nvCxnSpPr>
          <p:spPr>
            <a:xfrm rot="10800000" flipH="1" flipV="1">
              <a:off x="8589279" y="4727575"/>
              <a:ext cx="120750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1A2FB577-E2B9-634B-A4DB-971F9510E32C}"/>
              </a:ext>
            </a:extLst>
          </p:cNvPr>
          <p:cNvGrpSpPr/>
          <p:nvPr/>
        </p:nvGrpSpPr>
        <p:grpSpPr>
          <a:xfrm rot="10800000" flipH="1">
            <a:off x="9010650" y="3932056"/>
            <a:ext cx="2413481" cy="462325"/>
            <a:chOff x="7980218" y="4453247"/>
            <a:chExt cx="1815504" cy="274328"/>
          </a:xfrm>
        </p:grpSpPr>
        <p:cxnSp>
          <p:nvCxnSpPr>
            <p:cNvPr id="52" name="Straight Connector 51">
              <a:extLst>
                <a:ext uri="{FF2B5EF4-FFF2-40B4-BE49-F238E27FC236}">
                  <a16:creationId xmlns:a16="http://schemas.microsoft.com/office/drawing/2014/main" id="{106B4E57-88B0-8740-8BD5-E4FDC11BC066}"/>
                </a:ext>
              </a:extLst>
            </p:cNvPr>
            <p:cNvCxnSpPr/>
            <p:nvPr/>
          </p:nvCxnSpPr>
          <p:spPr>
            <a:xfrm>
              <a:off x="7980218" y="4453247"/>
              <a:ext cx="274328" cy="2743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9B086B3-A808-3F49-9E68-02C068C5B570}"/>
                </a:ext>
              </a:extLst>
            </p:cNvPr>
            <p:cNvCxnSpPr>
              <a:cxnSpLocks/>
            </p:cNvCxnSpPr>
            <p:nvPr/>
          </p:nvCxnSpPr>
          <p:spPr>
            <a:xfrm rot="10800000" flipH="1" flipV="1">
              <a:off x="8254531" y="4727575"/>
              <a:ext cx="154119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9D680679-9064-5948-92BC-DEAD88C1D497}"/>
              </a:ext>
            </a:extLst>
          </p:cNvPr>
          <p:cNvGrpSpPr/>
          <p:nvPr/>
        </p:nvGrpSpPr>
        <p:grpSpPr>
          <a:xfrm rot="10800000" flipV="1">
            <a:off x="5518695" y="5364580"/>
            <a:ext cx="3632994" cy="425864"/>
            <a:chOff x="6687128" y="4446156"/>
            <a:chExt cx="2400754" cy="281419"/>
          </a:xfrm>
        </p:grpSpPr>
        <p:cxnSp>
          <p:nvCxnSpPr>
            <p:cNvPr id="49" name="Straight Connector 48">
              <a:extLst>
                <a:ext uri="{FF2B5EF4-FFF2-40B4-BE49-F238E27FC236}">
                  <a16:creationId xmlns:a16="http://schemas.microsoft.com/office/drawing/2014/main" id="{56E5EE34-1A8A-FB47-B415-0F430A3699F8}"/>
                </a:ext>
              </a:extLst>
            </p:cNvPr>
            <p:cNvCxnSpPr>
              <a:cxnSpLocks/>
            </p:cNvCxnSpPr>
            <p:nvPr/>
          </p:nvCxnSpPr>
          <p:spPr>
            <a:xfrm>
              <a:off x="7873530" y="4446156"/>
              <a:ext cx="0" cy="2810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A0EB76A-22BB-C14C-9F52-4FCD39FE620D}"/>
                </a:ext>
              </a:extLst>
            </p:cNvPr>
            <p:cNvCxnSpPr>
              <a:cxnSpLocks/>
            </p:cNvCxnSpPr>
            <p:nvPr/>
          </p:nvCxnSpPr>
          <p:spPr>
            <a:xfrm>
              <a:off x="6687128" y="4727575"/>
              <a:ext cx="24007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08A330CB-0F50-0048-BA00-9627E449EF13}"/>
              </a:ext>
            </a:extLst>
          </p:cNvPr>
          <p:cNvSpPr/>
          <p:nvPr/>
        </p:nvSpPr>
        <p:spPr>
          <a:xfrm>
            <a:off x="10279050" y="2957437"/>
            <a:ext cx="1150956" cy="184666"/>
          </a:xfrm>
          <a:prstGeom prst="rect">
            <a:avLst/>
          </a:prstGeom>
        </p:spPr>
        <p:txBody>
          <a:bodyPr wrap="none" lIns="0" tIns="0" rIns="0" bIns="0">
            <a:spAutoFit/>
          </a:bodyPr>
          <a:lstStyle/>
          <a:p>
            <a:pPr lvl="2"/>
            <a:r>
              <a:rPr lang="en-GB">
                <a:solidFill>
                  <a:schemeClr val="accent1"/>
                </a:solidFill>
              </a:rPr>
              <a:t>Building operations</a:t>
            </a:r>
          </a:p>
        </p:txBody>
      </p:sp>
      <p:sp>
        <p:nvSpPr>
          <p:cNvPr id="62" name="Text Placeholder 10">
            <a:extLst>
              <a:ext uri="{FF2B5EF4-FFF2-40B4-BE49-F238E27FC236}">
                <a16:creationId xmlns:a16="http://schemas.microsoft.com/office/drawing/2014/main" id="{C0C36A1B-C74A-BC47-A2D6-5E36C7BFA60C}"/>
              </a:ext>
            </a:extLst>
          </p:cNvPr>
          <p:cNvSpPr txBox="1">
            <a:spLocks/>
          </p:cNvSpPr>
          <p:nvPr/>
        </p:nvSpPr>
        <p:spPr>
          <a:xfrm>
            <a:off x="10279050" y="2206959"/>
            <a:ext cx="1260322" cy="800219"/>
          </a:xfrm>
          <a:prstGeom prst="rect">
            <a:avLst/>
          </a:prstGeom>
        </p:spPr>
        <p:txBody>
          <a:bodyPr vert="horz" wrap="square" lIns="0" tIns="0" rIns="72000" bIns="0" rtlCol="0">
            <a:spAutoFit/>
          </a:bodyPr>
          <a:lstStyle>
            <a:lvl1pPr marL="0" eaLnBrk="1" hangingPunct="1">
              <a:spcBef>
                <a:spcPts val="1200"/>
              </a:spcBef>
              <a:spcAft>
                <a:spcPts val="600"/>
              </a:spcAft>
              <a:defRPr lang="en-US" sz="1500" b="0" dirty="0" smtClean="0">
                <a:solidFill>
                  <a:schemeClr val="tx1"/>
                </a:solidFill>
                <a:latin typeface="Calibre Semibold" panose="020B0703030202060203" pitchFamily="34" charset="0"/>
                <a:ea typeface="+mn-ea"/>
                <a:cs typeface="+mn-cs"/>
              </a:defRPr>
            </a:lvl1pPr>
            <a:lvl2pPr marL="0" indent="0" eaLnBrk="1" hangingPunct="1">
              <a:spcBef>
                <a:spcPts val="300"/>
              </a:spcBef>
              <a:spcAft>
                <a:spcPts val="300"/>
              </a:spcAft>
              <a:defRPr lang="en-US" sz="1200" b="0" dirty="0" smtClean="0">
                <a:solidFill>
                  <a:schemeClr val="tx1"/>
                </a:solidFill>
                <a:latin typeface="+mn-lt"/>
                <a:ea typeface="+mn-ea"/>
                <a:cs typeface="+mn-cs"/>
              </a:defRPr>
            </a:lvl2pPr>
            <a:lvl3pPr marL="171450" indent="-171450" eaLnBrk="1" hangingPunct="1">
              <a:spcBef>
                <a:spcPts val="300"/>
              </a:spcBef>
              <a:spcAft>
                <a:spcPts val="300"/>
              </a:spcAft>
              <a:buFont typeface="Calibre" panose="020B0503030202060203" pitchFamily="34" charset="0"/>
              <a:buChar char="–"/>
              <a:defRPr lang="en-US" sz="1200" dirty="0" smtClean="0">
                <a:solidFill>
                  <a:schemeClr val="tx1"/>
                </a:solidFill>
                <a:latin typeface="+mn-lt"/>
                <a:ea typeface="+mn-ea"/>
                <a:cs typeface="+mn-cs"/>
              </a:defRPr>
            </a:lvl3pPr>
            <a:lvl4pPr marL="356616" indent="-171450" eaLnBrk="1" hangingPunct="1">
              <a:spcBef>
                <a:spcPts val="300"/>
              </a:spcBef>
              <a:spcAft>
                <a:spcPts val="300"/>
              </a:spcAft>
              <a:buClr>
                <a:schemeClr val="tx1"/>
              </a:buClr>
              <a:buFont typeface="SwissReSansOTLight" panose="04000400000000000000" pitchFamily="82" charset="0"/>
              <a:buChar char="–"/>
              <a:defRPr lang="en-US" sz="1200" b="0" dirty="0" smtClean="0">
                <a:solidFill>
                  <a:schemeClr val="tx1"/>
                </a:solidFill>
                <a:latin typeface="+mn-lt"/>
                <a:ea typeface="+mn-ea"/>
                <a:cs typeface="+mn-cs"/>
              </a:defRPr>
            </a:lvl4pPr>
            <a:lvl5pPr marL="0" indent="0" eaLnBrk="1" hangingPunct="1">
              <a:spcBef>
                <a:spcPts val="600"/>
              </a:spcBef>
              <a:spcAft>
                <a:spcPts val="0"/>
              </a:spcAft>
              <a:buFontTx/>
              <a:buNone/>
              <a:defRPr lang="en-US" sz="1200" b="0" dirty="0" smtClean="0">
                <a:solidFill>
                  <a:schemeClr val="tx1"/>
                </a:solidFill>
                <a:latin typeface="Calibre Semibold" panose="020B0703030202060203" pitchFamily="34" charset="0"/>
                <a:ea typeface="+mn-ea"/>
                <a:cs typeface="+mn-cs"/>
              </a:defRPr>
            </a:lvl5pPr>
            <a:lvl6pPr marL="0" indent="0" eaLnBrk="1" hangingPunct="1">
              <a:spcBef>
                <a:spcPts val="600"/>
              </a:spcBef>
              <a:spcAft>
                <a:spcPts val="0"/>
              </a:spcAft>
              <a:buClr>
                <a:schemeClr val="tx1"/>
              </a:buClr>
              <a:buFontTx/>
              <a:buNone/>
              <a:defRPr lang="en-US" sz="1050" dirty="0" smtClean="0">
                <a:solidFill>
                  <a:schemeClr val="tx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tx1"/>
                </a:solidFill>
                <a:latin typeface="+mn-lt"/>
                <a:ea typeface="+mn-ea"/>
                <a:cs typeface="+mn-cs"/>
              </a:defRPr>
            </a:lvl7pPr>
            <a:lvl8pPr marL="171450" indent="-171450" eaLnBrk="1" hangingPunct="1">
              <a:spcBef>
                <a:spcPts val="200"/>
              </a:spcBef>
              <a:spcAft>
                <a:spcPts val="0"/>
              </a:spcAft>
              <a:buFont typeface="Calibre" panose="020B0503030202060203" pitchFamily="34" charset="0"/>
              <a:buChar char="–"/>
              <a:defRPr lang="en-US" sz="1050" b="0" dirty="0" smtClean="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GB" sz="5200">
                <a:latin typeface="Calibre Light" panose="020B0303030202060203" pitchFamily="34" charset="77"/>
              </a:rPr>
              <a:t>27%</a:t>
            </a:r>
          </a:p>
        </p:txBody>
      </p:sp>
      <p:sp>
        <p:nvSpPr>
          <p:cNvPr id="63" name="Rectangle 62">
            <a:extLst>
              <a:ext uri="{FF2B5EF4-FFF2-40B4-BE49-F238E27FC236}">
                <a16:creationId xmlns:a16="http://schemas.microsoft.com/office/drawing/2014/main" id="{49A3D5AC-7AA3-4241-8C0E-AA1CB2229AA0}"/>
              </a:ext>
            </a:extLst>
          </p:cNvPr>
          <p:cNvSpPr/>
          <p:nvPr/>
        </p:nvSpPr>
        <p:spPr>
          <a:xfrm>
            <a:off x="10279050" y="5151854"/>
            <a:ext cx="1260322" cy="184666"/>
          </a:xfrm>
          <a:prstGeom prst="rect">
            <a:avLst/>
          </a:prstGeom>
        </p:spPr>
        <p:txBody>
          <a:bodyPr wrap="square" lIns="0" tIns="0" rIns="0" bIns="0">
            <a:spAutoFit/>
          </a:bodyPr>
          <a:lstStyle/>
          <a:p>
            <a:pPr lvl="2"/>
            <a:r>
              <a:rPr lang="en-GB">
                <a:solidFill>
                  <a:schemeClr val="accent1"/>
                </a:solidFill>
              </a:rPr>
              <a:t>Building construction</a:t>
            </a:r>
          </a:p>
        </p:txBody>
      </p:sp>
      <p:sp>
        <p:nvSpPr>
          <p:cNvPr id="64" name="Text Placeholder 10">
            <a:extLst>
              <a:ext uri="{FF2B5EF4-FFF2-40B4-BE49-F238E27FC236}">
                <a16:creationId xmlns:a16="http://schemas.microsoft.com/office/drawing/2014/main" id="{A608FBDA-3410-454E-87F3-DE1032CDFDBB}"/>
              </a:ext>
            </a:extLst>
          </p:cNvPr>
          <p:cNvSpPr txBox="1">
            <a:spLocks/>
          </p:cNvSpPr>
          <p:nvPr/>
        </p:nvSpPr>
        <p:spPr>
          <a:xfrm>
            <a:off x="10279050" y="4409510"/>
            <a:ext cx="1260322" cy="800219"/>
          </a:xfrm>
          <a:prstGeom prst="rect">
            <a:avLst/>
          </a:prstGeom>
        </p:spPr>
        <p:txBody>
          <a:bodyPr vert="horz" wrap="square" lIns="0" tIns="0" rIns="72000" bIns="0" rtlCol="0">
            <a:spAutoFit/>
          </a:bodyPr>
          <a:lstStyle>
            <a:lvl1pPr marL="0" eaLnBrk="1" hangingPunct="1">
              <a:spcBef>
                <a:spcPts val="1200"/>
              </a:spcBef>
              <a:spcAft>
                <a:spcPts val="600"/>
              </a:spcAft>
              <a:defRPr lang="en-US" sz="1500" b="0" dirty="0" smtClean="0">
                <a:solidFill>
                  <a:schemeClr val="tx1"/>
                </a:solidFill>
                <a:latin typeface="Calibre Semibold" panose="020B0703030202060203" pitchFamily="34" charset="0"/>
                <a:ea typeface="+mn-ea"/>
                <a:cs typeface="+mn-cs"/>
              </a:defRPr>
            </a:lvl1pPr>
            <a:lvl2pPr marL="0" indent="0" eaLnBrk="1" hangingPunct="1">
              <a:spcBef>
                <a:spcPts val="300"/>
              </a:spcBef>
              <a:spcAft>
                <a:spcPts val="300"/>
              </a:spcAft>
              <a:defRPr lang="en-US" sz="1200" b="0" dirty="0" smtClean="0">
                <a:solidFill>
                  <a:schemeClr val="tx1"/>
                </a:solidFill>
                <a:latin typeface="+mn-lt"/>
                <a:ea typeface="+mn-ea"/>
                <a:cs typeface="+mn-cs"/>
              </a:defRPr>
            </a:lvl2pPr>
            <a:lvl3pPr marL="171450" indent="-171450" eaLnBrk="1" hangingPunct="1">
              <a:spcBef>
                <a:spcPts val="300"/>
              </a:spcBef>
              <a:spcAft>
                <a:spcPts val="300"/>
              </a:spcAft>
              <a:buFont typeface="Calibre" panose="020B0503030202060203" pitchFamily="34" charset="0"/>
              <a:buChar char="–"/>
              <a:defRPr lang="en-US" sz="1200" dirty="0" smtClean="0">
                <a:solidFill>
                  <a:schemeClr val="tx1"/>
                </a:solidFill>
                <a:latin typeface="+mn-lt"/>
                <a:ea typeface="+mn-ea"/>
                <a:cs typeface="+mn-cs"/>
              </a:defRPr>
            </a:lvl3pPr>
            <a:lvl4pPr marL="356616" indent="-171450" eaLnBrk="1" hangingPunct="1">
              <a:spcBef>
                <a:spcPts val="300"/>
              </a:spcBef>
              <a:spcAft>
                <a:spcPts val="300"/>
              </a:spcAft>
              <a:buClr>
                <a:schemeClr val="tx1"/>
              </a:buClr>
              <a:buFont typeface="SwissReSansOTLight" panose="04000400000000000000" pitchFamily="82" charset="0"/>
              <a:buChar char="–"/>
              <a:defRPr lang="en-US" sz="1200" b="0" dirty="0" smtClean="0">
                <a:solidFill>
                  <a:schemeClr val="tx1"/>
                </a:solidFill>
                <a:latin typeface="+mn-lt"/>
                <a:ea typeface="+mn-ea"/>
                <a:cs typeface="+mn-cs"/>
              </a:defRPr>
            </a:lvl4pPr>
            <a:lvl5pPr marL="0" indent="0" eaLnBrk="1" hangingPunct="1">
              <a:spcBef>
                <a:spcPts val="600"/>
              </a:spcBef>
              <a:spcAft>
                <a:spcPts val="0"/>
              </a:spcAft>
              <a:buFontTx/>
              <a:buNone/>
              <a:defRPr lang="en-US" sz="1200" b="0" dirty="0" smtClean="0">
                <a:solidFill>
                  <a:schemeClr val="tx1"/>
                </a:solidFill>
                <a:latin typeface="Calibre Semibold" panose="020B0703030202060203" pitchFamily="34" charset="0"/>
                <a:ea typeface="+mn-ea"/>
                <a:cs typeface="+mn-cs"/>
              </a:defRPr>
            </a:lvl5pPr>
            <a:lvl6pPr marL="0" indent="0" eaLnBrk="1" hangingPunct="1">
              <a:spcBef>
                <a:spcPts val="600"/>
              </a:spcBef>
              <a:spcAft>
                <a:spcPts val="0"/>
              </a:spcAft>
              <a:buClr>
                <a:schemeClr val="tx1"/>
              </a:buClr>
              <a:buFontTx/>
              <a:buNone/>
              <a:defRPr lang="en-US" sz="1050" dirty="0" smtClean="0">
                <a:solidFill>
                  <a:schemeClr val="tx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tx1"/>
                </a:solidFill>
                <a:latin typeface="+mn-lt"/>
                <a:ea typeface="+mn-ea"/>
                <a:cs typeface="+mn-cs"/>
              </a:defRPr>
            </a:lvl7pPr>
            <a:lvl8pPr marL="171450" indent="-171450" eaLnBrk="1" hangingPunct="1">
              <a:spcBef>
                <a:spcPts val="200"/>
              </a:spcBef>
              <a:spcAft>
                <a:spcPts val="0"/>
              </a:spcAft>
              <a:buFont typeface="Calibre" panose="020B0503030202060203" pitchFamily="34" charset="0"/>
              <a:buChar char="–"/>
              <a:defRPr lang="en-US" sz="1050" b="0" dirty="0" smtClean="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GB" sz="5200">
                <a:solidFill>
                  <a:schemeClr val="bg2"/>
                </a:solidFill>
                <a:latin typeface="Calibre Light" panose="020B0303030202060203" pitchFamily="34" charset="77"/>
              </a:rPr>
              <a:t>10%</a:t>
            </a:r>
          </a:p>
        </p:txBody>
      </p:sp>
      <p:sp>
        <p:nvSpPr>
          <p:cNvPr id="65" name="Rectangle 64">
            <a:extLst>
              <a:ext uri="{FF2B5EF4-FFF2-40B4-BE49-F238E27FC236}">
                <a16:creationId xmlns:a16="http://schemas.microsoft.com/office/drawing/2014/main" id="{AD468CA3-D6CD-B946-9A1F-32A713D7A932}"/>
              </a:ext>
            </a:extLst>
          </p:cNvPr>
          <p:cNvSpPr/>
          <p:nvPr/>
        </p:nvSpPr>
        <p:spPr>
          <a:xfrm>
            <a:off x="6968689" y="6394563"/>
            <a:ext cx="865622" cy="184666"/>
          </a:xfrm>
          <a:prstGeom prst="rect">
            <a:avLst/>
          </a:prstGeom>
        </p:spPr>
        <p:txBody>
          <a:bodyPr wrap="none" lIns="0" tIns="0" rIns="0" bIns="0">
            <a:spAutoFit/>
          </a:bodyPr>
          <a:lstStyle/>
          <a:p>
            <a:pPr lvl="2"/>
            <a:r>
              <a:rPr lang="en-GB"/>
              <a:t>Other industry</a:t>
            </a:r>
          </a:p>
        </p:txBody>
      </p:sp>
      <p:sp>
        <p:nvSpPr>
          <p:cNvPr id="66" name="Text Placeholder 10">
            <a:extLst>
              <a:ext uri="{FF2B5EF4-FFF2-40B4-BE49-F238E27FC236}">
                <a16:creationId xmlns:a16="http://schemas.microsoft.com/office/drawing/2014/main" id="{827640C5-4729-6C42-86C4-DAC9175AE175}"/>
              </a:ext>
            </a:extLst>
          </p:cNvPr>
          <p:cNvSpPr txBox="1">
            <a:spLocks/>
          </p:cNvSpPr>
          <p:nvPr/>
        </p:nvSpPr>
        <p:spPr>
          <a:xfrm>
            <a:off x="6968689" y="5678459"/>
            <a:ext cx="1408111" cy="800219"/>
          </a:xfrm>
          <a:prstGeom prst="rect">
            <a:avLst/>
          </a:prstGeom>
        </p:spPr>
        <p:txBody>
          <a:bodyPr vert="horz" lIns="0" tIns="0" rIns="72000" bIns="0" rtlCol="0">
            <a:spAutoFit/>
          </a:bodyPr>
          <a:lstStyle>
            <a:lvl1pPr marL="0" eaLnBrk="1" hangingPunct="1">
              <a:spcBef>
                <a:spcPts val="1200"/>
              </a:spcBef>
              <a:spcAft>
                <a:spcPts val="600"/>
              </a:spcAft>
              <a:defRPr lang="en-US" sz="1500" b="0" dirty="0" smtClean="0">
                <a:solidFill>
                  <a:schemeClr val="tx1"/>
                </a:solidFill>
                <a:latin typeface="Calibre Semibold" panose="020B0703030202060203" pitchFamily="34" charset="0"/>
                <a:ea typeface="+mn-ea"/>
                <a:cs typeface="+mn-cs"/>
              </a:defRPr>
            </a:lvl1pPr>
            <a:lvl2pPr marL="0" indent="0" eaLnBrk="1" hangingPunct="1">
              <a:spcBef>
                <a:spcPts val="300"/>
              </a:spcBef>
              <a:spcAft>
                <a:spcPts val="300"/>
              </a:spcAft>
              <a:defRPr lang="en-US" sz="1200" b="0" dirty="0" smtClean="0">
                <a:solidFill>
                  <a:schemeClr val="tx1"/>
                </a:solidFill>
                <a:latin typeface="+mn-lt"/>
                <a:ea typeface="+mn-ea"/>
                <a:cs typeface="+mn-cs"/>
              </a:defRPr>
            </a:lvl2pPr>
            <a:lvl3pPr marL="171450" indent="-171450" eaLnBrk="1" hangingPunct="1">
              <a:spcBef>
                <a:spcPts val="300"/>
              </a:spcBef>
              <a:spcAft>
                <a:spcPts val="300"/>
              </a:spcAft>
              <a:buFont typeface="Calibre" panose="020B0503030202060203" pitchFamily="34" charset="0"/>
              <a:buChar char="–"/>
              <a:defRPr lang="en-US" sz="1200" dirty="0" smtClean="0">
                <a:solidFill>
                  <a:schemeClr val="tx1"/>
                </a:solidFill>
                <a:latin typeface="+mn-lt"/>
                <a:ea typeface="+mn-ea"/>
                <a:cs typeface="+mn-cs"/>
              </a:defRPr>
            </a:lvl3pPr>
            <a:lvl4pPr marL="356616" indent="-171450" eaLnBrk="1" hangingPunct="1">
              <a:spcBef>
                <a:spcPts val="300"/>
              </a:spcBef>
              <a:spcAft>
                <a:spcPts val="300"/>
              </a:spcAft>
              <a:buClr>
                <a:schemeClr val="tx1"/>
              </a:buClr>
              <a:buFont typeface="SwissReSansOTLight" panose="04000400000000000000" pitchFamily="82" charset="0"/>
              <a:buChar char="–"/>
              <a:defRPr lang="en-US" sz="1200" b="0" dirty="0" smtClean="0">
                <a:solidFill>
                  <a:schemeClr val="tx1"/>
                </a:solidFill>
                <a:latin typeface="+mn-lt"/>
                <a:ea typeface="+mn-ea"/>
                <a:cs typeface="+mn-cs"/>
              </a:defRPr>
            </a:lvl4pPr>
            <a:lvl5pPr marL="0" indent="0" eaLnBrk="1" hangingPunct="1">
              <a:spcBef>
                <a:spcPts val="600"/>
              </a:spcBef>
              <a:spcAft>
                <a:spcPts val="0"/>
              </a:spcAft>
              <a:buFontTx/>
              <a:buNone/>
              <a:defRPr lang="en-US" sz="1200" b="0" dirty="0" smtClean="0">
                <a:solidFill>
                  <a:schemeClr val="tx1"/>
                </a:solidFill>
                <a:latin typeface="Calibre Semibold" panose="020B0703030202060203" pitchFamily="34" charset="0"/>
                <a:ea typeface="+mn-ea"/>
                <a:cs typeface="+mn-cs"/>
              </a:defRPr>
            </a:lvl5pPr>
            <a:lvl6pPr marL="0" indent="0" eaLnBrk="1" hangingPunct="1">
              <a:spcBef>
                <a:spcPts val="600"/>
              </a:spcBef>
              <a:spcAft>
                <a:spcPts val="0"/>
              </a:spcAft>
              <a:buClr>
                <a:schemeClr val="tx1"/>
              </a:buClr>
              <a:buFontTx/>
              <a:buNone/>
              <a:defRPr lang="en-US" sz="1050" dirty="0" smtClean="0">
                <a:solidFill>
                  <a:schemeClr val="tx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tx1"/>
                </a:solidFill>
                <a:latin typeface="+mn-lt"/>
                <a:ea typeface="+mn-ea"/>
                <a:cs typeface="+mn-cs"/>
              </a:defRPr>
            </a:lvl7pPr>
            <a:lvl8pPr marL="171450" indent="-171450" eaLnBrk="1" hangingPunct="1">
              <a:spcBef>
                <a:spcPts val="200"/>
              </a:spcBef>
              <a:spcAft>
                <a:spcPts val="0"/>
              </a:spcAft>
              <a:buFont typeface="Calibre" panose="020B0503030202060203" pitchFamily="34" charset="0"/>
              <a:buChar char="–"/>
              <a:defRPr lang="en-US" sz="1050" b="0" dirty="0" smtClean="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GB" sz="5200">
                <a:solidFill>
                  <a:schemeClr val="tx2"/>
                </a:solidFill>
                <a:latin typeface="Calibre Light" panose="020B0303030202060203" pitchFamily="34" charset="77"/>
              </a:rPr>
              <a:t>33%</a:t>
            </a:r>
          </a:p>
        </p:txBody>
      </p:sp>
      <p:sp>
        <p:nvSpPr>
          <p:cNvPr id="67" name="Rectangle 66">
            <a:extLst>
              <a:ext uri="{FF2B5EF4-FFF2-40B4-BE49-F238E27FC236}">
                <a16:creationId xmlns:a16="http://schemas.microsoft.com/office/drawing/2014/main" id="{81D0B1FA-A5A5-654B-A469-0E2A966DA5DE}"/>
              </a:ext>
            </a:extLst>
          </p:cNvPr>
          <p:cNvSpPr/>
          <p:nvPr/>
        </p:nvSpPr>
        <p:spPr>
          <a:xfrm>
            <a:off x="3642162" y="3728428"/>
            <a:ext cx="593111" cy="184666"/>
          </a:xfrm>
          <a:prstGeom prst="rect">
            <a:avLst/>
          </a:prstGeom>
        </p:spPr>
        <p:txBody>
          <a:bodyPr wrap="none" lIns="0" tIns="0" rIns="0" bIns="0">
            <a:spAutoFit/>
          </a:bodyPr>
          <a:lstStyle/>
          <a:p>
            <a:pPr lvl="2"/>
            <a:r>
              <a:rPr lang="en-GB"/>
              <a:t>Transport</a:t>
            </a:r>
          </a:p>
        </p:txBody>
      </p:sp>
      <p:sp>
        <p:nvSpPr>
          <p:cNvPr id="68" name="Text Placeholder 10">
            <a:extLst>
              <a:ext uri="{FF2B5EF4-FFF2-40B4-BE49-F238E27FC236}">
                <a16:creationId xmlns:a16="http://schemas.microsoft.com/office/drawing/2014/main" id="{E8A79492-A06B-A64D-945E-37595F855445}"/>
              </a:ext>
            </a:extLst>
          </p:cNvPr>
          <p:cNvSpPr txBox="1">
            <a:spLocks/>
          </p:cNvSpPr>
          <p:nvPr/>
        </p:nvSpPr>
        <p:spPr>
          <a:xfrm>
            <a:off x="3625411" y="2989636"/>
            <a:ext cx="1408111" cy="800219"/>
          </a:xfrm>
          <a:prstGeom prst="rect">
            <a:avLst/>
          </a:prstGeom>
        </p:spPr>
        <p:txBody>
          <a:bodyPr vert="horz" lIns="0" tIns="0" rIns="72000" bIns="0" rtlCol="0">
            <a:spAutoFit/>
          </a:bodyPr>
          <a:lstStyle>
            <a:lvl1pPr marL="0" eaLnBrk="1" hangingPunct="1">
              <a:spcBef>
                <a:spcPts val="1200"/>
              </a:spcBef>
              <a:spcAft>
                <a:spcPts val="600"/>
              </a:spcAft>
              <a:defRPr lang="en-US" sz="1500" b="0" dirty="0" smtClean="0">
                <a:solidFill>
                  <a:schemeClr val="tx1"/>
                </a:solidFill>
                <a:latin typeface="Calibre Semibold" panose="020B0703030202060203" pitchFamily="34" charset="0"/>
                <a:ea typeface="+mn-ea"/>
                <a:cs typeface="+mn-cs"/>
              </a:defRPr>
            </a:lvl1pPr>
            <a:lvl2pPr marL="0" indent="0" eaLnBrk="1" hangingPunct="1">
              <a:spcBef>
                <a:spcPts val="300"/>
              </a:spcBef>
              <a:spcAft>
                <a:spcPts val="300"/>
              </a:spcAft>
              <a:defRPr lang="en-US" sz="1200" b="0" dirty="0" smtClean="0">
                <a:solidFill>
                  <a:schemeClr val="tx1"/>
                </a:solidFill>
                <a:latin typeface="+mn-lt"/>
                <a:ea typeface="+mn-ea"/>
                <a:cs typeface="+mn-cs"/>
              </a:defRPr>
            </a:lvl2pPr>
            <a:lvl3pPr marL="171450" indent="-171450" eaLnBrk="1" hangingPunct="1">
              <a:spcBef>
                <a:spcPts val="300"/>
              </a:spcBef>
              <a:spcAft>
                <a:spcPts val="300"/>
              </a:spcAft>
              <a:buFont typeface="Calibre" panose="020B0503030202060203" pitchFamily="34" charset="0"/>
              <a:buChar char="–"/>
              <a:defRPr lang="en-US" sz="1200" dirty="0" smtClean="0">
                <a:solidFill>
                  <a:schemeClr val="tx1"/>
                </a:solidFill>
                <a:latin typeface="+mn-lt"/>
                <a:ea typeface="+mn-ea"/>
                <a:cs typeface="+mn-cs"/>
              </a:defRPr>
            </a:lvl3pPr>
            <a:lvl4pPr marL="356616" indent="-171450" eaLnBrk="1" hangingPunct="1">
              <a:spcBef>
                <a:spcPts val="300"/>
              </a:spcBef>
              <a:spcAft>
                <a:spcPts val="300"/>
              </a:spcAft>
              <a:buClr>
                <a:schemeClr val="tx1"/>
              </a:buClr>
              <a:buFont typeface="SwissReSansOTLight" panose="04000400000000000000" pitchFamily="82" charset="0"/>
              <a:buChar char="–"/>
              <a:defRPr lang="en-US" sz="1200" b="0" dirty="0" smtClean="0">
                <a:solidFill>
                  <a:schemeClr val="tx1"/>
                </a:solidFill>
                <a:latin typeface="+mn-lt"/>
                <a:ea typeface="+mn-ea"/>
                <a:cs typeface="+mn-cs"/>
              </a:defRPr>
            </a:lvl4pPr>
            <a:lvl5pPr marL="0" indent="0" eaLnBrk="1" hangingPunct="1">
              <a:spcBef>
                <a:spcPts val="600"/>
              </a:spcBef>
              <a:spcAft>
                <a:spcPts val="0"/>
              </a:spcAft>
              <a:buFontTx/>
              <a:buNone/>
              <a:defRPr lang="en-US" sz="1200" b="0" dirty="0" smtClean="0">
                <a:solidFill>
                  <a:schemeClr val="tx1"/>
                </a:solidFill>
                <a:latin typeface="Calibre Semibold" panose="020B0703030202060203" pitchFamily="34" charset="0"/>
                <a:ea typeface="+mn-ea"/>
                <a:cs typeface="+mn-cs"/>
              </a:defRPr>
            </a:lvl5pPr>
            <a:lvl6pPr marL="0" indent="0" eaLnBrk="1" hangingPunct="1">
              <a:spcBef>
                <a:spcPts val="600"/>
              </a:spcBef>
              <a:spcAft>
                <a:spcPts val="0"/>
              </a:spcAft>
              <a:buClr>
                <a:schemeClr val="tx1"/>
              </a:buClr>
              <a:buFontTx/>
              <a:buNone/>
              <a:defRPr lang="en-US" sz="1050" dirty="0" smtClean="0">
                <a:solidFill>
                  <a:schemeClr val="tx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tx1"/>
                </a:solidFill>
                <a:latin typeface="+mn-lt"/>
                <a:ea typeface="+mn-ea"/>
                <a:cs typeface="+mn-cs"/>
              </a:defRPr>
            </a:lvl7pPr>
            <a:lvl8pPr marL="171450" indent="-171450" eaLnBrk="1" hangingPunct="1">
              <a:spcBef>
                <a:spcPts val="200"/>
              </a:spcBef>
              <a:spcAft>
                <a:spcPts val="0"/>
              </a:spcAft>
              <a:buFont typeface="Calibre" panose="020B0503030202060203" pitchFamily="34" charset="0"/>
              <a:buChar char="–"/>
              <a:defRPr lang="en-US" sz="1050" b="0" dirty="0" smtClean="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GB" sz="5200">
                <a:solidFill>
                  <a:schemeClr val="accent4"/>
                </a:solidFill>
                <a:latin typeface="Calibre Light" panose="020B0303030202060203" pitchFamily="34" charset="77"/>
              </a:rPr>
              <a:t>23%</a:t>
            </a:r>
          </a:p>
        </p:txBody>
      </p:sp>
      <p:sp>
        <p:nvSpPr>
          <p:cNvPr id="69" name="Rectangle 68">
            <a:extLst>
              <a:ext uri="{FF2B5EF4-FFF2-40B4-BE49-F238E27FC236}">
                <a16:creationId xmlns:a16="http://schemas.microsoft.com/office/drawing/2014/main" id="{06E0C04F-A28E-D143-A24A-9D8449385322}"/>
              </a:ext>
            </a:extLst>
          </p:cNvPr>
          <p:cNvSpPr/>
          <p:nvPr/>
        </p:nvSpPr>
        <p:spPr>
          <a:xfrm>
            <a:off x="3652400" y="2013969"/>
            <a:ext cx="339837" cy="184666"/>
          </a:xfrm>
          <a:prstGeom prst="rect">
            <a:avLst/>
          </a:prstGeom>
        </p:spPr>
        <p:txBody>
          <a:bodyPr wrap="none" lIns="0" tIns="0" rIns="0" bIns="0">
            <a:spAutoFit/>
          </a:bodyPr>
          <a:lstStyle/>
          <a:p>
            <a:pPr lvl="2"/>
            <a:r>
              <a:rPr lang="en-GB"/>
              <a:t>Other</a:t>
            </a:r>
          </a:p>
        </p:txBody>
      </p:sp>
      <p:sp>
        <p:nvSpPr>
          <p:cNvPr id="70" name="Text Placeholder 10">
            <a:extLst>
              <a:ext uri="{FF2B5EF4-FFF2-40B4-BE49-F238E27FC236}">
                <a16:creationId xmlns:a16="http://schemas.microsoft.com/office/drawing/2014/main" id="{3F9DE756-E30B-C444-8812-E5DFEA787D5B}"/>
              </a:ext>
            </a:extLst>
          </p:cNvPr>
          <p:cNvSpPr txBox="1">
            <a:spLocks/>
          </p:cNvSpPr>
          <p:nvPr/>
        </p:nvSpPr>
        <p:spPr>
          <a:xfrm>
            <a:off x="3598566" y="1263946"/>
            <a:ext cx="1408111" cy="800219"/>
          </a:xfrm>
          <a:prstGeom prst="rect">
            <a:avLst/>
          </a:prstGeom>
        </p:spPr>
        <p:txBody>
          <a:bodyPr vert="horz" lIns="0" tIns="0" rIns="72000" bIns="0" rtlCol="0">
            <a:spAutoFit/>
          </a:bodyPr>
          <a:lstStyle>
            <a:lvl1pPr marL="0" eaLnBrk="1" hangingPunct="1">
              <a:spcBef>
                <a:spcPts val="1200"/>
              </a:spcBef>
              <a:spcAft>
                <a:spcPts val="600"/>
              </a:spcAft>
              <a:defRPr lang="en-US" sz="1500" b="0" dirty="0" smtClean="0">
                <a:solidFill>
                  <a:schemeClr val="tx1"/>
                </a:solidFill>
                <a:latin typeface="Calibre Semibold" panose="020B0703030202060203" pitchFamily="34" charset="0"/>
                <a:ea typeface="+mn-ea"/>
                <a:cs typeface="+mn-cs"/>
              </a:defRPr>
            </a:lvl1pPr>
            <a:lvl2pPr marL="0" indent="0" eaLnBrk="1" hangingPunct="1">
              <a:spcBef>
                <a:spcPts val="300"/>
              </a:spcBef>
              <a:spcAft>
                <a:spcPts val="300"/>
              </a:spcAft>
              <a:defRPr lang="en-US" sz="1200" b="0" dirty="0" smtClean="0">
                <a:solidFill>
                  <a:schemeClr val="tx1"/>
                </a:solidFill>
                <a:latin typeface="+mn-lt"/>
                <a:ea typeface="+mn-ea"/>
                <a:cs typeface="+mn-cs"/>
              </a:defRPr>
            </a:lvl2pPr>
            <a:lvl3pPr marL="171450" indent="-171450" eaLnBrk="1" hangingPunct="1">
              <a:spcBef>
                <a:spcPts val="300"/>
              </a:spcBef>
              <a:spcAft>
                <a:spcPts val="300"/>
              </a:spcAft>
              <a:buFont typeface="Calibre" panose="020B0503030202060203" pitchFamily="34" charset="0"/>
              <a:buChar char="–"/>
              <a:defRPr lang="en-US" sz="1200" dirty="0" smtClean="0">
                <a:solidFill>
                  <a:schemeClr val="tx1"/>
                </a:solidFill>
                <a:latin typeface="+mn-lt"/>
                <a:ea typeface="+mn-ea"/>
                <a:cs typeface="+mn-cs"/>
              </a:defRPr>
            </a:lvl3pPr>
            <a:lvl4pPr marL="356616" indent="-171450" eaLnBrk="1" hangingPunct="1">
              <a:spcBef>
                <a:spcPts val="300"/>
              </a:spcBef>
              <a:spcAft>
                <a:spcPts val="300"/>
              </a:spcAft>
              <a:buClr>
                <a:schemeClr val="tx1"/>
              </a:buClr>
              <a:buFont typeface="SwissReSansOTLight" panose="04000400000000000000" pitchFamily="82" charset="0"/>
              <a:buChar char="–"/>
              <a:defRPr lang="en-US" sz="1200" b="0" dirty="0" smtClean="0">
                <a:solidFill>
                  <a:schemeClr val="tx1"/>
                </a:solidFill>
                <a:latin typeface="+mn-lt"/>
                <a:ea typeface="+mn-ea"/>
                <a:cs typeface="+mn-cs"/>
              </a:defRPr>
            </a:lvl4pPr>
            <a:lvl5pPr marL="0" indent="0" eaLnBrk="1" hangingPunct="1">
              <a:spcBef>
                <a:spcPts val="600"/>
              </a:spcBef>
              <a:spcAft>
                <a:spcPts val="0"/>
              </a:spcAft>
              <a:buFontTx/>
              <a:buNone/>
              <a:defRPr lang="en-US" sz="1200" b="0" dirty="0" smtClean="0">
                <a:solidFill>
                  <a:schemeClr val="tx1"/>
                </a:solidFill>
                <a:latin typeface="Calibre Semibold" panose="020B0703030202060203" pitchFamily="34" charset="0"/>
                <a:ea typeface="+mn-ea"/>
                <a:cs typeface="+mn-cs"/>
              </a:defRPr>
            </a:lvl5pPr>
            <a:lvl6pPr marL="0" indent="0" eaLnBrk="1" hangingPunct="1">
              <a:spcBef>
                <a:spcPts val="600"/>
              </a:spcBef>
              <a:spcAft>
                <a:spcPts val="0"/>
              </a:spcAft>
              <a:buClr>
                <a:schemeClr val="tx1"/>
              </a:buClr>
              <a:buFontTx/>
              <a:buNone/>
              <a:defRPr lang="en-US" sz="1050" dirty="0" smtClean="0">
                <a:solidFill>
                  <a:schemeClr val="tx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tx1"/>
                </a:solidFill>
                <a:latin typeface="+mn-lt"/>
                <a:ea typeface="+mn-ea"/>
                <a:cs typeface="+mn-cs"/>
              </a:defRPr>
            </a:lvl7pPr>
            <a:lvl8pPr marL="171450" indent="-171450" eaLnBrk="1" hangingPunct="1">
              <a:spcBef>
                <a:spcPts val="200"/>
              </a:spcBef>
              <a:spcAft>
                <a:spcPts val="0"/>
              </a:spcAft>
              <a:buFont typeface="Calibre" panose="020B0503030202060203" pitchFamily="34" charset="0"/>
              <a:buChar char="–"/>
              <a:defRPr lang="en-US" sz="1050" b="0" dirty="0" smtClean="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GB" sz="5200">
                <a:solidFill>
                  <a:schemeClr val="accent5"/>
                </a:solidFill>
                <a:latin typeface="Calibre Light" panose="020B0303030202060203" pitchFamily="34" charset="77"/>
              </a:rPr>
              <a:t>6%</a:t>
            </a:r>
          </a:p>
        </p:txBody>
      </p:sp>
      <p:sp>
        <p:nvSpPr>
          <p:cNvPr id="72" name="Text Placeholder 7">
            <a:extLst>
              <a:ext uri="{FF2B5EF4-FFF2-40B4-BE49-F238E27FC236}">
                <a16:creationId xmlns:a16="http://schemas.microsoft.com/office/drawing/2014/main" id="{7E52E88F-FAFD-6A4F-881E-8052A732B2EB}"/>
              </a:ext>
            </a:extLst>
          </p:cNvPr>
          <p:cNvSpPr txBox="1">
            <a:spLocks/>
          </p:cNvSpPr>
          <p:nvPr/>
        </p:nvSpPr>
        <p:spPr>
          <a:xfrm>
            <a:off x="10279050" y="4013879"/>
            <a:ext cx="1128851" cy="467636"/>
          </a:xfrm>
          <a:prstGeom prst="rect">
            <a:avLst/>
          </a:prstGeom>
        </p:spPr>
        <p:txBody>
          <a:bodyPr lIns="0" tIns="0" rIns="0" bIns="0"/>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algn="l"/>
            <a:r>
              <a:rPr lang="en-GB" sz="1600"/>
              <a:t>Embodied </a:t>
            </a:r>
            <a:br>
              <a:rPr lang="en-GB" sz="1600"/>
            </a:br>
            <a:r>
              <a:rPr lang="en-GB" sz="1600"/>
              <a:t>Carbon</a:t>
            </a:r>
          </a:p>
        </p:txBody>
      </p:sp>
      <p:sp>
        <p:nvSpPr>
          <p:cNvPr id="39" name="Block Arc 38">
            <a:extLst>
              <a:ext uri="{FF2B5EF4-FFF2-40B4-BE49-F238E27FC236}">
                <a16:creationId xmlns:a16="http://schemas.microsoft.com/office/drawing/2014/main" id="{B081FF19-F7F9-401D-9F05-BB2CFCC63F86}"/>
              </a:ext>
            </a:extLst>
          </p:cNvPr>
          <p:cNvSpPr/>
          <p:nvPr/>
        </p:nvSpPr>
        <p:spPr>
          <a:xfrm rot="3536406">
            <a:off x="5310181" y="1382426"/>
            <a:ext cx="4244788" cy="4244788"/>
          </a:xfrm>
          <a:prstGeom prst="blockArc">
            <a:avLst>
              <a:gd name="adj1" fmla="val 12675186"/>
              <a:gd name="adj2" fmla="val 20717660"/>
              <a:gd name="adj3" fmla="val 1496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Text Placeholder 1">
            <a:extLst>
              <a:ext uri="{FF2B5EF4-FFF2-40B4-BE49-F238E27FC236}">
                <a16:creationId xmlns:a16="http://schemas.microsoft.com/office/drawing/2014/main" id="{4048FBE7-E3F1-41DA-A516-E76CAA9CD50D}"/>
              </a:ext>
            </a:extLst>
          </p:cNvPr>
          <p:cNvSpPr txBox="1">
            <a:spLocks/>
          </p:cNvSpPr>
          <p:nvPr/>
        </p:nvSpPr>
        <p:spPr>
          <a:xfrm>
            <a:off x="511177" y="6168332"/>
            <a:ext cx="4959032" cy="200308"/>
          </a:xfrm>
          <a:prstGeom prst="rect">
            <a:avLst/>
          </a:prstGeom>
        </p:spPr>
        <p:txBody>
          <a:bodyPr vert="horz" lIns="0" tIns="0" rIns="72000" bIns="0" rtlCol="0">
            <a:noAutofit/>
          </a:bodyPr>
          <a:lstStyle>
            <a:lvl1pPr marL="0" eaLnBrk="1" hangingPunct="1">
              <a:spcBef>
                <a:spcPts val="600"/>
              </a:spcBef>
              <a:spcAft>
                <a:spcPts val="0"/>
              </a:spcAft>
              <a:defRPr sz="1050">
                <a:solidFill>
                  <a:schemeClr val="tx1"/>
                </a:solidFill>
                <a:latin typeface="Calibre Semibold" panose="020B0703030202060203" pitchFamily="34" charset="0"/>
                <a:ea typeface="+mn-ea"/>
                <a:cs typeface="+mn-cs"/>
              </a:defRPr>
            </a:lvl1pPr>
            <a:lvl2pPr marL="0" indent="0" eaLnBrk="1" hangingPunct="1">
              <a:spcBef>
                <a:spcPts val="300"/>
              </a:spcBef>
              <a:spcAft>
                <a:spcPts val="300"/>
              </a:spcAft>
              <a:defRPr sz="1050" b="0">
                <a:solidFill>
                  <a:schemeClr val="tx1"/>
                </a:solidFill>
                <a:latin typeface="+mn-lt"/>
                <a:ea typeface="+mn-ea"/>
                <a:cs typeface="+mn-cs"/>
              </a:defRPr>
            </a:lvl2pPr>
            <a:lvl3pPr marL="171450" indent="-171450" eaLnBrk="1" hangingPunct="1">
              <a:spcBef>
                <a:spcPts val="200"/>
              </a:spcBef>
              <a:spcAft>
                <a:spcPts val="0"/>
              </a:spcAft>
              <a:buFont typeface="Calibre" panose="020B0503030202060203" pitchFamily="34" charset="0"/>
              <a:buChar char="–"/>
              <a:defRPr sz="105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05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05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lvl="7"/>
            <a:r>
              <a:rPr lang="en-GB"/>
              <a:t>Indirect emissions are emissions from power generation for electricity and commercial heat.</a:t>
            </a:r>
          </a:p>
        </p:txBody>
      </p:sp>
    </p:spTree>
    <p:extLst>
      <p:ext uri="{BB962C8B-B14F-4D97-AF65-F5344CB8AC3E}">
        <p14:creationId xmlns:p14="http://schemas.microsoft.com/office/powerpoint/2010/main" val="10686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CCA909ED-6BB9-B849-A4B6-7F74C276F1ED}"/>
              </a:ext>
            </a:extLst>
          </p:cNvPr>
          <p:cNvSpPr/>
          <p:nvPr/>
        </p:nvSpPr>
        <p:spPr bwMode="auto">
          <a:xfrm>
            <a:off x="182881" y="2705099"/>
            <a:ext cx="11826238" cy="3649981"/>
          </a:xfrm>
          <a:prstGeom prst="rect">
            <a:avLst/>
          </a:prstGeom>
          <a:solidFill>
            <a:srgbClr val="7F8480">
              <a:alpha val="8000"/>
            </a:srgb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fontAlgn="base">
              <a:spcBef>
                <a:spcPct val="0"/>
              </a:spcBef>
              <a:spcAft>
                <a:spcPct val="0"/>
              </a:spcAft>
            </a:pPr>
            <a:endParaRPr lang="en-US" sz="1200">
              <a:solidFill>
                <a:srgbClr val="7FBAAC"/>
              </a:solidFill>
              <a:latin typeface="Arial" charset="0"/>
            </a:endParaRPr>
          </a:p>
        </p:txBody>
      </p:sp>
      <p:grpSp>
        <p:nvGrpSpPr>
          <p:cNvPr id="8" name="Group 7">
            <a:extLst>
              <a:ext uri="{FF2B5EF4-FFF2-40B4-BE49-F238E27FC236}">
                <a16:creationId xmlns:a16="http://schemas.microsoft.com/office/drawing/2014/main" id="{FB14CC3B-D4DF-E84A-B45F-9D07AE6B0C4C}"/>
              </a:ext>
            </a:extLst>
          </p:cNvPr>
          <p:cNvGrpSpPr/>
          <p:nvPr/>
        </p:nvGrpSpPr>
        <p:grpSpPr>
          <a:xfrm>
            <a:off x="508328" y="3638884"/>
            <a:ext cx="11397344" cy="1660070"/>
            <a:chOff x="1415558" y="2524401"/>
            <a:chExt cx="10541876" cy="1242841"/>
          </a:xfrm>
        </p:grpSpPr>
        <p:sp>
          <p:nvSpPr>
            <p:cNvPr id="9" name="Rectangle 8">
              <a:extLst>
                <a:ext uri="{FF2B5EF4-FFF2-40B4-BE49-F238E27FC236}">
                  <a16:creationId xmlns:a16="http://schemas.microsoft.com/office/drawing/2014/main" id="{B8B70E63-9881-6247-9111-45AFD39EC7DC}"/>
                </a:ext>
              </a:extLst>
            </p:cNvPr>
            <p:cNvSpPr/>
            <p:nvPr/>
          </p:nvSpPr>
          <p:spPr>
            <a:xfrm>
              <a:off x="1415558" y="2526186"/>
              <a:ext cx="2513295" cy="1238554"/>
            </a:xfrm>
            <a:prstGeom prst="rect">
              <a:avLst/>
            </a:prstGeom>
            <a:solidFill>
              <a:schemeClr val="tx1"/>
            </a:solidFill>
            <a:ln w="25400" cap="flat" cmpd="sng" algn="ctr">
              <a:noFill/>
              <a:prstDash val="solid"/>
            </a:ln>
            <a:effectLst/>
          </p:spPr>
          <p:txBody>
            <a:bodyPr lIns="216000" tIns="180000" rIns="108000" bIns="180000" rtlCol="0" anchor="ctr"/>
            <a:lstStyle/>
            <a:p>
              <a:pPr lvl="0" algn="l" rtl="0">
                <a:spcBef>
                  <a:spcPts val="0"/>
                </a:spcBef>
                <a:spcAft>
                  <a:spcPts val="0"/>
                </a:spcAft>
                <a:defRPr/>
              </a:pPr>
              <a:r>
                <a:rPr lang="en-GB" sz="6600" kern="1200">
                  <a:solidFill>
                    <a:srgbClr val="FFFFFF"/>
                  </a:solidFill>
                  <a:latin typeface="Calibre Light" panose="020B0303030202060203" pitchFamily="34" charset="77"/>
                </a:rPr>
                <a:t>2050</a:t>
              </a:r>
            </a:p>
            <a:p>
              <a:pPr lvl="0" algn="l" rtl="0">
                <a:spcBef>
                  <a:spcPts val="0"/>
                </a:spcBef>
                <a:spcAft>
                  <a:spcPts val="0"/>
                </a:spcAft>
                <a:defRPr/>
              </a:pPr>
              <a:r>
                <a:rPr lang="en-GB" sz="1200" kern="1200">
                  <a:solidFill>
                    <a:srgbClr val="FFFFFF"/>
                  </a:solidFill>
                  <a:latin typeface="Calibre Medium" panose="020B0503030202060203" pitchFamily="34" charset="77"/>
                </a:rPr>
                <a:t>EU and IE deadline for net zero carbon</a:t>
              </a:r>
            </a:p>
            <a:p>
              <a:pPr lvl="0" algn="l" rtl="0">
                <a:spcBef>
                  <a:spcPts val="0"/>
                </a:spcBef>
                <a:spcAft>
                  <a:spcPts val="0"/>
                </a:spcAft>
                <a:defRPr/>
              </a:pPr>
              <a:r>
                <a:rPr lang="en-GB" sz="1200" kern="1200">
                  <a:solidFill>
                    <a:srgbClr val="FFFFFF"/>
                  </a:solidFill>
                  <a:latin typeface="Calibre Medium" panose="020B0503030202060203" pitchFamily="34" charset="77"/>
                </a:rPr>
                <a:t>    </a:t>
              </a:r>
            </a:p>
          </p:txBody>
        </p:sp>
        <p:sp>
          <p:nvSpPr>
            <p:cNvPr id="10" name="Rectangle 9">
              <a:extLst>
                <a:ext uri="{FF2B5EF4-FFF2-40B4-BE49-F238E27FC236}">
                  <a16:creationId xmlns:a16="http://schemas.microsoft.com/office/drawing/2014/main" id="{F5F3977F-C6E9-124E-A035-1DB9A6C337D7}"/>
                </a:ext>
              </a:extLst>
            </p:cNvPr>
            <p:cNvSpPr/>
            <p:nvPr/>
          </p:nvSpPr>
          <p:spPr>
            <a:xfrm>
              <a:off x="4058509" y="2528689"/>
              <a:ext cx="2513295" cy="1238553"/>
            </a:xfrm>
            <a:prstGeom prst="rect">
              <a:avLst/>
            </a:prstGeom>
            <a:solidFill>
              <a:srgbClr val="528084"/>
            </a:solidFill>
            <a:ln w="25400" cap="flat" cmpd="sng" algn="ctr">
              <a:noFill/>
              <a:prstDash val="solid"/>
            </a:ln>
            <a:effectLst/>
          </p:spPr>
          <p:txBody>
            <a:bodyPr lIns="216000" tIns="180000" rIns="108000" bIns="180000" rtlCol="0" anchor="ctr"/>
            <a:lstStyle/>
            <a:p>
              <a:pPr lvl="0" algn="l" rtl="0">
                <a:spcBef>
                  <a:spcPts val="0"/>
                </a:spcBef>
                <a:spcAft>
                  <a:spcPts val="0"/>
                </a:spcAft>
                <a:defRPr/>
              </a:pPr>
              <a:r>
                <a:rPr lang="en-GB" sz="6600" kern="1200">
                  <a:solidFill>
                    <a:srgbClr val="FFFFFF"/>
                  </a:solidFill>
                  <a:latin typeface="Calibre Light" panose="020B0303030202060203" pitchFamily="34" charset="77"/>
                </a:rPr>
                <a:t>80%</a:t>
              </a:r>
            </a:p>
            <a:p>
              <a:pPr lvl="0" algn="l" rtl="0">
                <a:spcBef>
                  <a:spcPts val="0"/>
                </a:spcBef>
                <a:spcAft>
                  <a:spcPts val="0"/>
                </a:spcAft>
                <a:defRPr/>
              </a:pPr>
              <a:r>
                <a:rPr lang="en-GB" sz="1200" kern="1200">
                  <a:solidFill>
                    <a:srgbClr val="FFFFFF"/>
                  </a:solidFill>
                  <a:latin typeface="Calibre Medium" panose="020B0503030202060203" pitchFamily="34" charset="77"/>
                </a:rPr>
                <a:t>of building stock that will exist in 2050 is already built and needs retrofitting</a:t>
              </a:r>
            </a:p>
          </p:txBody>
        </p:sp>
        <p:sp>
          <p:nvSpPr>
            <p:cNvPr id="11" name="Rectangle 10">
              <a:extLst>
                <a:ext uri="{FF2B5EF4-FFF2-40B4-BE49-F238E27FC236}">
                  <a16:creationId xmlns:a16="http://schemas.microsoft.com/office/drawing/2014/main" id="{2680EA62-D57D-E84B-954B-F4206E859D34}"/>
                </a:ext>
              </a:extLst>
            </p:cNvPr>
            <p:cNvSpPr/>
            <p:nvPr/>
          </p:nvSpPr>
          <p:spPr>
            <a:xfrm>
              <a:off x="6709768" y="2524401"/>
              <a:ext cx="2538228" cy="1227241"/>
            </a:xfrm>
            <a:prstGeom prst="rect">
              <a:avLst/>
            </a:prstGeom>
            <a:solidFill>
              <a:srgbClr val="012A2D"/>
            </a:solidFill>
            <a:ln w="25400" cap="flat" cmpd="sng" algn="ctr">
              <a:noFill/>
              <a:prstDash val="solid"/>
            </a:ln>
            <a:effectLst/>
          </p:spPr>
          <p:txBody>
            <a:bodyPr lIns="216000" tIns="180000" rIns="108000" bIns="180000" rtlCol="0" anchor="ctr"/>
            <a:lstStyle/>
            <a:p>
              <a:pPr lvl="0" algn="l" rtl="0">
                <a:spcBef>
                  <a:spcPts val="0"/>
                </a:spcBef>
                <a:spcAft>
                  <a:spcPts val="0"/>
                </a:spcAft>
                <a:defRPr/>
              </a:pPr>
              <a:r>
                <a:rPr lang="en-GB" sz="6600" kern="1200">
                  <a:solidFill>
                    <a:srgbClr val="FFFFFF"/>
                  </a:solidFill>
                  <a:latin typeface="Calibre Light" panose="020B0303030202060203" pitchFamily="34" charset="77"/>
                </a:rPr>
                <a:t>51%</a:t>
              </a:r>
            </a:p>
            <a:p>
              <a:pPr lvl="0" algn="l" rtl="0">
                <a:spcBef>
                  <a:spcPts val="0"/>
                </a:spcBef>
                <a:spcAft>
                  <a:spcPts val="0"/>
                </a:spcAft>
                <a:defRPr/>
              </a:pPr>
              <a:r>
                <a:rPr lang="en-GB" sz="1200" kern="1200">
                  <a:solidFill>
                    <a:srgbClr val="FFFFFF"/>
                  </a:solidFill>
                  <a:latin typeface="Calibre Medium" panose="020B0503030202060203" pitchFamily="34" charset="77"/>
                </a:rPr>
                <a:t>Irish Government Commitment to reduction in carbon emissions by 2030</a:t>
              </a:r>
            </a:p>
          </p:txBody>
        </p:sp>
        <p:sp>
          <p:nvSpPr>
            <p:cNvPr id="13" name="Rectangle 12">
              <a:extLst>
                <a:ext uri="{FF2B5EF4-FFF2-40B4-BE49-F238E27FC236}">
                  <a16:creationId xmlns:a16="http://schemas.microsoft.com/office/drawing/2014/main" id="{E7BADA8B-D582-454A-BEF0-BA89241B4F9E}"/>
                </a:ext>
              </a:extLst>
            </p:cNvPr>
            <p:cNvSpPr/>
            <p:nvPr/>
          </p:nvSpPr>
          <p:spPr>
            <a:xfrm>
              <a:off x="9336095" y="2550220"/>
              <a:ext cx="2621339" cy="1212789"/>
            </a:xfrm>
            <a:prstGeom prst="rect">
              <a:avLst/>
            </a:prstGeom>
            <a:solidFill>
              <a:schemeClr val="tx2"/>
            </a:solidFill>
            <a:ln w="25400" cap="flat" cmpd="sng" algn="ctr">
              <a:noFill/>
              <a:prstDash val="solid"/>
            </a:ln>
            <a:effectLst/>
          </p:spPr>
          <p:txBody>
            <a:bodyPr lIns="216000" tIns="180000" rIns="108000" bIns="180000" rtlCol="0" anchor="ctr"/>
            <a:lstStyle/>
            <a:p>
              <a:pPr lvl="0" algn="l" rtl="0">
                <a:spcBef>
                  <a:spcPts val="0"/>
                </a:spcBef>
                <a:spcAft>
                  <a:spcPts val="0"/>
                </a:spcAft>
                <a:defRPr/>
              </a:pPr>
              <a:r>
                <a:rPr lang="en-GB" sz="6600" kern="1200" dirty="0">
                  <a:solidFill>
                    <a:srgbClr val="435154"/>
                  </a:solidFill>
                  <a:latin typeface="Calibre Light" panose="020B0303030202060203" pitchFamily="34" charset="77"/>
                </a:rPr>
                <a:t>37%</a:t>
              </a:r>
            </a:p>
            <a:p>
              <a:pPr lvl="0" algn="l" rtl="0">
                <a:spcBef>
                  <a:spcPts val="0"/>
                </a:spcBef>
                <a:spcAft>
                  <a:spcPts val="0"/>
                </a:spcAft>
                <a:defRPr/>
              </a:pPr>
              <a:r>
                <a:rPr lang="en-GB" sz="1200" dirty="0">
                  <a:solidFill>
                    <a:srgbClr val="435154"/>
                  </a:solidFill>
                  <a:latin typeface="Calibre Medium" panose="020B0503030202060203" pitchFamily="34" charset="77"/>
                </a:rPr>
                <a:t>o</a:t>
              </a:r>
              <a:r>
                <a:rPr lang="en-GB" sz="1200" kern="1200" dirty="0">
                  <a:solidFill>
                    <a:srgbClr val="435154"/>
                  </a:solidFill>
                  <a:latin typeface="Calibre Medium" panose="020B0503030202060203" pitchFamily="34" charset="77"/>
                </a:rPr>
                <a:t>f global carbon emissions can be attributed to the built environment</a:t>
              </a:r>
            </a:p>
          </p:txBody>
        </p:sp>
      </p:grpSp>
      <p:sp>
        <p:nvSpPr>
          <p:cNvPr id="7" name="Text Placeholder 6">
            <a:extLst>
              <a:ext uri="{FF2B5EF4-FFF2-40B4-BE49-F238E27FC236}">
                <a16:creationId xmlns:a16="http://schemas.microsoft.com/office/drawing/2014/main" id="{502957A7-E1E8-644D-B956-B75F5129D7E4}"/>
              </a:ext>
            </a:extLst>
          </p:cNvPr>
          <p:cNvSpPr>
            <a:spLocks noGrp="1"/>
          </p:cNvSpPr>
          <p:nvPr>
            <p:ph type="body" sz="quarter" idx="43"/>
          </p:nvPr>
        </p:nvSpPr>
        <p:spPr>
          <a:xfrm>
            <a:off x="1536699" y="957804"/>
            <a:ext cx="2930369" cy="275159"/>
          </a:xfrm>
        </p:spPr>
        <p:txBody>
          <a:bodyPr/>
          <a:lstStyle/>
          <a:p>
            <a:r>
              <a:rPr lang="en-GB"/>
              <a:t>Net zero carbon asset planning</a:t>
            </a:r>
          </a:p>
        </p:txBody>
      </p:sp>
      <p:sp>
        <p:nvSpPr>
          <p:cNvPr id="2" name="Title 1">
            <a:extLst>
              <a:ext uri="{FF2B5EF4-FFF2-40B4-BE49-F238E27FC236}">
                <a16:creationId xmlns:a16="http://schemas.microsoft.com/office/drawing/2014/main" id="{59291086-1BD9-2589-CCC3-E87013B4FCF7}"/>
              </a:ext>
            </a:extLst>
          </p:cNvPr>
          <p:cNvSpPr>
            <a:spLocks noGrp="1"/>
          </p:cNvSpPr>
          <p:nvPr>
            <p:ph type="title"/>
          </p:nvPr>
        </p:nvSpPr>
        <p:spPr>
          <a:xfrm>
            <a:off x="511174" y="1601788"/>
            <a:ext cx="11172497" cy="1827194"/>
          </a:xfrm>
        </p:spPr>
        <p:txBody>
          <a:bodyPr/>
          <a:lstStyle/>
          <a:p>
            <a:pPr algn="l" rtl="0">
              <a:lnSpc>
                <a:spcPts val="6000"/>
              </a:lnSpc>
              <a:spcBef>
                <a:spcPts val="1200"/>
              </a:spcBef>
              <a:spcAft>
                <a:spcPts val="1200"/>
              </a:spcAft>
            </a:pPr>
            <a:r>
              <a:rPr lang="en-US">
                <a:latin typeface="Financier Display Medium" panose="02020503070506060203" pitchFamily="18" charset="77"/>
                <a:ea typeface="+mn-ea"/>
                <a:cs typeface="+mn-cs"/>
              </a:rPr>
              <a:t>The big picture: Net zero carbon</a:t>
            </a:r>
          </a:p>
        </p:txBody>
      </p:sp>
    </p:spTree>
    <p:extLst>
      <p:ext uri="{BB962C8B-B14F-4D97-AF65-F5344CB8AC3E}">
        <p14:creationId xmlns:p14="http://schemas.microsoft.com/office/powerpoint/2010/main" val="1400751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FF01-2377-DD44-9453-501956984BF6}"/>
              </a:ext>
            </a:extLst>
          </p:cNvPr>
          <p:cNvSpPr>
            <a:spLocks noGrp="1"/>
          </p:cNvSpPr>
          <p:nvPr>
            <p:ph type="title"/>
          </p:nvPr>
        </p:nvSpPr>
        <p:spPr>
          <a:xfrm>
            <a:off x="511176" y="1601789"/>
            <a:ext cx="5584824" cy="475766"/>
          </a:xfrm>
        </p:spPr>
        <p:txBody>
          <a:bodyPr/>
          <a:lstStyle/>
          <a:p>
            <a:r>
              <a:rPr lang="en-US" dirty="0"/>
              <a:t>Decarbonization roadmap</a:t>
            </a:r>
          </a:p>
        </p:txBody>
      </p:sp>
      <p:sp>
        <p:nvSpPr>
          <p:cNvPr id="3" name="Text Placeholder 2">
            <a:extLst>
              <a:ext uri="{FF2B5EF4-FFF2-40B4-BE49-F238E27FC236}">
                <a16:creationId xmlns:a16="http://schemas.microsoft.com/office/drawing/2014/main" id="{E872EE11-5BF8-8349-AB22-B485BA432F27}"/>
              </a:ext>
            </a:extLst>
          </p:cNvPr>
          <p:cNvSpPr>
            <a:spLocks noGrp="1"/>
          </p:cNvSpPr>
          <p:nvPr>
            <p:ph type="body" sz="quarter" idx="10"/>
          </p:nvPr>
        </p:nvSpPr>
        <p:spPr/>
        <p:txBody>
          <a:bodyPr/>
          <a:lstStyle/>
          <a:p>
            <a:r>
              <a:rPr lang="en-US" dirty="0" err="1"/>
              <a:t>Nzc</a:t>
            </a:r>
            <a:endParaRPr lang="en-US" dirty="0"/>
          </a:p>
        </p:txBody>
      </p:sp>
      <p:sp>
        <p:nvSpPr>
          <p:cNvPr id="4" name="Content Placeholder 3">
            <a:extLst>
              <a:ext uri="{FF2B5EF4-FFF2-40B4-BE49-F238E27FC236}">
                <a16:creationId xmlns:a16="http://schemas.microsoft.com/office/drawing/2014/main" id="{B8A8560B-0B4E-B74C-A60C-271D00D68C96}"/>
              </a:ext>
            </a:extLst>
          </p:cNvPr>
          <p:cNvSpPr>
            <a:spLocks noGrp="1"/>
          </p:cNvSpPr>
          <p:nvPr>
            <p:ph sz="quarter" idx="12"/>
          </p:nvPr>
        </p:nvSpPr>
        <p:spPr>
          <a:xfrm>
            <a:off x="511176" y="2021693"/>
            <a:ext cx="7068312" cy="510833"/>
          </a:xfrm>
        </p:spPr>
        <p:txBody>
          <a:bodyPr/>
          <a:lstStyle/>
          <a:p>
            <a:r>
              <a:rPr lang="en-US"/>
              <a:t>Not all avoided carbon is created equal</a:t>
            </a:r>
          </a:p>
          <a:p>
            <a:endParaRPr lang="en-US"/>
          </a:p>
        </p:txBody>
      </p:sp>
      <p:grpSp>
        <p:nvGrpSpPr>
          <p:cNvPr id="16" name="Group 15">
            <a:extLst>
              <a:ext uri="{FF2B5EF4-FFF2-40B4-BE49-F238E27FC236}">
                <a16:creationId xmlns:a16="http://schemas.microsoft.com/office/drawing/2014/main" id="{1F079D06-D520-44DB-9908-C5683A9E7517}"/>
              </a:ext>
            </a:extLst>
          </p:cNvPr>
          <p:cNvGrpSpPr/>
          <p:nvPr/>
        </p:nvGrpSpPr>
        <p:grpSpPr>
          <a:xfrm>
            <a:off x="625655" y="2971759"/>
            <a:ext cx="10963205" cy="3371376"/>
            <a:chOff x="625655" y="2971759"/>
            <a:chExt cx="10963205" cy="3371376"/>
          </a:xfrm>
        </p:grpSpPr>
        <p:grpSp>
          <p:nvGrpSpPr>
            <p:cNvPr id="53" name="Group 52">
              <a:extLst>
                <a:ext uri="{FF2B5EF4-FFF2-40B4-BE49-F238E27FC236}">
                  <a16:creationId xmlns:a16="http://schemas.microsoft.com/office/drawing/2014/main" id="{F18DA152-BFDD-B84F-899B-1D375C3C8FBA}"/>
                </a:ext>
              </a:extLst>
            </p:cNvPr>
            <p:cNvGrpSpPr/>
            <p:nvPr/>
          </p:nvGrpSpPr>
          <p:grpSpPr>
            <a:xfrm>
              <a:off x="625820" y="3485408"/>
              <a:ext cx="1525496" cy="2626596"/>
              <a:chOff x="2810" y="3348569"/>
              <a:chExt cx="1525496" cy="2626596"/>
            </a:xfrm>
          </p:grpSpPr>
          <p:sp>
            <p:nvSpPr>
              <p:cNvPr id="5" name="Rectangle 4">
                <a:extLst>
                  <a:ext uri="{FF2B5EF4-FFF2-40B4-BE49-F238E27FC236}">
                    <a16:creationId xmlns:a16="http://schemas.microsoft.com/office/drawing/2014/main" id="{569C812F-1483-214B-B803-2DF464A30D54}"/>
                  </a:ext>
                </a:extLst>
              </p:cNvPr>
              <p:cNvSpPr/>
              <p:nvPr/>
            </p:nvSpPr>
            <p:spPr>
              <a:xfrm>
                <a:off x="2810" y="3348569"/>
                <a:ext cx="1346200" cy="461431"/>
              </a:xfrm>
              <a:prstGeom prst="rect">
                <a:avLst/>
              </a:prstGeom>
              <a:noFill/>
              <a:ln>
                <a:noFill/>
              </a:ln>
            </p:spPr>
            <p:txBody>
              <a:bodyPr wrap="square" lIns="0" tIns="0" rIns="0" bIns="0" anchor="ctr">
                <a:noAutofit/>
              </a:bodyPr>
              <a:lstStyle/>
              <a:p>
                <a:pPr marL="0" marR="0" lvl="1" indent="0" algn="l" defTabSz="914400" eaLnBrk="1" fontAlgn="auto" latinLnBrk="0" hangingPunct="1">
                  <a:lnSpc>
                    <a:spcPct val="100000"/>
                  </a:lnSpc>
                  <a:spcBef>
                    <a:spcPts val="0"/>
                  </a:spcBef>
                  <a:spcAft>
                    <a:spcPts val="600"/>
                  </a:spcAft>
                  <a:buClrTx/>
                  <a:buSzTx/>
                  <a:buFontTx/>
                  <a:buNone/>
                  <a:tabLst/>
                  <a:defRPr/>
                </a:pPr>
                <a:r>
                  <a:rPr kumimoji="0" lang="en-AU" sz="14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Start with a plan</a:t>
                </a:r>
              </a:p>
            </p:txBody>
          </p:sp>
          <p:sp>
            <p:nvSpPr>
              <p:cNvPr id="6" name="TextBox 5">
                <a:extLst>
                  <a:ext uri="{FF2B5EF4-FFF2-40B4-BE49-F238E27FC236}">
                    <a16:creationId xmlns:a16="http://schemas.microsoft.com/office/drawing/2014/main" id="{8E6DA5D3-BEAF-F648-B5AE-8BF96C421BAC}"/>
                  </a:ext>
                </a:extLst>
              </p:cNvPr>
              <p:cNvSpPr txBox="1"/>
              <p:nvPr/>
            </p:nvSpPr>
            <p:spPr>
              <a:xfrm>
                <a:off x="2810" y="4133326"/>
                <a:ext cx="1525496" cy="1841839"/>
              </a:xfrm>
              <a:prstGeom prst="rect">
                <a:avLst/>
              </a:prstGeom>
              <a:noFill/>
              <a:ln>
                <a:noFill/>
              </a:ln>
            </p:spPr>
            <p:txBody>
              <a:bodyPr wrap="square" lIns="0" tIns="0" rIns="0" bIns="0" rtlCol="0">
                <a:noAutofit/>
              </a:bodyPr>
              <a:lstStyle/>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dirty="0">
                    <a:ln>
                      <a:noFill/>
                    </a:ln>
                    <a:solidFill>
                      <a:srgbClr val="435254"/>
                    </a:solidFill>
                    <a:effectLst/>
                    <a:uLnTx/>
                    <a:uFillTx/>
                    <a:latin typeface="Calibre"/>
                    <a:ea typeface="+mn-ea"/>
                    <a:cs typeface="+mn-cs"/>
                  </a:rPr>
                  <a:t>Client decision support</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dirty="0">
                    <a:ln>
                      <a:noFill/>
                    </a:ln>
                    <a:solidFill>
                      <a:srgbClr val="435254"/>
                    </a:solidFill>
                    <a:effectLst/>
                    <a:uLnTx/>
                    <a:uFillTx/>
                    <a:latin typeface="Calibre"/>
                    <a:ea typeface="+mn-ea"/>
                    <a:cs typeface="+mn-cs"/>
                  </a:rPr>
                  <a:t>Inventory creation, goal setting, process development, cost forecasting, reduction strategies aligned with Science Based Targets (SBTi)</a:t>
                </a:r>
              </a:p>
            </p:txBody>
          </p:sp>
        </p:grpSp>
        <p:grpSp>
          <p:nvGrpSpPr>
            <p:cNvPr id="54" name="Group 53">
              <a:extLst>
                <a:ext uri="{FF2B5EF4-FFF2-40B4-BE49-F238E27FC236}">
                  <a16:creationId xmlns:a16="http://schemas.microsoft.com/office/drawing/2014/main" id="{7E9238A9-CB15-F544-AFFC-44C41B260AA6}"/>
                </a:ext>
              </a:extLst>
            </p:cNvPr>
            <p:cNvGrpSpPr/>
            <p:nvPr/>
          </p:nvGrpSpPr>
          <p:grpSpPr>
            <a:xfrm>
              <a:off x="2356216" y="3475569"/>
              <a:ext cx="1346200" cy="2626596"/>
              <a:chOff x="1836002" y="3348569"/>
              <a:chExt cx="1346200" cy="2626596"/>
            </a:xfrm>
          </p:grpSpPr>
          <p:sp>
            <p:nvSpPr>
              <p:cNvPr id="7" name="Rectangle 6">
                <a:extLst>
                  <a:ext uri="{FF2B5EF4-FFF2-40B4-BE49-F238E27FC236}">
                    <a16:creationId xmlns:a16="http://schemas.microsoft.com/office/drawing/2014/main" id="{DA3769DE-85CF-8644-A158-7032D17EAA2C}"/>
                  </a:ext>
                </a:extLst>
              </p:cNvPr>
              <p:cNvSpPr/>
              <p:nvPr/>
            </p:nvSpPr>
            <p:spPr>
              <a:xfrm>
                <a:off x="1836002" y="3348569"/>
                <a:ext cx="1346200" cy="461431"/>
              </a:xfrm>
              <a:prstGeom prst="rect">
                <a:avLst/>
              </a:prstGeom>
              <a:noFill/>
              <a:ln>
                <a:noFill/>
              </a:ln>
            </p:spPr>
            <p:txBody>
              <a:bodyPr wrap="square" lIns="0" tIns="0" rIns="0" bIns="0" anchor="ctr">
                <a:noAutofit/>
              </a:bodyPr>
              <a:lstStyle/>
              <a:p>
                <a:pPr marL="0" marR="0" lvl="1" indent="0" algn="l" defTabSz="914400" eaLnBrk="1" fontAlgn="auto" latinLnBrk="0" hangingPunct="1">
                  <a:lnSpc>
                    <a:spcPct val="100000"/>
                  </a:lnSpc>
                  <a:spcBef>
                    <a:spcPts val="0"/>
                  </a:spcBef>
                  <a:spcAft>
                    <a:spcPts val="600"/>
                  </a:spcAft>
                  <a:buClrTx/>
                  <a:buSzTx/>
                  <a:buFontTx/>
                  <a:buNone/>
                  <a:tabLst/>
                  <a:defRPr/>
                </a:pPr>
                <a:r>
                  <a:rPr kumimoji="0" lang="en-AU" sz="14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Use less energy</a:t>
                </a:r>
              </a:p>
            </p:txBody>
          </p:sp>
          <p:sp>
            <p:nvSpPr>
              <p:cNvPr id="8" name="TextBox 7">
                <a:extLst>
                  <a:ext uri="{FF2B5EF4-FFF2-40B4-BE49-F238E27FC236}">
                    <a16:creationId xmlns:a16="http://schemas.microsoft.com/office/drawing/2014/main" id="{B1DCF84A-AA6A-7F44-947E-7E1B5944E57C}"/>
                  </a:ext>
                </a:extLst>
              </p:cNvPr>
              <p:cNvSpPr txBox="1"/>
              <p:nvPr/>
            </p:nvSpPr>
            <p:spPr>
              <a:xfrm>
                <a:off x="1836002" y="4133326"/>
                <a:ext cx="1346200" cy="1841839"/>
              </a:xfrm>
              <a:prstGeom prst="rect">
                <a:avLst/>
              </a:prstGeom>
              <a:noFill/>
              <a:ln>
                <a:noFill/>
              </a:ln>
            </p:spPr>
            <p:txBody>
              <a:bodyPr wrap="square" lIns="0" tIns="0" rIns="0" bIns="0" rtlCol="0">
                <a:noAutofit/>
              </a:bodyPr>
              <a:lstStyle/>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Leverage an asset based retrofit strategy </a:t>
                </a:r>
                <a:r>
                  <a:rPr lang="en-US" sz="1200" kern="0">
                    <a:solidFill>
                      <a:srgbClr val="435254"/>
                    </a:solidFill>
                    <a:latin typeface="Calibre"/>
                  </a:rPr>
                  <a:t>via APEX7 to increase </a:t>
                </a:r>
                <a:r>
                  <a:rPr kumimoji="0" lang="en-US" sz="1200" b="0" i="0" u="none" strike="noStrike" kern="0" cap="none" spc="0" normalizeH="0" baseline="0" noProof="0">
                    <a:ln>
                      <a:noFill/>
                    </a:ln>
                    <a:solidFill>
                      <a:srgbClr val="435254"/>
                    </a:solidFill>
                    <a:effectLst/>
                    <a:uLnTx/>
                    <a:uFillTx/>
                    <a:latin typeface="Calibre"/>
                    <a:ea typeface="+mn-ea"/>
                    <a:cs typeface="+mn-cs"/>
                  </a:rPr>
                  <a:t>efficiency</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lang="en-US" sz="1200" kern="0">
                    <a:solidFill>
                      <a:srgbClr val="435254"/>
                    </a:solidFill>
                    <a:latin typeface="Calibre"/>
                  </a:rPr>
                  <a:t>Efficiency retrofits</a:t>
                </a:r>
                <a:endParaRPr kumimoji="0" lang="en-US" sz="1200" b="0" i="0" u="none" strike="noStrike" kern="0" cap="none" spc="0" normalizeH="0" baseline="0" noProof="0">
                  <a:ln>
                    <a:noFill/>
                  </a:ln>
                  <a:solidFill>
                    <a:srgbClr val="435254"/>
                  </a:solidFill>
                  <a:effectLst/>
                  <a:uLnTx/>
                  <a:uFillTx/>
                  <a:latin typeface="Calibre"/>
                  <a:ea typeface="+mn-ea"/>
                  <a:cs typeface="+mn-cs"/>
                </a:endParaRP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Scale rapidly with Efficiency-as-a-Service </a:t>
                </a:r>
              </a:p>
            </p:txBody>
          </p:sp>
        </p:grpSp>
        <p:grpSp>
          <p:nvGrpSpPr>
            <p:cNvPr id="55" name="Group 54">
              <a:extLst>
                <a:ext uri="{FF2B5EF4-FFF2-40B4-BE49-F238E27FC236}">
                  <a16:creationId xmlns:a16="http://schemas.microsoft.com/office/drawing/2014/main" id="{C5BDAD73-C1A9-4747-BC72-3B25A9508784}"/>
                </a:ext>
              </a:extLst>
            </p:cNvPr>
            <p:cNvGrpSpPr/>
            <p:nvPr/>
          </p:nvGrpSpPr>
          <p:grpSpPr>
            <a:xfrm>
              <a:off x="3907316" y="3475569"/>
              <a:ext cx="1346200" cy="2626595"/>
              <a:chOff x="3669194" y="3348569"/>
              <a:chExt cx="1346200" cy="2626595"/>
            </a:xfrm>
          </p:grpSpPr>
          <p:sp>
            <p:nvSpPr>
              <p:cNvPr id="9" name="Rectangle 8">
                <a:extLst>
                  <a:ext uri="{FF2B5EF4-FFF2-40B4-BE49-F238E27FC236}">
                    <a16:creationId xmlns:a16="http://schemas.microsoft.com/office/drawing/2014/main" id="{288818AB-1F33-BB47-969F-2F32C5E519A0}"/>
                  </a:ext>
                </a:extLst>
              </p:cNvPr>
              <p:cNvSpPr/>
              <p:nvPr/>
            </p:nvSpPr>
            <p:spPr>
              <a:xfrm>
                <a:off x="3669194" y="3348569"/>
                <a:ext cx="1346200" cy="461431"/>
              </a:xfrm>
              <a:prstGeom prst="rect">
                <a:avLst/>
              </a:prstGeom>
              <a:noFill/>
              <a:ln>
                <a:noFill/>
              </a:ln>
            </p:spPr>
            <p:txBody>
              <a:bodyPr wrap="square" lIns="0" tIns="0" rIns="0" bIns="0" anchor="ctr">
                <a:noAutofit/>
              </a:bodyPr>
              <a:lstStyle/>
              <a:p>
                <a:pPr marL="0" marR="0" lvl="1" indent="0" algn="l" defTabSz="914400" eaLnBrk="1" fontAlgn="auto" latinLnBrk="0" hangingPunct="1">
                  <a:lnSpc>
                    <a:spcPct val="100000"/>
                  </a:lnSpc>
                  <a:spcBef>
                    <a:spcPts val="0"/>
                  </a:spcBef>
                  <a:spcAft>
                    <a:spcPts val="600"/>
                  </a:spcAft>
                  <a:buClrTx/>
                  <a:buSzTx/>
                  <a:buFontTx/>
                  <a:buNone/>
                  <a:tabLst/>
                  <a:defRPr/>
                </a:pPr>
                <a:r>
                  <a:rPr kumimoji="0" lang="en-AU" sz="14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Electrification</a:t>
                </a:r>
              </a:p>
            </p:txBody>
          </p:sp>
          <p:sp>
            <p:nvSpPr>
              <p:cNvPr id="10" name="TextBox 9">
                <a:extLst>
                  <a:ext uri="{FF2B5EF4-FFF2-40B4-BE49-F238E27FC236}">
                    <a16:creationId xmlns:a16="http://schemas.microsoft.com/office/drawing/2014/main" id="{7D4E55EA-55AF-6A4F-BBA2-4E6774415C60}"/>
                  </a:ext>
                </a:extLst>
              </p:cNvPr>
              <p:cNvSpPr txBox="1"/>
              <p:nvPr/>
            </p:nvSpPr>
            <p:spPr>
              <a:xfrm>
                <a:off x="3669194" y="4133325"/>
                <a:ext cx="1346200" cy="1841839"/>
              </a:xfrm>
              <a:prstGeom prst="rect">
                <a:avLst/>
              </a:prstGeom>
              <a:noFill/>
              <a:ln>
                <a:noFill/>
              </a:ln>
            </p:spPr>
            <p:txBody>
              <a:bodyPr wrap="square" lIns="0" tIns="0" rIns="0" bIns="0" rtlCol="0">
                <a:noAutofit/>
              </a:bodyPr>
              <a:lstStyle/>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Replacement of fossil fuel burning equipment with efficient electric</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Heat pumps including chillers and ground source</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Thermal storage</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435254"/>
                  </a:solidFill>
                  <a:effectLst/>
                  <a:uLnTx/>
                  <a:uFillTx/>
                  <a:latin typeface="Calibre Light" panose="020B0303030202060203" pitchFamily="34" charset="77"/>
                  <a:ea typeface="+mn-ea"/>
                  <a:cs typeface="+mn-cs"/>
                </a:endParaRPr>
              </a:p>
            </p:txBody>
          </p:sp>
        </p:grpSp>
        <p:grpSp>
          <p:nvGrpSpPr>
            <p:cNvPr id="56" name="Group 55">
              <a:extLst>
                <a:ext uri="{FF2B5EF4-FFF2-40B4-BE49-F238E27FC236}">
                  <a16:creationId xmlns:a16="http://schemas.microsoft.com/office/drawing/2014/main" id="{78403EEF-2047-BC4B-A921-32FB98B538B6}"/>
                </a:ext>
              </a:extLst>
            </p:cNvPr>
            <p:cNvGrpSpPr/>
            <p:nvPr/>
          </p:nvGrpSpPr>
          <p:grpSpPr>
            <a:xfrm>
              <a:off x="6895334" y="3475569"/>
              <a:ext cx="1477142" cy="2626596"/>
              <a:chOff x="5502386" y="3348569"/>
              <a:chExt cx="1477142" cy="2626596"/>
            </a:xfrm>
          </p:grpSpPr>
          <p:sp>
            <p:nvSpPr>
              <p:cNvPr id="11" name="Rectangle 10">
                <a:extLst>
                  <a:ext uri="{FF2B5EF4-FFF2-40B4-BE49-F238E27FC236}">
                    <a16:creationId xmlns:a16="http://schemas.microsoft.com/office/drawing/2014/main" id="{B75C886F-84A5-1F4D-96DA-4A9EAA9DDAF1}"/>
                  </a:ext>
                </a:extLst>
              </p:cNvPr>
              <p:cNvSpPr/>
              <p:nvPr/>
            </p:nvSpPr>
            <p:spPr>
              <a:xfrm>
                <a:off x="5502386" y="3348569"/>
                <a:ext cx="1346200" cy="461431"/>
              </a:xfrm>
              <a:prstGeom prst="rect">
                <a:avLst/>
              </a:prstGeom>
              <a:noFill/>
              <a:ln>
                <a:noFill/>
              </a:ln>
            </p:spPr>
            <p:txBody>
              <a:bodyPr wrap="square" lIns="0" tIns="0" rIns="0" bIns="0" anchor="ctr">
                <a:noAutofit/>
              </a:bodyPr>
              <a:lstStyle/>
              <a:p>
                <a:pPr marL="0" marR="0" lvl="1" indent="0" algn="l" defTabSz="914400" eaLnBrk="1" fontAlgn="auto" latinLnBrk="0" hangingPunct="1">
                  <a:lnSpc>
                    <a:spcPct val="100000"/>
                  </a:lnSpc>
                  <a:spcBef>
                    <a:spcPts val="0"/>
                  </a:spcBef>
                  <a:spcAft>
                    <a:spcPts val="600"/>
                  </a:spcAft>
                  <a:buClrTx/>
                  <a:buSzTx/>
                  <a:buFontTx/>
                  <a:buNone/>
                  <a:tabLst/>
                  <a:defRPr/>
                </a:pPr>
                <a:r>
                  <a:rPr kumimoji="0" lang="en-AU" sz="14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Make green</a:t>
                </a:r>
                <a:br>
                  <a:rPr kumimoji="0" lang="en-AU" sz="14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br>
                <a:r>
                  <a:rPr kumimoji="0" lang="en-AU" sz="14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energy locally</a:t>
                </a:r>
              </a:p>
            </p:txBody>
          </p:sp>
          <p:sp>
            <p:nvSpPr>
              <p:cNvPr id="12" name="TextBox 11">
                <a:extLst>
                  <a:ext uri="{FF2B5EF4-FFF2-40B4-BE49-F238E27FC236}">
                    <a16:creationId xmlns:a16="http://schemas.microsoft.com/office/drawing/2014/main" id="{2B60E2A2-9947-5745-9F4A-C1EF9C86B59D}"/>
                  </a:ext>
                </a:extLst>
              </p:cNvPr>
              <p:cNvSpPr txBox="1"/>
              <p:nvPr/>
            </p:nvSpPr>
            <p:spPr>
              <a:xfrm>
                <a:off x="5502386" y="4133326"/>
                <a:ext cx="1477142" cy="1841839"/>
              </a:xfrm>
              <a:prstGeom prst="rect">
                <a:avLst/>
              </a:prstGeom>
              <a:noFill/>
              <a:ln>
                <a:noFill/>
              </a:ln>
            </p:spPr>
            <p:txBody>
              <a:bodyPr wrap="square" lIns="0" tIns="0" rIns="0" bIns="0" rtlCol="0">
                <a:noAutofit/>
              </a:bodyPr>
              <a:lstStyle/>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Commercial and</a:t>
                </a:r>
                <a:br>
                  <a:rPr kumimoji="0" lang="en-US" sz="1200" b="0" i="0" u="none" strike="noStrike" kern="0" cap="none" spc="0" normalizeH="0" baseline="0" noProof="0">
                    <a:ln>
                      <a:noFill/>
                    </a:ln>
                    <a:solidFill>
                      <a:srgbClr val="435254"/>
                    </a:solidFill>
                    <a:effectLst/>
                    <a:uLnTx/>
                    <a:uFillTx/>
                    <a:latin typeface="Calibre"/>
                    <a:ea typeface="+mn-ea"/>
                    <a:cs typeface="+mn-cs"/>
                  </a:rPr>
                </a:br>
                <a:r>
                  <a:rPr kumimoji="0" lang="en-US" sz="1200" b="0" i="0" u="none" strike="noStrike" kern="0" cap="none" spc="0" normalizeH="0" baseline="0" noProof="0">
                    <a:ln>
                      <a:noFill/>
                    </a:ln>
                    <a:solidFill>
                      <a:srgbClr val="435254"/>
                    </a:solidFill>
                    <a:effectLst/>
                    <a:uLnTx/>
                    <a:uFillTx/>
                    <a:latin typeface="Calibre"/>
                    <a:ea typeface="+mn-ea"/>
                    <a:cs typeface="+mn-cs"/>
                  </a:rPr>
                  <a:t>industrial solar</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Car canopy solar</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Solar thermal</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Electric vehicle charging</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Onsite biomass and biogas</a:t>
                </a:r>
              </a:p>
            </p:txBody>
          </p:sp>
        </p:grpSp>
        <p:grpSp>
          <p:nvGrpSpPr>
            <p:cNvPr id="57" name="Group 56">
              <a:extLst>
                <a:ext uri="{FF2B5EF4-FFF2-40B4-BE49-F238E27FC236}">
                  <a16:creationId xmlns:a16="http://schemas.microsoft.com/office/drawing/2014/main" id="{DEE74601-AF25-9043-B86A-3583614BD728}"/>
                </a:ext>
              </a:extLst>
            </p:cNvPr>
            <p:cNvGrpSpPr/>
            <p:nvPr/>
          </p:nvGrpSpPr>
          <p:grpSpPr>
            <a:xfrm>
              <a:off x="8577376" y="3475569"/>
              <a:ext cx="1346200" cy="2626596"/>
              <a:chOff x="7335578" y="3348569"/>
              <a:chExt cx="1346200" cy="2626596"/>
            </a:xfrm>
          </p:grpSpPr>
          <p:sp>
            <p:nvSpPr>
              <p:cNvPr id="13" name="Rectangle 12">
                <a:extLst>
                  <a:ext uri="{FF2B5EF4-FFF2-40B4-BE49-F238E27FC236}">
                    <a16:creationId xmlns:a16="http://schemas.microsoft.com/office/drawing/2014/main" id="{0F36C6F2-5B5A-4649-B47C-0918DA779168}"/>
                  </a:ext>
                </a:extLst>
              </p:cNvPr>
              <p:cNvSpPr/>
              <p:nvPr/>
            </p:nvSpPr>
            <p:spPr>
              <a:xfrm>
                <a:off x="7335578" y="3348569"/>
                <a:ext cx="1346200" cy="461431"/>
              </a:xfrm>
              <a:prstGeom prst="rect">
                <a:avLst/>
              </a:prstGeom>
              <a:noFill/>
              <a:ln>
                <a:noFill/>
              </a:ln>
            </p:spPr>
            <p:txBody>
              <a:bodyPr wrap="square" lIns="0" tIns="0" rIns="0" bIns="0" anchor="ctr">
                <a:noAutofit/>
              </a:bodyPr>
              <a:lstStyle/>
              <a:p>
                <a:pPr marL="0" marR="0" lvl="1" indent="0" algn="l" defTabSz="914400" eaLnBrk="1" fontAlgn="auto" latinLnBrk="0" hangingPunct="1">
                  <a:lnSpc>
                    <a:spcPct val="100000"/>
                  </a:lnSpc>
                  <a:spcBef>
                    <a:spcPts val="0"/>
                  </a:spcBef>
                  <a:spcAft>
                    <a:spcPts val="600"/>
                  </a:spcAft>
                  <a:buClrTx/>
                  <a:buSzTx/>
                  <a:buFontTx/>
                  <a:buNone/>
                  <a:tabLst/>
                  <a:defRPr/>
                </a:pPr>
                <a:r>
                  <a:rPr kumimoji="0" lang="en-AU" sz="14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Create ‘over the horizon’ green energy</a:t>
                </a:r>
              </a:p>
            </p:txBody>
          </p:sp>
          <p:sp>
            <p:nvSpPr>
              <p:cNvPr id="14" name="TextBox 13">
                <a:extLst>
                  <a:ext uri="{FF2B5EF4-FFF2-40B4-BE49-F238E27FC236}">
                    <a16:creationId xmlns:a16="http://schemas.microsoft.com/office/drawing/2014/main" id="{AE356B08-CD4B-8245-B6EB-B3CE44197FCE}"/>
                  </a:ext>
                </a:extLst>
              </p:cNvPr>
              <p:cNvSpPr txBox="1"/>
              <p:nvPr/>
            </p:nvSpPr>
            <p:spPr>
              <a:xfrm>
                <a:off x="7335578" y="4133326"/>
                <a:ext cx="1346200" cy="1841839"/>
              </a:xfrm>
              <a:prstGeom prst="rect">
                <a:avLst/>
              </a:prstGeom>
              <a:noFill/>
              <a:ln>
                <a:noFill/>
              </a:ln>
            </p:spPr>
            <p:txBody>
              <a:bodyPr wrap="square" lIns="0" tIns="0" rIns="0" bIns="0" rtlCol="0">
                <a:noAutofit/>
              </a:bodyPr>
              <a:lstStyle/>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dirty="0">
                    <a:ln>
                      <a:noFill/>
                    </a:ln>
                    <a:solidFill>
                      <a:srgbClr val="435254"/>
                    </a:solidFill>
                    <a:effectLst/>
                    <a:uLnTx/>
                    <a:uFillTx/>
                    <a:latin typeface="Calibre"/>
                    <a:ea typeface="+mn-ea"/>
                    <a:cs typeface="+mn-cs"/>
                  </a:rPr>
                  <a:t>Virtual power purchase agreements (</a:t>
                </a:r>
                <a:r>
                  <a:rPr kumimoji="0" lang="en-US" sz="1200" b="0" i="0" u="none" strike="noStrike" kern="0" cap="none" spc="0" normalizeH="0" baseline="0" noProof="0" dirty="0" err="1">
                    <a:ln>
                      <a:noFill/>
                    </a:ln>
                    <a:solidFill>
                      <a:srgbClr val="435254"/>
                    </a:solidFill>
                    <a:effectLst/>
                    <a:uLnTx/>
                    <a:uFillTx/>
                    <a:latin typeface="Calibre"/>
                    <a:ea typeface="+mn-ea"/>
                    <a:cs typeface="+mn-cs"/>
                  </a:rPr>
                  <a:t>vPPAs</a:t>
                </a:r>
                <a:r>
                  <a:rPr kumimoji="0" lang="en-US" sz="1200" b="0" i="0" u="none" strike="noStrike" kern="0" cap="none" spc="0" normalizeH="0" baseline="0" noProof="0" dirty="0">
                    <a:ln>
                      <a:noFill/>
                    </a:ln>
                    <a:solidFill>
                      <a:srgbClr val="435254"/>
                    </a:solidFill>
                    <a:effectLst/>
                    <a:uLnTx/>
                    <a:uFillTx/>
                    <a:latin typeface="Calibre"/>
                    <a:ea typeface="+mn-ea"/>
                    <a:cs typeface="+mn-cs"/>
                  </a:rPr>
                  <a:t>)</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lang="en-US" sz="1200" kern="0" dirty="0">
                    <a:solidFill>
                      <a:srgbClr val="435254"/>
                    </a:solidFill>
                    <a:latin typeface="Calibre"/>
                  </a:rPr>
                  <a:t>Offsite PPA</a:t>
                </a:r>
                <a:endParaRPr kumimoji="0" lang="en-US" sz="1200" b="0" i="0" u="none" strike="noStrike" kern="0" cap="none" spc="0" normalizeH="0" baseline="0" noProof="0" dirty="0">
                  <a:ln>
                    <a:noFill/>
                  </a:ln>
                  <a:solidFill>
                    <a:srgbClr val="435254"/>
                  </a:solidFill>
                  <a:effectLst/>
                  <a:uLnTx/>
                  <a:uFillTx/>
                  <a:latin typeface="Calibre"/>
                  <a:ea typeface="+mn-ea"/>
                  <a:cs typeface="+mn-cs"/>
                </a:endParaRPr>
              </a:p>
            </p:txBody>
          </p:sp>
        </p:grpSp>
        <p:grpSp>
          <p:nvGrpSpPr>
            <p:cNvPr id="58" name="Group 57">
              <a:extLst>
                <a:ext uri="{FF2B5EF4-FFF2-40B4-BE49-F238E27FC236}">
                  <a16:creationId xmlns:a16="http://schemas.microsoft.com/office/drawing/2014/main" id="{F4422EF6-F534-B445-9476-17E73DFBE42D}"/>
                </a:ext>
              </a:extLst>
            </p:cNvPr>
            <p:cNvGrpSpPr/>
            <p:nvPr/>
          </p:nvGrpSpPr>
          <p:grpSpPr>
            <a:xfrm>
              <a:off x="10128476" y="3475569"/>
              <a:ext cx="1346200" cy="2626596"/>
              <a:chOff x="9168772" y="3348569"/>
              <a:chExt cx="1346200" cy="2626596"/>
            </a:xfrm>
          </p:grpSpPr>
          <p:sp>
            <p:nvSpPr>
              <p:cNvPr id="15" name="Rectangle 14">
                <a:extLst>
                  <a:ext uri="{FF2B5EF4-FFF2-40B4-BE49-F238E27FC236}">
                    <a16:creationId xmlns:a16="http://schemas.microsoft.com/office/drawing/2014/main" id="{E4BF5646-FA76-3B45-87BA-CFC1985CF051}"/>
                  </a:ext>
                </a:extLst>
              </p:cNvPr>
              <p:cNvSpPr/>
              <p:nvPr/>
            </p:nvSpPr>
            <p:spPr>
              <a:xfrm>
                <a:off x="9168772" y="3348569"/>
                <a:ext cx="1346200" cy="461431"/>
              </a:xfrm>
              <a:prstGeom prst="rect">
                <a:avLst/>
              </a:prstGeom>
              <a:noFill/>
              <a:ln>
                <a:noFill/>
              </a:ln>
            </p:spPr>
            <p:txBody>
              <a:bodyPr wrap="square" lIns="0" tIns="0" rIns="0" bIns="0" anchor="ctr">
                <a:noAutofit/>
              </a:bodyPr>
              <a:lstStyle/>
              <a:p>
                <a:pPr marL="0" marR="0" lvl="1" indent="0" algn="l" defTabSz="914400" eaLnBrk="1" fontAlgn="auto" latinLnBrk="0" hangingPunct="1">
                  <a:lnSpc>
                    <a:spcPct val="100000"/>
                  </a:lnSpc>
                  <a:spcBef>
                    <a:spcPts val="0"/>
                  </a:spcBef>
                  <a:spcAft>
                    <a:spcPts val="600"/>
                  </a:spcAft>
                  <a:buClrTx/>
                  <a:buSzTx/>
                  <a:buFontTx/>
                  <a:buNone/>
                  <a:tabLst/>
                  <a:defRPr/>
                </a:pPr>
                <a:r>
                  <a:rPr kumimoji="0" lang="en-AU" sz="14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Creditably offset</a:t>
                </a:r>
                <a:br>
                  <a:rPr kumimoji="0" lang="en-AU" sz="14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br>
                <a:r>
                  <a:rPr kumimoji="0" lang="en-AU" sz="14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the carbon balance</a:t>
                </a:r>
              </a:p>
            </p:txBody>
          </p:sp>
          <p:sp>
            <p:nvSpPr>
              <p:cNvPr id="22" name="TextBox 21">
                <a:extLst>
                  <a:ext uri="{FF2B5EF4-FFF2-40B4-BE49-F238E27FC236}">
                    <a16:creationId xmlns:a16="http://schemas.microsoft.com/office/drawing/2014/main" id="{5DBA2F48-4AE3-4F45-8360-C2F788A00909}"/>
                  </a:ext>
                </a:extLst>
              </p:cNvPr>
              <p:cNvSpPr txBox="1"/>
              <p:nvPr/>
            </p:nvSpPr>
            <p:spPr>
              <a:xfrm>
                <a:off x="9168772" y="4133326"/>
                <a:ext cx="1346200" cy="1841839"/>
              </a:xfrm>
              <a:prstGeom prst="rect">
                <a:avLst/>
              </a:prstGeom>
              <a:noFill/>
              <a:ln>
                <a:noFill/>
              </a:ln>
            </p:spPr>
            <p:txBody>
              <a:bodyPr wrap="square" lIns="0" tIns="0" rIns="0" bIns="0" rtlCol="0">
                <a:noAutofit/>
              </a:bodyPr>
              <a:lstStyle/>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Carbon offsets</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Renewable energy certificates (RECs)</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Carbon sequestration</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Other emerging technologies</a:t>
                </a:r>
              </a:p>
            </p:txBody>
          </p:sp>
        </p:grpSp>
        <p:sp>
          <p:nvSpPr>
            <p:cNvPr id="23" name="TextBox 22">
              <a:extLst>
                <a:ext uri="{FF2B5EF4-FFF2-40B4-BE49-F238E27FC236}">
                  <a16:creationId xmlns:a16="http://schemas.microsoft.com/office/drawing/2014/main" id="{05DC0515-2FD3-7046-A46C-601C2E604B05}"/>
                </a:ext>
              </a:extLst>
            </p:cNvPr>
            <p:cNvSpPr txBox="1"/>
            <p:nvPr/>
          </p:nvSpPr>
          <p:spPr>
            <a:xfrm>
              <a:off x="4793052" y="6086281"/>
              <a:ext cx="2605895" cy="256854"/>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US" sz="1800" b="1" i="0" u="none" strike="noStrike" kern="0" cap="none" spc="0" normalizeH="0" baseline="0" noProof="0">
                  <a:ln>
                    <a:noFill/>
                  </a:ln>
                  <a:solidFill>
                    <a:srgbClr val="435254"/>
                  </a:solidFill>
                  <a:effectLst/>
                  <a:uLnTx/>
                  <a:uFillTx/>
                  <a:latin typeface="Calibre Semibold" panose="020B0503030202060203" pitchFamily="34" charset="77"/>
                  <a:ea typeface="+mn-ea"/>
                  <a:cs typeface="+mn-cs"/>
                </a:rPr>
                <a:t>MONITOR AND REPORT</a:t>
              </a:r>
            </a:p>
          </p:txBody>
        </p:sp>
        <p:cxnSp>
          <p:nvCxnSpPr>
            <p:cNvPr id="24" name="Straight Arrow Connector 23">
              <a:extLst>
                <a:ext uri="{FF2B5EF4-FFF2-40B4-BE49-F238E27FC236}">
                  <a16:creationId xmlns:a16="http://schemas.microsoft.com/office/drawing/2014/main" id="{D6B0B319-2C7C-F34F-B2FF-2225BC639998}"/>
                </a:ext>
              </a:extLst>
            </p:cNvPr>
            <p:cNvCxnSpPr>
              <a:cxnSpLocks/>
            </p:cNvCxnSpPr>
            <p:nvPr/>
          </p:nvCxnSpPr>
          <p:spPr>
            <a:xfrm>
              <a:off x="7337036" y="6214708"/>
              <a:ext cx="4251824" cy="0"/>
            </a:xfrm>
            <a:prstGeom prst="straightConnector1">
              <a:avLst/>
            </a:prstGeom>
            <a:ln w="28575">
              <a:solidFill>
                <a:srgbClr val="17E88F"/>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06FEAD95-C579-BC41-99C9-9569D87A2F5F}"/>
                </a:ext>
              </a:extLst>
            </p:cNvPr>
            <p:cNvGrpSpPr>
              <a:grpSpLocks noChangeAspect="1"/>
            </p:cNvGrpSpPr>
            <p:nvPr/>
          </p:nvGrpSpPr>
          <p:grpSpPr>
            <a:xfrm>
              <a:off x="625655" y="2971759"/>
              <a:ext cx="398096" cy="408674"/>
              <a:chOff x="7139299" y="3316715"/>
              <a:chExt cx="234549" cy="240781"/>
            </a:xfrm>
          </p:grpSpPr>
          <p:sp>
            <p:nvSpPr>
              <p:cNvPr id="26" name="Freeform: Shape 72">
                <a:extLst>
                  <a:ext uri="{FF2B5EF4-FFF2-40B4-BE49-F238E27FC236}">
                    <a16:creationId xmlns:a16="http://schemas.microsoft.com/office/drawing/2014/main" id="{D23D9CE6-621A-DB4D-9428-D72FE873FF02}"/>
                  </a:ext>
                </a:extLst>
              </p:cNvPr>
              <p:cNvSpPr>
                <a:spLocks noChangeAspect="1"/>
              </p:cNvSpPr>
              <p:nvPr/>
            </p:nvSpPr>
            <p:spPr>
              <a:xfrm>
                <a:off x="7150930" y="3316744"/>
                <a:ext cx="169166" cy="192415"/>
              </a:xfrm>
              <a:custGeom>
                <a:avLst/>
                <a:gdLst>
                  <a:gd name="connsiteX0" fmla="*/ 241915 w 240772"/>
                  <a:gd name="connsiteY0" fmla="*/ 86543 h 273862"/>
                  <a:gd name="connsiteX1" fmla="*/ 174078 w 240772"/>
                  <a:gd name="connsiteY1" fmla="*/ 86543 h 273862"/>
                  <a:gd name="connsiteX2" fmla="*/ 121519 w 240772"/>
                  <a:gd name="connsiteY2" fmla="*/ 1160 h 273862"/>
                  <a:gd name="connsiteX3" fmla="*/ 68960 w 240772"/>
                  <a:gd name="connsiteY3" fmla="*/ 86543 h 273862"/>
                  <a:gd name="connsiteX4" fmla="*/ 1142 w 240772"/>
                  <a:gd name="connsiteY4" fmla="*/ 86543 h 273862"/>
                  <a:gd name="connsiteX5" fmla="*/ 1142 w 240772"/>
                  <a:gd name="connsiteY5" fmla="*/ 104259 h 273862"/>
                  <a:gd name="connsiteX6" fmla="*/ 66674 w 240772"/>
                  <a:gd name="connsiteY6" fmla="*/ 104259 h 273862"/>
                  <a:gd name="connsiteX7" fmla="*/ 64959 w 240772"/>
                  <a:gd name="connsiteY7" fmla="*/ 138092 h 273862"/>
                  <a:gd name="connsiteX8" fmla="*/ 66674 w 240772"/>
                  <a:gd name="connsiteY8" fmla="*/ 171925 h 273862"/>
                  <a:gd name="connsiteX9" fmla="*/ 1142 w 240772"/>
                  <a:gd name="connsiteY9" fmla="*/ 171925 h 273862"/>
                  <a:gd name="connsiteX10" fmla="*/ 1142 w 240772"/>
                  <a:gd name="connsiteY10" fmla="*/ 189641 h 273862"/>
                  <a:gd name="connsiteX11" fmla="*/ 68960 w 240772"/>
                  <a:gd name="connsiteY11" fmla="*/ 189641 h 273862"/>
                  <a:gd name="connsiteX12" fmla="*/ 121481 w 240772"/>
                  <a:gd name="connsiteY12" fmla="*/ 275023 h 273862"/>
                  <a:gd name="connsiteX13" fmla="*/ 174040 w 240772"/>
                  <a:gd name="connsiteY13" fmla="*/ 189641 h 273862"/>
                  <a:gd name="connsiteX14" fmla="*/ 204043 w 240772"/>
                  <a:gd name="connsiteY14" fmla="*/ 189641 h 273862"/>
                  <a:gd name="connsiteX15" fmla="*/ 204043 w 240772"/>
                  <a:gd name="connsiteY15" fmla="*/ 172001 h 273862"/>
                  <a:gd name="connsiteX16" fmla="*/ 176383 w 240772"/>
                  <a:gd name="connsiteY16" fmla="*/ 172001 h 273862"/>
                  <a:gd name="connsiteX17" fmla="*/ 178097 w 240772"/>
                  <a:gd name="connsiteY17" fmla="*/ 138168 h 273862"/>
                  <a:gd name="connsiteX18" fmla="*/ 176383 w 240772"/>
                  <a:gd name="connsiteY18" fmla="*/ 104335 h 273862"/>
                  <a:gd name="connsiteX19" fmla="*/ 241915 w 240772"/>
                  <a:gd name="connsiteY19" fmla="*/ 104335 h 273862"/>
                  <a:gd name="connsiteX20" fmla="*/ 121519 w 240772"/>
                  <a:gd name="connsiteY20" fmla="*/ 18877 h 273862"/>
                  <a:gd name="connsiteX21" fmla="*/ 156266 w 240772"/>
                  <a:gd name="connsiteY21" fmla="*/ 86543 h 273862"/>
                  <a:gd name="connsiteX22" fmla="*/ 86791 w 240772"/>
                  <a:gd name="connsiteY22" fmla="*/ 86543 h 273862"/>
                  <a:gd name="connsiteX23" fmla="*/ 121519 w 240772"/>
                  <a:gd name="connsiteY23" fmla="*/ 18877 h 273862"/>
                  <a:gd name="connsiteX24" fmla="*/ 121519 w 240772"/>
                  <a:gd name="connsiteY24" fmla="*/ 257307 h 273862"/>
                  <a:gd name="connsiteX25" fmla="*/ 86791 w 240772"/>
                  <a:gd name="connsiteY25" fmla="*/ 189641 h 273862"/>
                  <a:gd name="connsiteX26" fmla="*/ 156266 w 240772"/>
                  <a:gd name="connsiteY26" fmla="*/ 189641 h 273862"/>
                  <a:gd name="connsiteX27" fmla="*/ 121519 w 240772"/>
                  <a:gd name="connsiteY27" fmla="*/ 257307 h 273862"/>
                  <a:gd name="connsiteX28" fmla="*/ 158628 w 240772"/>
                  <a:gd name="connsiteY28" fmla="*/ 172001 h 273862"/>
                  <a:gd name="connsiteX29" fmla="*/ 84333 w 240772"/>
                  <a:gd name="connsiteY29" fmla="*/ 172001 h 273862"/>
                  <a:gd name="connsiteX30" fmla="*/ 84333 w 240772"/>
                  <a:gd name="connsiteY30" fmla="*/ 104335 h 273862"/>
                  <a:gd name="connsiteX31" fmla="*/ 158628 w 240772"/>
                  <a:gd name="connsiteY31" fmla="*/ 104335 h 273862"/>
                  <a:gd name="connsiteX32" fmla="*/ 158628 w 240772"/>
                  <a:gd name="connsiteY32" fmla="*/ 172001 h 27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0772" h="273862">
                    <a:moveTo>
                      <a:pt x="241915" y="86543"/>
                    </a:moveTo>
                    <a:lnTo>
                      <a:pt x="174078" y="86543"/>
                    </a:lnTo>
                    <a:cubicBezTo>
                      <a:pt x="166572" y="39661"/>
                      <a:pt x="148665" y="1160"/>
                      <a:pt x="121519" y="1160"/>
                    </a:cubicBezTo>
                    <a:cubicBezTo>
                      <a:pt x="94373" y="1160"/>
                      <a:pt x="76580" y="39661"/>
                      <a:pt x="68960" y="86543"/>
                    </a:cubicBezTo>
                    <a:lnTo>
                      <a:pt x="1142" y="86543"/>
                    </a:lnTo>
                    <a:lnTo>
                      <a:pt x="1142" y="104259"/>
                    </a:lnTo>
                    <a:lnTo>
                      <a:pt x="66674" y="104259"/>
                    </a:lnTo>
                    <a:cubicBezTo>
                      <a:pt x="65538" y="115501"/>
                      <a:pt x="64967" y="126793"/>
                      <a:pt x="64959" y="138092"/>
                    </a:cubicBezTo>
                    <a:cubicBezTo>
                      <a:pt x="64959" y="149369"/>
                      <a:pt x="65550" y="160761"/>
                      <a:pt x="66674" y="171925"/>
                    </a:cubicBezTo>
                    <a:lnTo>
                      <a:pt x="1142" y="171925"/>
                    </a:lnTo>
                    <a:lnTo>
                      <a:pt x="1142" y="189641"/>
                    </a:lnTo>
                    <a:lnTo>
                      <a:pt x="68960" y="189641"/>
                    </a:lnTo>
                    <a:cubicBezTo>
                      <a:pt x="76466" y="236523"/>
                      <a:pt x="94354" y="275023"/>
                      <a:pt x="121481" y="275023"/>
                    </a:cubicBezTo>
                    <a:cubicBezTo>
                      <a:pt x="148608" y="275023"/>
                      <a:pt x="166534" y="236523"/>
                      <a:pt x="174040" y="189641"/>
                    </a:cubicBezTo>
                    <a:lnTo>
                      <a:pt x="204043" y="189641"/>
                    </a:lnTo>
                    <a:lnTo>
                      <a:pt x="204043" y="172001"/>
                    </a:lnTo>
                    <a:lnTo>
                      <a:pt x="176383" y="172001"/>
                    </a:lnTo>
                    <a:cubicBezTo>
                      <a:pt x="177507" y="160838"/>
                      <a:pt x="178097" y="149446"/>
                      <a:pt x="178097" y="138168"/>
                    </a:cubicBezTo>
                    <a:cubicBezTo>
                      <a:pt x="178090" y="126869"/>
                      <a:pt x="177518" y="115577"/>
                      <a:pt x="176383" y="104335"/>
                    </a:cubicBezTo>
                    <a:lnTo>
                      <a:pt x="241915" y="104335"/>
                    </a:lnTo>
                    <a:close/>
                    <a:moveTo>
                      <a:pt x="121519" y="18877"/>
                    </a:moveTo>
                    <a:cubicBezTo>
                      <a:pt x="133520" y="18877"/>
                      <a:pt x="149008" y="43737"/>
                      <a:pt x="156266" y="86543"/>
                    </a:cubicBezTo>
                    <a:lnTo>
                      <a:pt x="86791" y="86543"/>
                    </a:lnTo>
                    <a:cubicBezTo>
                      <a:pt x="94049" y="43737"/>
                      <a:pt x="109536" y="18877"/>
                      <a:pt x="121519" y="18877"/>
                    </a:cubicBezTo>
                    <a:close/>
                    <a:moveTo>
                      <a:pt x="121519" y="257307"/>
                    </a:moveTo>
                    <a:cubicBezTo>
                      <a:pt x="109536" y="257307"/>
                      <a:pt x="94049" y="232542"/>
                      <a:pt x="86791" y="189641"/>
                    </a:cubicBezTo>
                    <a:lnTo>
                      <a:pt x="156266" y="189641"/>
                    </a:lnTo>
                    <a:cubicBezTo>
                      <a:pt x="148970" y="232447"/>
                      <a:pt x="133520" y="257307"/>
                      <a:pt x="121519" y="257307"/>
                    </a:cubicBezTo>
                    <a:close/>
                    <a:moveTo>
                      <a:pt x="158628" y="172001"/>
                    </a:moveTo>
                    <a:lnTo>
                      <a:pt x="84333" y="172001"/>
                    </a:lnTo>
                    <a:cubicBezTo>
                      <a:pt x="81996" y="149506"/>
                      <a:pt x="81996" y="126830"/>
                      <a:pt x="84333" y="104335"/>
                    </a:cubicBezTo>
                    <a:lnTo>
                      <a:pt x="158628" y="104335"/>
                    </a:lnTo>
                    <a:cubicBezTo>
                      <a:pt x="160966" y="126830"/>
                      <a:pt x="160966" y="149506"/>
                      <a:pt x="158628" y="172001"/>
                    </a:cubicBezTo>
                    <a:close/>
                  </a:path>
                </a:pathLst>
              </a:custGeom>
              <a:solidFill>
                <a:srgbClr val="435254"/>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sp>
            <p:nvSpPr>
              <p:cNvPr id="27" name="Freeform: Shape 73">
                <a:extLst>
                  <a:ext uri="{FF2B5EF4-FFF2-40B4-BE49-F238E27FC236}">
                    <a16:creationId xmlns:a16="http://schemas.microsoft.com/office/drawing/2014/main" id="{59272F27-37DB-2540-8A25-572CD016E5E8}"/>
                  </a:ext>
                </a:extLst>
              </p:cNvPr>
              <p:cNvSpPr>
                <a:spLocks noChangeAspect="1"/>
              </p:cNvSpPr>
              <p:nvPr/>
            </p:nvSpPr>
            <p:spPr>
              <a:xfrm>
                <a:off x="7361133" y="3426738"/>
                <a:ext cx="12715" cy="59855"/>
              </a:xfrm>
              <a:custGeom>
                <a:avLst/>
                <a:gdLst>
                  <a:gd name="connsiteX0" fmla="*/ 1142 w 18097"/>
                  <a:gd name="connsiteY0" fmla="*/ 1160 h 85191"/>
                  <a:gd name="connsiteX1" fmla="*/ 1142 w 18097"/>
                  <a:gd name="connsiteY1" fmla="*/ 18896 h 85191"/>
                  <a:gd name="connsiteX2" fmla="*/ 19239 w 18097"/>
                  <a:gd name="connsiteY2" fmla="*/ 18896 h 85191"/>
                  <a:gd name="connsiteX3" fmla="*/ 19239 w 18097"/>
                  <a:gd name="connsiteY3" fmla="*/ 1160 h 85191"/>
                  <a:gd name="connsiteX4" fmla="*/ 1142 w 18097"/>
                  <a:gd name="connsiteY4" fmla="*/ 52595 h 85191"/>
                  <a:gd name="connsiteX5" fmla="*/ 19239 w 18097"/>
                  <a:gd name="connsiteY5" fmla="*/ 52595 h 85191"/>
                  <a:gd name="connsiteX6" fmla="*/ 19239 w 18097"/>
                  <a:gd name="connsiteY6" fmla="*/ 34879 h 85191"/>
                  <a:gd name="connsiteX7" fmla="*/ 1142 w 18097"/>
                  <a:gd name="connsiteY7" fmla="*/ 34879 h 85191"/>
                  <a:gd name="connsiteX8" fmla="*/ 1142 w 18097"/>
                  <a:gd name="connsiteY8" fmla="*/ 86352 h 85191"/>
                  <a:gd name="connsiteX9" fmla="*/ 19239 w 18097"/>
                  <a:gd name="connsiteY9" fmla="*/ 86352 h 85191"/>
                  <a:gd name="connsiteX10" fmla="*/ 19239 w 18097"/>
                  <a:gd name="connsiteY10" fmla="*/ 68636 h 85191"/>
                  <a:gd name="connsiteX11" fmla="*/ 1142 w 18097"/>
                  <a:gd name="connsiteY11" fmla="*/ 68636 h 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 h="85191">
                    <a:moveTo>
                      <a:pt x="1142" y="1160"/>
                    </a:moveTo>
                    <a:lnTo>
                      <a:pt x="1142" y="18896"/>
                    </a:lnTo>
                    <a:lnTo>
                      <a:pt x="19239" y="18896"/>
                    </a:lnTo>
                    <a:lnTo>
                      <a:pt x="19239" y="1160"/>
                    </a:lnTo>
                    <a:close/>
                    <a:moveTo>
                      <a:pt x="1142" y="52595"/>
                    </a:moveTo>
                    <a:lnTo>
                      <a:pt x="19239" y="52595"/>
                    </a:lnTo>
                    <a:lnTo>
                      <a:pt x="19239" y="34879"/>
                    </a:lnTo>
                    <a:lnTo>
                      <a:pt x="1142" y="34879"/>
                    </a:lnTo>
                    <a:close/>
                    <a:moveTo>
                      <a:pt x="1142" y="86352"/>
                    </a:moveTo>
                    <a:lnTo>
                      <a:pt x="19239" y="86352"/>
                    </a:lnTo>
                    <a:lnTo>
                      <a:pt x="19239" y="68636"/>
                    </a:lnTo>
                    <a:lnTo>
                      <a:pt x="1142" y="68636"/>
                    </a:lnTo>
                    <a:close/>
                  </a:path>
                </a:pathLst>
              </a:custGeom>
              <a:solidFill>
                <a:srgbClr val="435254"/>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sp>
            <p:nvSpPr>
              <p:cNvPr id="28" name="Freeform: Shape 74">
                <a:extLst>
                  <a:ext uri="{FF2B5EF4-FFF2-40B4-BE49-F238E27FC236}">
                    <a16:creationId xmlns:a16="http://schemas.microsoft.com/office/drawing/2014/main" id="{3B5279C9-B64A-1B4A-A573-1DC4C1B5D905}"/>
                  </a:ext>
                </a:extLst>
              </p:cNvPr>
              <p:cNvSpPr>
                <a:spLocks noChangeAspect="1"/>
              </p:cNvSpPr>
              <p:nvPr/>
            </p:nvSpPr>
            <p:spPr>
              <a:xfrm>
                <a:off x="7139299" y="3316715"/>
                <a:ext cx="191211" cy="192445"/>
              </a:xfrm>
              <a:custGeom>
                <a:avLst/>
                <a:gdLst>
                  <a:gd name="connsiteX0" fmla="*/ 273290 w 272148"/>
                  <a:gd name="connsiteY0" fmla="*/ 116511 h 273904"/>
                  <a:gd name="connsiteX1" fmla="*/ 116472 w 272148"/>
                  <a:gd name="connsiteY1" fmla="*/ 2895 h 273904"/>
                  <a:gd name="connsiteX2" fmla="*/ 1142 w 272148"/>
                  <a:gd name="connsiteY2" fmla="*/ 138133 h 273904"/>
                  <a:gd name="connsiteX3" fmla="*/ 138073 w 272148"/>
                  <a:gd name="connsiteY3" fmla="*/ 275064 h 273904"/>
                  <a:gd name="connsiteX4" fmla="*/ 219550 w 272148"/>
                  <a:gd name="connsiteY4" fmla="*/ 248109 h 273904"/>
                  <a:gd name="connsiteX5" fmla="*/ 220636 w 272148"/>
                  <a:gd name="connsiteY5" fmla="*/ 246909 h 273904"/>
                  <a:gd name="connsiteX6" fmla="*/ 220636 w 272148"/>
                  <a:gd name="connsiteY6" fmla="*/ 224049 h 273904"/>
                  <a:gd name="connsiteX7" fmla="*/ 138073 w 272148"/>
                  <a:gd name="connsiteY7" fmla="*/ 257386 h 273904"/>
                  <a:gd name="connsiteX8" fmla="*/ 18839 w 272148"/>
                  <a:gd name="connsiteY8" fmla="*/ 138133 h 273904"/>
                  <a:gd name="connsiteX9" fmla="*/ 137879 w 272148"/>
                  <a:gd name="connsiteY9" fmla="*/ 18781 h 273904"/>
                  <a:gd name="connsiteX10" fmla="*/ 255402 w 272148"/>
                  <a:gd name="connsiteY10" fmla="*/ 117178 h 273904"/>
                  <a:gd name="connsiteX11" fmla="*/ 266127 w 272148"/>
                  <a:gd name="connsiteY11" fmla="*/ 115845 h 273904"/>
                  <a:gd name="connsiteX12" fmla="*/ 273290 w 272148"/>
                  <a:gd name="connsiteY12" fmla="*/ 116511 h 27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148" h="273904">
                    <a:moveTo>
                      <a:pt x="273290" y="116511"/>
                    </a:moveTo>
                    <a:cubicBezTo>
                      <a:pt x="261361" y="41833"/>
                      <a:pt x="191150" y="-9035"/>
                      <a:pt x="116472" y="2895"/>
                    </a:cubicBezTo>
                    <a:cubicBezTo>
                      <a:pt x="50020" y="13511"/>
                      <a:pt x="1132" y="70839"/>
                      <a:pt x="1142" y="138133"/>
                    </a:cubicBezTo>
                    <a:cubicBezTo>
                      <a:pt x="1268" y="213706"/>
                      <a:pt x="62500" y="274939"/>
                      <a:pt x="138073" y="275064"/>
                    </a:cubicBezTo>
                    <a:cubicBezTo>
                      <a:pt x="167428" y="275091"/>
                      <a:pt x="196004" y="265636"/>
                      <a:pt x="219550" y="248109"/>
                    </a:cubicBezTo>
                    <a:cubicBezTo>
                      <a:pt x="219912" y="247709"/>
                      <a:pt x="220255" y="247290"/>
                      <a:pt x="220636" y="246909"/>
                    </a:cubicBezTo>
                    <a:lnTo>
                      <a:pt x="220636" y="224049"/>
                    </a:lnTo>
                    <a:cubicBezTo>
                      <a:pt x="198475" y="245441"/>
                      <a:pt x="168875" y="257393"/>
                      <a:pt x="138073" y="257386"/>
                    </a:cubicBezTo>
                    <a:cubicBezTo>
                      <a:pt x="72246" y="257312"/>
                      <a:pt x="18902" y="203961"/>
                      <a:pt x="18839" y="138133"/>
                    </a:cubicBezTo>
                    <a:cubicBezTo>
                      <a:pt x="18754" y="72303"/>
                      <a:pt x="72050" y="18867"/>
                      <a:pt x="137879" y="18781"/>
                    </a:cubicBezTo>
                    <a:cubicBezTo>
                      <a:pt x="195743" y="18706"/>
                      <a:pt x="245306" y="60201"/>
                      <a:pt x="255402" y="117178"/>
                    </a:cubicBezTo>
                    <a:cubicBezTo>
                      <a:pt x="258911" y="116307"/>
                      <a:pt x="262512" y="115859"/>
                      <a:pt x="266127" y="115845"/>
                    </a:cubicBezTo>
                    <a:cubicBezTo>
                      <a:pt x="268528" y="115882"/>
                      <a:pt x="270928" y="116105"/>
                      <a:pt x="273290" y="116511"/>
                    </a:cubicBezTo>
                    <a:close/>
                  </a:path>
                </a:pathLst>
              </a:custGeom>
              <a:solidFill>
                <a:srgbClr val="17E88F"/>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sp>
            <p:nvSpPr>
              <p:cNvPr id="29" name="Freeform: Shape 75">
                <a:extLst>
                  <a:ext uri="{FF2B5EF4-FFF2-40B4-BE49-F238E27FC236}">
                    <a16:creationId xmlns:a16="http://schemas.microsoft.com/office/drawing/2014/main" id="{30F681C4-61E7-1646-AAD1-5C279BE4BE25}"/>
                  </a:ext>
                </a:extLst>
              </p:cNvPr>
              <p:cNvSpPr>
                <a:spLocks noChangeAspect="1"/>
              </p:cNvSpPr>
              <p:nvPr/>
            </p:nvSpPr>
            <p:spPr>
              <a:xfrm>
                <a:off x="7288937" y="3405752"/>
                <a:ext cx="73104" cy="151744"/>
              </a:xfrm>
              <a:custGeom>
                <a:avLst/>
                <a:gdLst>
                  <a:gd name="connsiteX0" fmla="*/ 86697 w 104048"/>
                  <a:gd name="connsiteY0" fmla="*/ 125328 h 215975"/>
                  <a:gd name="connsiteX1" fmla="*/ 86697 w 104048"/>
                  <a:gd name="connsiteY1" fmla="*/ 34688 h 215975"/>
                  <a:gd name="connsiteX2" fmla="*/ 53169 w 104048"/>
                  <a:gd name="connsiteY2" fmla="*/ 1160 h 215975"/>
                  <a:gd name="connsiteX3" fmla="*/ 19641 w 104048"/>
                  <a:gd name="connsiteY3" fmla="*/ 34688 h 215975"/>
                  <a:gd name="connsiteX4" fmla="*/ 19641 w 104048"/>
                  <a:gd name="connsiteY4" fmla="*/ 125328 h 215975"/>
                  <a:gd name="connsiteX5" fmla="*/ 13389 w 104048"/>
                  <a:gd name="connsiteY5" fmla="*/ 198637 h 215975"/>
                  <a:gd name="connsiteX6" fmla="*/ 86697 w 104048"/>
                  <a:gd name="connsiteY6" fmla="*/ 204891 h 215975"/>
                  <a:gd name="connsiteX7" fmla="*/ 92945 w 104048"/>
                  <a:gd name="connsiteY7" fmla="*/ 131581 h 215975"/>
                  <a:gd name="connsiteX8" fmla="*/ 86697 w 104048"/>
                  <a:gd name="connsiteY8" fmla="*/ 125328 h 215975"/>
                  <a:gd name="connsiteX9" fmla="*/ 53169 w 104048"/>
                  <a:gd name="connsiteY9" fmla="*/ 199357 h 215975"/>
                  <a:gd name="connsiteX10" fmla="*/ 18875 w 104048"/>
                  <a:gd name="connsiteY10" fmla="*/ 165070 h 215975"/>
                  <a:gd name="connsiteX11" fmla="*/ 33566 w 104048"/>
                  <a:gd name="connsiteY11" fmla="*/ 136930 h 215975"/>
                  <a:gd name="connsiteX12" fmla="*/ 37376 w 104048"/>
                  <a:gd name="connsiteY12" fmla="*/ 129672 h 215975"/>
                  <a:gd name="connsiteX13" fmla="*/ 37376 w 104048"/>
                  <a:gd name="connsiteY13" fmla="*/ 34688 h 215975"/>
                  <a:gd name="connsiteX14" fmla="*/ 53188 w 104048"/>
                  <a:gd name="connsiteY14" fmla="*/ 18877 h 215975"/>
                  <a:gd name="connsiteX15" fmla="*/ 68999 w 104048"/>
                  <a:gd name="connsiteY15" fmla="*/ 34688 h 215975"/>
                  <a:gd name="connsiteX16" fmla="*/ 68999 w 104048"/>
                  <a:gd name="connsiteY16" fmla="*/ 129748 h 215975"/>
                  <a:gd name="connsiteX17" fmla="*/ 72809 w 104048"/>
                  <a:gd name="connsiteY17" fmla="*/ 137025 h 215975"/>
                  <a:gd name="connsiteX18" fmla="*/ 81306 w 104048"/>
                  <a:gd name="connsiteY18" fmla="*/ 184770 h 215975"/>
                  <a:gd name="connsiteX19" fmla="*/ 53207 w 104048"/>
                  <a:gd name="connsiteY19" fmla="*/ 199433 h 215975"/>
                  <a:gd name="connsiteX20" fmla="*/ 61170 w 104048"/>
                  <a:gd name="connsiteY20" fmla="*/ 170439 h 215975"/>
                  <a:gd name="connsiteX21" fmla="*/ 47787 w 104048"/>
                  <a:gd name="connsiteY21" fmla="*/ 173039 h 215975"/>
                  <a:gd name="connsiteX22" fmla="*/ 45189 w 104048"/>
                  <a:gd name="connsiteY22" fmla="*/ 159656 h 215975"/>
                  <a:gd name="connsiteX23" fmla="*/ 53169 w 104048"/>
                  <a:gd name="connsiteY23" fmla="*/ 155408 h 215975"/>
                  <a:gd name="connsiteX24" fmla="*/ 62027 w 104048"/>
                  <a:gd name="connsiteY24" fmla="*/ 155408 h 215975"/>
                  <a:gd name="connsiteX25" fmla="*/ 62027 w 104048"/>
                  <a:gd name="connsiteY25" fmla="*/ 31031 h 215975"/>
                  <a:gd name="connsiteX26" fmla="*/ 44311 w 104048"/>
                  <a:gd name="connsiteY26" fmla="*/ 31031 h 215975"/>
                  <a:gd name="connsiteX27" fmla="*/ 44311 w 104048"/>
                  <a:gd name="connsiteY27" fmla="*/ 139349 h 215975"/>
                  <a:gd name="connsiteX28" fmla="*/ 27345 w 104048"/>
                  <a:gd name="connsiteY28" fmla="*/ 174058 h 215975"/>
                  <a:gd name="connsiteX29" fmla="*/ 62046 w 104048"/>
                  <a:gd name="connsiteY29" fmla="*/ 191022 h 215975"/>
                  <a:gd name="connsiteX30" fmla="*/ 75857 w 104048"/>
                  <a:gd name="connsiteY30" fmla="*/ 180421 h 215975"/>
                  <a:gd name="connsiteX31" fmla="*/ 80810 w 104048"/>
                  <a:gd name="connsiteY31" fmla="*/ 173087 h 215975"/>
                  <a:gd name="connsiteX32" fmla="*/ 66123 w 104048"/>
                  <a:gd name="connsiteY32" fmla="*/ 163162 h 21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4048" h="215975">
                    <a:moveTo>
                      <a:pt x="86697" y="125328"/>
                    </a:moveTo>
                    <a:lnTo>
                      <a:pt x="86697" y="34688"/>
                    </a:lnTo>
                    <a:cubicBezTo>
                      <a:pt x="86697" y="16171"/>
                      <a:pt x="71685" y="1160"/>
                      <a:pt x="53169" y="1160"/>
                    </a:cubicBezTo>
                    <a:cubicBezTo>
                      <a:pt x="34652" y="1160"/>
                      <a:pt x="19641" y="16171"/>
                      <a:pt x="19641" y="34688"/>
                    </a:cubicBezTo>
                    <a:lnTo>
                      <a:pt x="19641" y="125328"/>
                    </a:lnTo>
                    <a:cubicBezTo>
                      <a:pt x="-2330" y="143845"/>
                      <a:pt x="-5130" y="176666"/>
                      <a:pt x="13389" y="198637"/>
                    </a:cubicBezTo>
                    <a:cubicBezTo>
                      <a:pt x="31905" y="220607"/>
                      <a:pt x="64732" y="223407"/>
                      <a:pt x="86697" y="204891"/>
                    </a:cubicBezTo>
                    <a:cubicBezTo>
                      <a:pt x="108661" y="186374"/>
                      <a:pt x="111462" y="153552"/>
                      <a:pt x="92945" y="131581"/>
                    </a:cubicBezTo>
                    <a:cubicBezTo>
                      <a:pt x="91040" y="129323"/>
                      <a:pt x="88964" y="127231"/>
                      <a:pt x="86697" y="125328"/>
                    </a:cubicBezTo>
                    <a:close/>
                    <a:moveTo>
                      <a:pt x="53169" y="199357"/>
                    </a:moveTo>
                    <a:cubicBezTo>
                      <a:pt x="34231" y="199359"/>
                      <a:pt x="18877" y="184008"/>
                      <a:pt x="18875" y="165070"/>
                    </a:cubicBezTo>
                    <a:cubicBezTo>
                      <a:pt x="18875" y="153852"/>
                      <a:pt x="24361" y="143342"/>
                      <a:pt x="33566" y="136930"/>
                    </a:cubicBezTo>
                    <a:cubicBezTo>
                      <a:pt x="35950" y="135281"/>
                      <a:pt x="37373" y="132569"/>
                      <a:pt x="37376" y="129672"/>
                    </a:cubicBezTo>
                    <a:lnTo>
                      <a:pt x="37376" y="34688"/>
                    </a:lnTo>
                    <a:cubicBezTo>
                      <a:pt x="37376" y="25956"/>
                      <a:pt x="44455" y="18877"/>
                      <a:pt x="53188" y="18877"/>
                    </a:cubicBezTo>
                    <a:cubicBezTo>
                      <a:pt x="61913" y="18877"/>
                      <a:pt x="68999" y="25956"/>
                      <a:pt x="68999" y="34688"/>
                    </a:cubicBezTo>
                    <a:lnTo>
                      <a:pt x="68999" y="129748"/>
                    </a:lnTo>
                    <a:cubicBezTo>
                      <a:pt x="68999" y="132652"/>
                      <a:pt x="70428" y="135370"/>
                      <a:pt x="72809" y="137025"/>
                    </a:cubicBezTo>
                    <a:cubicBezTo>
                      <a:pt x="88335" y="147864"/>
                      <a:pt x="92145" y="169240"/>
                      <a:pt x="81306" y="184770"/>
                    </a:cubicBezTo>
                    <a:cubicBezTo>
                      <a:pt x="74886" y="193950"/>
                      <a:pt x="64408" y="199425"/>
                      <a:pt x="53207" y="199433"/>
                    </a:cubicBezTo>
                    <a:close/>
                    <a:moveTo>
                      <a:pt x="61170" y="170439"/>
                    </a:moveTo>
                    <a:cubicBezTo>
                      <a:pt x="58198" y="174853"/>
                      <a:pt x="52197" y="176017"/>
                      <a:pt x="47787" y="173039"/>
                    </a:cubicBezTo>
                    <a:cubicBezTo>
                      <a:pt x="43375" y="170061"/>
                      <a:pt x="42211" y="164070"/>
                      <a:pt x="45189" y="159656"/>
                    </a:cubicBezTo>
                    <a:cubicBezTo>
                      <a:pt x="46978" y="157003"/>
                      <a:pt x="49968" y="155412"/>
                      <a:pt x="53169" y="155408"/>
                    </a:cubicBezTo>
                    <a:lnTo>
                      <a:pt x="62027" y="155408"/>
                    </a:lnTo>
                    <a:lnTo>
                      <a:pt x="62027" y="31031"/>
                    </a:lnTo>
                    <a:lnTo>
                      <a:pt x="44311" y="31031"/>
                    </a:lnTo>
                    <a:lnTo>
                      <a:pt x="44311" y="139349"/>
                    </a:lnTo>
                    <a:cubicBezTo>
                      <a:pt x="30042" y="144249"/>
                      <a:pt x="22445" y="159788"/>
                      <a:pt x="27345" y="174058"/>
                    </a:cubicBezTo>
                    <a:cubicBezTo>
                      <a:pt x="32244" y="188327"/>
                      <a:pt x="47785" y="195922"/>
                      <a:pt x="62046" y="191022"/>
                    </a:cubicBezTo>
                    <a:cubicBezTo>
                      <a:pt x="67685" y="189089"/>
                      <a:pt x="72543" y="185366"/>
                      <a:pt x="75857" y="180421"/>
                    </a:cubicBezTo>
                    <a:lnTo>
                      <a:pt x="80810" y="173087"/>
                    </a:lnTo>
                    <a:lnTo>
                      <a:pt x="66123" y="163162"/>
                    </a:lnTo>
                    <a:close/>
                  </a:path>
                </a:pathLst>
              </a:custGeom>
              <a:solidFill>
                <a:srgbClr val="435254"/>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grpSp>
        <p:grpSp>
          <p:nvGrpSpPr>
            <p:cNvPr id="30" name="Group 29">
              <a:extLst>
                <a:ext uri="{FF2B5EF4-FFF2-40B4-BE49-F238E27FC236}">
                  <a16:creationId xmlns:a16="http://schemas.microsoft.com/office/drawing/2014/main" id="{48048259-052D-A84E-94A5-19BAA99168A1}"/>
                </a:ext>
              </a:extLst>
            </p:cNvPr>
            <p:cNvGrpSpPr>
              <a:grpSpLocks noChangeAspect="1"/>
            </p:cNvGrpSpPr>
            <p:nvPr/>
          </p:nvGrpSpPr>
          <p:grpSpPr>
            <a:xfrm>
              <a:off x="2356358" y="2971761"/>
              <a:ext cx="356905" cy="439595"/>
              <a:chOff x="3336157" y="2913572"/>
              <a:chExt cx="210523" cy="259298"/>
            </a:xfrm>
          </p:grpSpPr>
          <p:sp>
            <p:nvSpPr>
              <p:cNvPr id="31" name="Freeform: Shape 14">
                <a:extLst>
                  <a:ext uri="{FF2B5EF4-FFF2-40B4-BE49-F238E27FC236}">
                    <a16:creationId xmlns:a16="http://schemas.microsoft.com/office/drawing/2014/main" id="{83BD484C-46C5-DB4E-8EA0-502CDD6F33DD}"/>
                  </a:ext>
                </a:extLst>
              </p:cNvPr>
              <p:cNvSpPr>
                <a:spLocks noChangeAspect="1"/>
              </p:cNvSpPr>
              <p:nvPr/>
            </p:nvSpPr>
            <p:spPr>
              <a:xfrm>
                <a:off x="3336157" y="2913572"/>
                <a:ext cx="210523" cy="259298"/>
              </a:xfrm>
              <a:custGeom>
                <a:avLst/>
                <a:gdLst>
                  <a:gd name="connsiteX0" fmla="*/ 401098 w 750112"/>
                  <a:gd name="connsiteY0" fmla="*/ 1563 h 923905"/>
                  <a:gd name="connsiteX1" fmla="*/ 357436 w 750112"/>
                  <a:gd name="connsiteY1" fmla="*/ 1563 h 923905"/>
                  <a:gd name="connsiteX2" fmla="*/ 357436 w 750112"/>
                  <a:gd name="connsiteY2" fmla="*/ 127903 h 923905"/>
                  <a:gd name="connsiteX3" fmla="*/ 401098 w 750112"/>
                  <a:gd name="connsiteY3" fmla="*/ 127903 h 923905"/>
                  <a:gd name="connsiteX4" fmla="*/ 738093 w 750112"/>
                  <a:gd name="connsiteY4" fmla="*/ 533420 h 923905"/>
                  <a:gd name="connsiteX5" fmla="*/ 525876 w 750112"/>
                  <a:gd name="connsiteY5" fmla="*/ 481795 h 923905"/>
                  <a:gd name="connsiteX6" fmla="*/ 365322 w 750112"/>
                  <a:gd name="connsiteY6" fmla="*/ 602515 h 923905"/>
                  <a:gd name="connsiteX7" fmla="*/ 406737 w 750112"/>
                  <a:gd name="connsiteY7" fmla="*/ 616345 h 923905"/>
                  <a:gd name="connsiteX8" fmla="*/ 528790 w 750112"/>
                  <a:gd name="connsiteY8" fmla="*/ 525343 h 923905"/>
                  <a:gd name="connsiteX9" fmla="*/ 698069 w 750112"/>
                  <a:gd name="connsiteY9" fmla="*/ 560471 h 923905"/>
                  <a:gd name="connsiteX10" fmla="*/ 590513 w 750112"/>
                  <a:gd name="connsiteY10" fmla="*/ 695612 h 923905"/>
                  <a:gd name="connsiteX11" fmla="*/ 480975 w 750112"/>
                  <a:gd name="connsiteY11" fmla="*/ 716453 h 923905"/>
                  <a:gd name="connsiteX12" fmla="*/ 431235 w 750112"/>
                  <a:gd name="connsiteY12" fmla="*/ 695822 h 923905"/>
                  <a:gd name="connsiteX13" fmla="*/ 598875 w 750112"/>
                  <a:gd name="connsiteY13" fmla="*/ 615374 h 923905"/>
                  <a:gd name="connsiteX14" fmla="*/ 618078 w 750112"/>
                  <a:gd name="connsiteY14" fmla="*/ 591294 h 923905"/>
                  <a:gd name="connsiteX15" fmla="*/ 593980 w 750112"/>
                  <a:gd name="connsiteY15" fmla="*/ 571997 h 923905"/>
                  <a:gd name="connsiteX16" fmla="*/ 309201 w 750112"/>
                  <a:gd name="connsiteY16" fmla="*/ 747390 h 923905"/>
                  <a:gd name="connsiteX17" fmla="*/ 309201 w 750112"/>
                  <a:gd name="connsiteY17" fmla="*/ 448648 h 923905"/>
                  <a:gd name="connsiteX18" fmla="*/ 265538 w 750112"/>
                  <a:gd name="connsiteY18" fmla="*/ 448648 h 923905"/>
                  <a:gd name="connsiteX19" fmla="*/ 265538 w 750112"/>
                  <a:gd name="connsiteY19" fmla="*/ 621812 h 923905"/>
                  <a:gd name="connsiteX20" fmla="*/ 224638 w 750112"/>
                  <a:gd name="connsiteY20" fmla="*/ 592780 h 923905"/>
                  <a:gd name="connsiteX21" fmla="*/ 214599 w 750112"/>
                  <a:gd name="connsiteY21" fmla="*/ 550775 h 923905"/>
                  <a:gd name="connsiteX22" fmla="*/ 134894 w 750112"/>
                  <a:gd name="connsiteY22" fmla="*/ 490767 h 923905"/>
                  <a:gd name="connsiteX23" fmla="*/ 18384 w 750112"/>
                  <a:gd name="connsiteY23" fmla="*/ 502064 h 923905"/>
                  <a:gd name="connsiteX24" fmla="*/ 1505 w 750112"/>
                  <a:gd name="connsiteY24" fmla="*/ 509189 h 923905"/>
                  <a:gd name="connsiteX25" fmla="*/ 5582 w 750112"/>
                  <a:gd name="connsiteY25" fmla="*/ 527058 h 923905"/>
                  <a:gd name="connsiteX26" fmla="*/ 71857 w 750112"/>
                  <a:gd name="connsiteY26" fmla="*/ 625889 h 923905"/>
                  <a:gd name="connsiteX27" fmla="*/ 146762 w 750112"/>
                  <a:gd name="connsiteY27" fmla="*/ 652369 h 923905"/>
                  <a:gd name="connsiteX28" fmla="*/ 170536 w 750112"/>
                  <a:gd name="connsiteY28" fmla="*/ 649721 h 923905"/>
                  <a:gd name="connsiteX29" fmla="*/ 205417 w 750112"/>
                  <a:gd name="connsiteY29" fmla="*/ 632157 h 923905"/>
                  <a:gd name="connsiteX30" fmla="*/ 264472 w 750112"/>
                  <a:gd name="connsiteY30" fmla="*/ 686449 h 923905"/>
                  <a:gd name="connsiteX31" fmla="*/ 265615 w 750112"/>
                  <a:gd name="connsiteY31" fmla="*/ 687973 h 923905"/>
                  <a:gd name="connsiteX32" fmla="*/ 265615 w 750112"/>
                  <a:gd name="connsiteY32" fmla="*/ 925412 h 923905"/>
                  <a:gd name="connsiteX33" fmla="*/ 309277 w 750112"/>
                  <a:gd name="connsiteY33" fmla="*/ 925412 h 923905"/>
                  <a:gd name="connsiteX34" fmla="*/ 309277 w 750112"/>
                  <a:gd name="connsiteY34" fmla="*/ 813551 h 923905"/>
                  <a:gd name="connsiteX35" fmla="*/ 396526 w 750112"/>
                  <a:gd name="connsiteY35" fmla="*/ 723882 h 923905"/>
                  <a:gd name="connsiteX36" fmla="*/ 472479 w 750112"/>
                  <a:gd name="connsiteY36" fmla="*/ 759334 h 923905"/>
                  <a:gd name="connsiteX37" fmla="*/ 512350 w 750112"/>
                  <a:gd name="connsiteY37" fmla="*/ 763335 h 923905"/>
                  <a:gd name="connsiteX38" fmla="*/ 616268 w 750112"/>
                  <a:gd name="connsiteY38" fmla="*/ 730950 h 923905"/>
                  <a:gd name="connsiteX39" fmla="*/ 746303 w 750112"/>
                  <a:gd name="connsiteY39" fmla="*/ 558547 h 923905"/>
                  <a:gd name="connsiteX40" fmla="*/ 751618 w 750112"/>
                  <a:gd name="connsiteY40" fmla="*/ 542945 h 923905"/>
                  <a:gd name="connsiteX41" fmla="*/ 180518 w 750112"/>
                  <a:gd name="connsiteY41" fmla="*/ 592590 h 923905"/>
                  <a:gd name="connsiteX42" fmla="*/ 179413 w 750112"/>
                  <a:gd name="connsiteY42" fmla="*/ 594495 h 923905"/>
                  <a:gd name="connsiteX43" fmla="*/ 178747 w 750112"/>
                  <a:gd name="connsiteY43" fmla="*/ 596400 h 923905"/>
                  <a:gd name="connsiteX44" fmla="*/ 160668 w 750112"/>
                  <a:gd name="connsiteY44" fmla="*/ 607277 h 923905"/>
                  <a:gd name="connsiteX45" fmla="*/ 99708 w 750112"/>
                  <a:gd name="connsiteY45" fmla="*/ 592342 h 923905"/>
                  <a:gd name="connsiteX46" fmla="*/ 55512 w 750112"/>
                  <a:gd name="connsiteY46" fmla="*/ 536316 h 923905"/>
                  <a:gd name="connsiteX47" fmla="*/ 127007 w 750112"/>
                  <a:gd name="connsiteY47" fmla="*/ 533782 h 923905"/>
                  <a:gd name="connsiteX48" fmla="*/ 175946 w 750112"/>
                  <a:gd name="connsiteY48" fmla="*/ 571101 h 923905"/>
                  <a:gd name="connsiteX49" fmla="*/ 180518 w 750112"/>
                  <a:gd name="connsiteY49" fmla="*/ 592647 h 923905"/>
                  <a:gd name="connsiteX50" fmla="*/ 217209 w 750112"/>
                  <a:gd name="connsiteY50" fmla="*/ 1506 h 923905"/>
                  <a:gd name="connsiteX51" fmla="*/ 173546 w 750112"/>
                  <a:gd name="connsiteY51" fmla="*/ 1506 h 923905"/>
                  <a:gd name="connsiteX52" fmla="*/ 173546 w 750112"/>
                  <a:gd name="connsiteY52" fmla="*/ 127846 h 923905"/>
                  <a:gd name="connsiteX53" fmla="*/ 217209 w 750112"/>
                  <a:gd name="connsiteY53" fmla="*/ 127846 h 923905"/>
                  <a:gd name="connsiteX54" fmla="*/ 450800 w 750112"/>
                  <a:gd name="connsiteY54" fmla="*/ 189949 h 923905"/>
                  <a:gd name="connsiteX55" fmla="*/ 234811 w 750112"/>
                  <a:gd name="connsiteY55" fmla="*/ 189949 h 923905"/>
                  <a:gd name="connsiteX56" fmla="*/ 234811 w 750112"/>
                  <a:gd name="connsiteY56" fmla="*/ 233612 h 923905"/>
                  <a:gd name="connsiteX57" fmla="*/ 450800 w 750112"/>
                  <a:gd name="connsiteY57" fmla="*/ 233612 h 92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50112" h="923905">
                    <a:moveTo>
                      <a:pt x="401098" y="1563"/>
                    </a:moveTo>
                    <a:lnTo>
                      <a:pt x="357436" y="1563"/>
                    </a:lnTo>
                    <a:lnTo>
                      <a:pt x="357436" y="127903"/>
                    </a:lnTo>
                    <a:lnTo>
                      <a:pt x="401098" y="127903"/>
                    </a:lnTo>
                    <a:close/>
                    <a:moveTo>
                      <a:pt x="738093" y="533420"/>
                    </a:moveTo>
                    <a:cubicBezTo>
                      <a:pt x="734588" y="530982"/>
                      <a:pt x="650672" y="473413"/>
                      <a:pt x="525876" y="481795"/>
                    </a:cubicBezTo>
                    <a:cubicBezTo>
                      <a:pt x="454591" y="486557"/>
                      <a:pt x="387058" y="537345"/>
                      <a:pt x="365322" y="602515"/>
                    </a:cubicBezTo>
                    <a:lnTo>
                      <a:pt x="406737" y="616345"/>
                    </a:lnTo>
                    <a:cubicBezTo>
                      <a:pt x="422834" y="568053"/>
                      <a:pt x="475317" y="528944"/>
                      <a:pt x="528790" y="525343"/>
                    </a:cubicBezTo>
                    <a:cubicBezTo>
                      <a:pt x="587369" y="521448"/>
                      <a:pt x="645891" y="533592"/>
                      <a:pt x="698069" y="560471"/>
                    </a:cubicBezTo>
                    <a:cubicBezTo>
                      <a:pt x="684581" y="589751"/>
                      <a:pt x="650748" y="651911"/>
                      <a:pt x="590513" y="695612"/>
                    </a:cubicBezTo>
                    <a:cubicBezTo>
                      <a:pt x="561556" y="716567"/>
                      <a:pt x="520599" y="724454"/>
                      <a:pt x="480975" y="716453"/>
                    </a:cubicBezTo>
                    <a:cubicBezTo>
                      <a:pt x="463144" y="713117"/>
                      <a:pt x="446190" y="706090"/>
                      <a:pt x="431235" y="695822"/>
                    </a:cubicBezTo>
                    <a:cubicBezTo>
                      <a:pt x="526162" y="625051"/>
                      <a:pt x="597828" y="615507"/>
                      <a:pt x="598875" y="615374"/>
                    </a:cubicBezTo>
                    <a:cubicBezTo>
                      <a:pt x="610820" y="613998"/>
                      <a:pt x="619392" y="603237"/>
                      <a:pt x="618078" y="591294"/>
                    </a:cubicBezTo>
                    <a:cubicBezTo>
                      <a:pt x="616744" y="579316"/>
                      <a:pt x="605962" y="570682"/>
                      <a:pt x="593980" y="571997"/>
                    </a:cubicBezTo>
                    <a:cubicBezTo>
                      <a:pt x="588036" y="572644"/>
                      <a:pt x="456667" y="589142"/>
                      <a:pt x="309201" y="747390"/>
                    </a:cubicBezTo>
                    <a:lnTo>
                      <a:pt x="309201" y="448648"/>
                    </a:lnTo>
                    <a:lnTo>
                      <a:pt x="265538" y="448648"/>
                    </a:lnTo>
                    <a:lnTo>
                      <a:pt x="265538" y="621812"/>
                    </a:lnTo>
                    <a:cubicBezTo>
                      <a:pt x="252794" y="610931"/>
                      <a:pt x="239116" y="601216"/>
                      <a:pt x="224638" y="592780"/>
                    </a:cubicBezTo>
                    <a:cubicBezTo>
                      <a:pt x="225476" y="579560"/>
                      <a:pt x="222143" y="565196"/>
                      <a:pt x="214599" y="550775"/>
                    </a:cubicBezTo>
                    <a:cubicBezTo>
                      <a:pt x="198387" y="519838"/>
                      <a:pt x="167850" y="496825"/>
                      <a:pt x="134894" y="490767"/>
                    </a:cubicBezTo>
                    <a:cubicBezTo>
                      <a:pt x="73095" y="479337"/>
                      <a:pt x="20594" y="501131"/>
                      <a:pt x="18384" y="502064"/>
                    </a:cubicBezTo>
                    <a:lnTo>
                      <a:pt x="1505" y="509189"/>
                    </a:lnTo>
                    <a:lnTo>
                      <a:pt x="5582" y="527058"/>
                    </a:lnTo>
                    <a:cubicBezTo>
                      <a:pt x="6097" y="529268"/>
                      <a:pt x="18593" y="581807"/>
                      <a:pt x="71857" y="625889"/>
                    </a:cubicBezTo>
                    <a:cubicBezTo>
                      <a:pt x="93079" y="642987"/>
                      <a:pt x="119501" y="652329"/>
                      <a:pt x="146762" y="652369"/>
                    </a:cubicBezTo>
                    <a:cubicBezTo>
                      <a:pt x="154763" y="652393"/>
                      <a:pt x="162745" y="651506"/>
                      <a:pt x="170536" y="649721"/>
                    </a:cubicBezTo>
                    <a:cubicBezTo>
                      <a:pt x="183471" y="646957"/>
                      <a:pt x="195491" y="640908"/>
                      <a:pt x="205417" y="632157"/>
                    </a:cubicBezTo>
                    <a:cubicBezTo>
                      <a:pt x="222924" y="642653"/>
                      <a:pt x="250680" y="662065"/>
                      <a:pt x="264472" y="686449"/>
                    </a:cubicBezTo>
                    <a:cubicBezTo>
                      <a:pt x="264795" y="687021"/>
                      <a:pt x="265253" y="687440"/>
                      <a:pt x="265615" y="687973"/>
                    </a:cubicBezTo>
                    <a:lnTo>
                      <a:pt x="265615" y="925412"/>
                    </a:lnTo>
                    <a:lnTo>
                      <a:pt x="309277" y="925412"/>
                    </a:lnTo>
                    <a:lnTo>
                      <a:pt x="309277" y="813551"/>
                    </a:lnTo>
                    <a:cubicBezTo>
                      <a:pt x="335795" y="781276"/>
                      <a:pt x="364999" y="751282"/>
                      <a:pt x="396526" y="723882"/>
                    </a:cubicBezTo>
                    <a:cubicBezTo>
                      <a:pt x="416148" y="740780"/>
                      <a:pt x="442246" y="753277"/>
                      <a:pt x="472479" y="759334"/>
                    </a:cubicBezTo>
                    <a:cubicBezTo>
                      <a:pt x="485604" y="761975"/>
                      <a:pt x="498958" y="763316"/>
                      <a:pt x="512350" y="763335"/>
                    </a:cubicBezTo>
                    <a:cubicBezTo>
                      <a:pt x="550603" y="763335"/>
                      <a:pt x="587083" y="752172"/>
                      <a:pt x="616268" y="730950"/>
                    </a:cubicBezTo>
                    <a:cubicBezTo>
                      <a:pt x="708470" y="664065"/>
                      <a:pt x="744798" y="562834"/>
                      <a:pt x="746303" y="558547"/>
                    </a:cubicBezTo>
                    <a:lnTo>
                      <a:pt x="751618" y="542945"/>
                    </a:lnTo>
                    <a:close/>
                    <a:moveTo>
                      <a:pt x="180518" y="592590"/>
                    </a:moveTo>
                    <a:cubicBezTo>
                      <a:pt x="180099" y="593197"/>
                      <a:pt x="179737" y="593836"/>
                      <a:pt x="179413" y="594495"/>
                    </a:cubicBezTo>
                    <a:cubicBezTo>
                      <a:pt x="179128" y="595104"/>
                      <a:pt x="178975" y="595733"/>
                      <a:pt x="178747" y="596400"/>
                    </a:cubicBezTo>
                    <a:cubicBezTo>
                      <a:pt x="174460" y="602953"/>
                      <a:pt x="165850" y="606058"/>
                      <a:pt x="160668" y="607277"/>
                    </a:cubicBezTo>
                    <a:cubicBezTo>
                      <a:pt x="139142" y="611548"/>
                      <a:pt x="116834" y="606081"/>
                      <a:pt x="99708" y="592342"/>
                    </a:cubicBezTo>
                    <a:cubicBezTo>
                      <a:pt x="81135" y="577049"/>
                      <a:pt x="66066" y="557942"/>
                      <a:pt x="55512" y="536316"/>
                    </a:cubicBezTo>
                    <a:cubicBezTo>
                      <a:pt x="72657" y="532297"/>
                      <a:pt x="98832" y="528696"/>
                      <a:pt x="127007" y="533782"/>
                    </a:cubicBezTo>
                    <a:cubicBezTo>
                      <a:pt x="149467" y="537916"/>
                      <a:pt x="167774" y="555499"/>
                      <a:pt x="175946" y="571101"/>
                    </a:cubicBezTo>
                    <a:cubicBezTo>
                      <a:pt x="180233" y="579331"/>
                      <a:pt x="181833" y="587427"/>
                      <a:pt x="180518" y="592647"/>
                    </a:cubicBezTo>
                    <a:close/>
                    <a:moveTo>
                      <a:pt x="217209" y="1506"/>
                    </a:moveTo>
                    <a:lnTo>
                      <a:pt x="173546" y="1506"/>
                    </a:lnTo>
                    <a:lnTo>
                      <a:pt x="173546" y="127846"/>
                    </a:lnTo>
                    <a:lnTo>
                      <a:pt x="217209" y="127846"/>
                    </a:lnTo>
                    <a:close/>
                    <a:moveTo>
                      <a:pt x="450800" y="189949"/>
                    </a:moveTo>
                    <a:lnTo>
                      <a:pt x="234811" y="189949"/>
                    </a:lnTo>
                    <a:lnTo>
                      <a:pt x="234811" y="233612"/>
                    </a:lnTo>
                    <a:lnTo>
                      <a:pt x="450800" y="233612"/>
                    </a:lnTo>
                    <a:close/>
                  </a:path>
                </a:pathLst>
              </a:custGeom>
              <a:solidFill>
                <a:srgbClr val="435254"/>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sp>
            <p:nvSpPr>
              <p:cNvPr id="32" name="Freeform: Shape 15">
                <a:extLst>
                  <a:ext uri="{FF2B5EF4-FFF2-40B4-BE49-F238E27FC236}">
                    <a16:creationId xmlns:a16="http://schemas.microsoft.com/office/drawing/2014/main" id="{171EECE6-AEC3-4B47-B9DF-AEE51644CE0C}"/>
                  </a:ext>
                </a:extLst>
              </p:cNvPr>
              <p:cNvSpPr>
                <a:spLocks noChangeAspect="1"/>
              </p:cNvSpPr>
              <p:nvPr/>
            </p:nvSpPr>
            <p:spPr>
              <a:xfrm>
                <a:off x="3361772" y="2944255"/>
                <a:ext cx="109202" cy="99022"/>
              </a:xfrm>
              <a:custGeom>
                <a:avLst/>
                <a:gdLst>
                  <a:gd name="connsiteX0" fmla="*/ 233744 w 389096"/>
                  <a:gd name="connsiteY0" fmla="*/ 354331 h 352825"/>
                  <a:gd name="connsiteX1" fmla="*/ 159125 w 389096"/>
                  <a:gd name="connsiteY1" fmla="*/ 354331 h 352825"/>
                  <a:gd name="connsiteX2" fmla="*/ 61208 w 389096"/>
                  <a:gd name="connsiteY2" fmla="*/ 256414 h 352825"/>
                  <a:gd name="connsiteX3" fmla="*/ 61208 w 389096"/>
                  <a:gd name="connsiteY3" fmla="*/ 173509 h 352825"/>
                  <a:gd name="connsiteX4" fmla="*/ 12935 w 389096"/>
                  <a:gd name="connsiteY4" fmla="*/ 147125 h 352825"/>
                  <a:gd name="connsiteX5" fmla="*/ 1505 w 389096"/>
                  <a:gd name="connsiteY5" fmla="*/ 127979 h 352825"/>
                  <a:gd name="connsiteX6" fmla="*/ 1505 w 389096"/>
                  <a:gd name="connsiteY6" fmla="*/ 83097 h 352825"/>
                  <a:gd name="connsiteX7" fmla="*/ 45168 w 389096"/>
                  <a:gd name="connsiteY7" fmla="*/ 83097 h 352825"/>
                  <a:gd name="connsiteX8" fmla="*/ 45168 w 389096"/>
                  <a:gd name="connsiteY8" fmla="*/ 115006 h 352825"/>
                  <a:gd name="connsiteX9" fmla="*/ 93441 w 389096"/>
                  <a:gd name="connsiteY9" fmla="*/ 141390 h 352825"/>
                  <a:gd name="connsiteX10" fmla="*/ 104871 w 389096"/>
                  <a:gd name="connsiteY10" fmla="*/ 160440 h 352825"/>
                  <a:gd name="connsiteX11" fmla="*/ 104871 w 389096"/>
                  <a:gd name="connsiteY11" fmla="*/ 256452 h 352825"/>
                  <a:gd name="connsiteX12" fmla="*/ 159125 w 389096"/>
                  <a:gd name="connsiteY12" fmla="*/ 310707 h 352825"/>
                  <a:gd name="connsiteX13" fmla="*/ 233744 w 389096"/>
                  <a:gd name="connsiteY13" fmla="*/ 310707 h 352825"/>
                  <a:gd name="connsiteX14" fmla="*/ 288017 w 389096"/>
                  <a:gd name="connsiteY14" fmla="*/ 256452 h 352825"/>
                  <a:gd name="connsiteX15" fmla="*/ 288017 w 389096"/>
                  <a:gd name="connsiteY15" fmla="*/ 160136 h 352825"/>
                  <a:gd name="connsiteX16" fmla="*/ 299447 w 389096"/>
                  <a:gd name="connsiteY16" fmla="*/ 140990 h 352825"/>
                  <a:gd name="connsiteX17" fmla="*/ 346939 w 389096"/>
                  <a:gd name="connsiteY17" fmla="*/ 115025 h 352825"/>
                  <a:gd name="connsiteX18" fmla="*/ 346939 w 389096"/>
                  <a:gd name="connsiteY18" fmla="*/ 45169 h 352825"/>
                  <a:gd name="connsiteX19" fmla="*/ 23451 w 389096"/>
                  <a:gd name="connsiteY19" fmla="*/ 45169 h 352825"/>
                  <a:gd name="connsiteX20" fmla="*/ 23451 w 389096"/>
                  <a:gd name="connsiteY20" fmla="*/ 1506 h 352825"/>
                  <a:gd name="connsiteX21" fmla="*/ 368770 w 389096"/>
                  <a:gd name="connsiteY21" fmla="*/ 1506 h 352825"/>
                  <a:gd name="connsiteX22" fmla="*/ 390602 w 389096"/>
                  <a:gd name="connsiteY22" fmla="*/ 23338 h 352825"/>
                  <a:gd name="connsiteX23" fmla="*/ 390602 w 389096"/>
                  <a:gd name="connsiteY23" fmla="*/ 127979 h 352825"/>
                  <a:gd name="connsiteX24" fmla="*/ 379172 w 389096"/>
                  <a:gd name="connsiteY24" fmla="*/ 147125 h 352825"/>
                  <a:gd name="connsiteX25" fmla="*/ 331661 w 389096"/>
                  <a:gd name="connsiteY25" fmla="*/ 173090 h 352825"/>
                  <a:gd name="connsiteX26" fmla="*/ 331661 w 389096"/>
                  <a:gd name="connsiteY26" fmla="*/ 256452 h 352825"/>
                  <a:gd name="connsiteX27" fmla="*/ 233744 w 389096"/>
                  <a:gd name="connsiteY27" fmla="*/ 354331 h 35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9096" h="352825">
                    <a:moveTo>
                      <a:pt x="233744" y="354331"/>
                    </a:moveTo>
                    <a:lnTo>
                      <a:pt x="159125" y="354331"/>
                    </a:lnTo>
                    <a:cubicBezTo>
                      <a:pt x="105080" y="354268"/>
                      <a:pt x="61265" y="310467"/>
                      <a:pt x="61208" y="256414"/>
                    </a:cubicBezTo>
                    <a:lnTo>
                      <a:pt x="61208" y="173509"/>
                    </a:lnTo>
                    <a:lnTo>
                      <a:pt x="12935" y="147125"/>
                    </a:lnTo>
                    <a:cubicBezTo>
                      <a:pt x="5906" y="143322"/>
                      <a:pt x="1524" y="135975"/>
                      <a:pt x="1505" y="127979"/>
                    </a:cubicBezTo>
                    <a:lnTo>
                      <a:pt x="1505" y="83097"/>
                    </a:lnTo>
                    <a:lnTo>
                      <a:pt x="45168" y="83097"/>
                    </a:lnTo>
                    <a:lnTo>
                      <a:pt x="45168" y="115006"/>
                    </a:lnTo>
                    <a:lnTo>
                      <a:pt x="93441" y="141390"/>
                    </a:lnTo>
                    <a:cubicBezTo>
                      <a:pt x="100451" y="145176"/>
                      <a:pt x="104833" y="152479"/>
                      <a:pt x="104871" y="160440"/>
                    </a:cubicBezTo>
                    <a:lnTo>
                      <a:pt x="104871" y="256452"/>
                    </a:lnTo>
                    <a:cubicBezTo>
                      <a:pt x="104909" y="286403"/>
                      <a:pt x="129179" y="310675"/>
                      <a:pt x="159125" y="310707"/>
                    </a:cubicBezTo>
                    <a:lnTo>
                      <a:pt x="233744" y="310707"/>
                    </a:lnTo>
                    <a:cubicBezTo>
                      <a:pt x="263691" y="310676"/>
                      <a:pt x="287979" y="286407"/>
                      <a:pt x="288017" y="256452"/>
                    </a:cubicBezTo>
                    <a:lnTo>
                      <a:pt x="288017" y="160136"/>
                    </a:lnTo>
                    <a:cubicBezTo>
                      <a:pt x="288037" y="152142"/>
                      <a:pt x="292418" y="144795"/>
                      <a:pt x="299447" y="140990"/>
                    </a:cubicBezTo>
                    <a:lnTo>
                      <a:pt x="346939" y="115025"/>
                    </a:lnTo>
                    <a:lnTo>
                      <a:pt x="346939" y="45169"/>
                    </a:lnTo>
                    <a:lnTo>
                      <a:pt x="23451" y="45169"/>
                    </a:lnTo>
                    <a:lnTo>
                      <a:pt x="23451" y="1506"/>
                    </a:lnTo>
                    <a:lnTo>
                      <a:pt x="368770" y="1506"/>
                    </a:lnTo>
                    <a:cubicBezTo>
                      <a:pt x="380829" y="1506"/>
                      <a:pt x="390602" y="11281"/>
                      <a:pt x="390602" y="23338"/>
                    </a:cubicBezTo>
                    <a:lnTo>
                      <a:pt x="390602" y="127979"/>
                    </a:lnTo>
                    <a:cubicBezTo>
                      <a:pt x="390602" y="135976"/>
                      <a:pt x="386201" y="143326"/>
                      <a:pt x="379172" y="147125"/>
                    </a:cubicBezTo>
                    <a:lnTo>
                      <a:pt x="331661" y="173090"/>
                    </a:lnTo>
                    <a:lnTo>
                      <a:pt x="331661" y="256452"/>
                    </a:lnTo>
                    <a:cubicBezTo>
                      <a:pt x="331585" y="310490"/>
                      <a:pt x="287789" y="354268"/>
                      <a:pt x="233744" y="354331"/>
                    </a:cubicBezTo>
                    <a:close/>
                  </a:path>
                </a:pathLst>
              </a:custGeom>
              <a:solidFill>
                <a:srgbClr val="17E88F"/>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grpSp>
        <p:grpSp>
          <p:nvGrpSpPr>
            <p:cNvPr id="33" name="Group 32">
              <a:extLst>
                <a:ext uri="{FF2B5EF4-FFF2-40B4-BE49-F238E27FC236}">
                  <a16:creationId xmlns:a16="http://schemas.microsoft.com/office/drawing/2014/main" id="{9A823549-691C-EB42-B76C-6077536A57FC}"/>
                </a:ext>
              </a:extLst>
            </p:cNvPr>
            <p:cNvGrpSpPr>
              <a:grpSpLocks noChangeAspect="1"/>
            </p:cNvGrpSpPr>
            <p:nvPr/>
          </p:nvGrpSpPr>
          <p:grpSpPr>
            <a:xfrm>
              <a:off x="6857423" y="2971761"/>
              <a:ext cx="468146" cy="393648"/>
              <a:chOff x="6895416" y="4172145"/>
              <a:chExt cx="301594" cy="253600"/>
            </a:xfrm>
          </p:grpSpPr>
          <p:sp>
            <p:nvSpPr>
              <p:cNvPr id="34" name="Freeform: Shape 321">
                <a:extLst>
                  <a:ext uri="{FF2B5EF4-FFF2-40B4-BE49-F238E27FC236}">
                    <a16:creationId xmlns:a16="http://schemas.microsoft.com/office/drawing/2014/main" id="{A5C2DAF0-ACCB-9448-A382-F5D13C7E84C2}"/>
                  </a:ext>
                </a:extLst>
              </p:cNvPr>
              <p:cNvSpPr>
                <a:spLocks noChangeAspect="1"/>
              </p:cNvSpPr>
              <p:nvPr/>
            </p:nvSpPr>
            <p:spPr>
              <a:xfrm>
                <a:off x="6895416" y="4172145"/>
                <a:ext cx="301594" cy="253600"/>
              </a:xfrm>
              <a:custGeom>
                <a:avLst/>
                <a:gdLst>
                  <a:gd name="connsiteX0" fmla="*/ 373433 w 1357141"/>
                  <a:gd name="connsiteY0" fmla="*/ 11040 h 1141171"/>
                  <a:gd name="connsiteX1" fmla="*/ 330209 w 1357141"/>
                  <a:gd name="connsiteY1" fmla="*/ 1515 h 1141171"/>
                  <a:gd name="connsiteX2" fmla="*/ 315807 w 1357141"/>
                  <a:gd name="connsiteY2" fmla="*/ 66856 h 1141171"/>
                  <a:gd name="connsiteX3" fmla="*/ 359031 w 1357141"/>
                  <a:gd name="connsiteY3" fmla="*/ 76381 h 1141171"/>
                  <a:gd name="connsiteX4" fmla="*/ 151767 w 1357141"/>
                  <a:gd name="connsiteY4" fmla="*/ 33119 h 1141171"/>
                  <a:gd name="connsiteX5" fmla="*/ 114486 w 1357141"/>
                  <a:gd name="connsiteY5" fmla="*/ 56950 h 1141171"/>
                  <a:gd name="connsiteX6" fmla="*/ 150510 w 1357141"/>
                  <a:gd name="connsiteY6" fmla="*/ 113338 h 1141171"/>
                  <a:gd name="connsiteX7" fmla="*/ 187791 w 1357141"/>
                  <a:gd name="connsiteY7" fmla="*/ 89507 h 1141171"/>
                  <a:gd name="connsiteX8" fmla="*/ 76024 w 1357141"/>
                  <a:gd name="connsiteY8" fmla="*/ 219809 h 1141171"/>
                  <a:gd name="connsiteX9" fmla="*/ 10702 w 1357141"/>
                  <a:gd name="connsiteY9" fmla="*/ 205388 h 1141171"/>
                  <a:gd name="connsiteX10" fmla="*/ 1177 w 1357141"/>
                  <a:gd name="connsiteY10" fmla="*/ 248593 h 1141171"/>
                  <a:gd name="connsiteX11" fmla="*/ 66499 w 1357141"/>
                  <a:gd name="connsiteY11" fmla="*/ 263033 h 1141171"/>
                  <a:gd name="connsiteX12" fmla="*/ 32781 w 1357141"/>
                  <a:gd name="connsiteY12" fmla="*/ 427016 h 1141171"/>
                  <a:gd name="connsiteX13" fmla="*/ 56593 w 1357141"/>
                  <a:gd name="connsiteY13" fmla="*/ 464316 h 1141171"/>
                  <a:gd name="connsiteX14" fmla="*/ 112981 w 1357141"/>
                  <a:gd name="connsiteY14" fmla="*/ 428330 h 1141171"/>
                  <a:gd name="connsiteX15" fmla="*/ 89169 w 1357141"/>
                  <a:gd name="connsiteY15" fmla="*/ 391030 h 1141171"/>
                  <a:gd name="connsiteX16" fmla="*/ 545759 w 1357141"/>
                  <a:gd name="connsiteY16" fmla="*/ 152086 h 1141171"/>
                  <a:gd name="connsiteX17" fmla="*/ 521947 w 1357141"/>
                  <a:gd name="connsiteY17" fmla="*/ 114786 h 1141171"/>
                  <a:gd name="connsiteX18" fmla="*/ 465540 w 1357141"/>
                  <a:gd name="connsiteY18" fmla="*/ 150772 h 1141171"/>
                  <a:gd name="connsiteX19" fmla="*/ 489352 w 1357141"/>
                  <a:gd name="connsiteY19" fmla="*/ 188072 h 1141171"/>
                  <a:gd name="connsiteX20" fmla="*/ 1352870 w 1357141"/>
                  <a:gd name="connsiteY20" fmla="*/ 875777 h 1141171"/>
                  <a:gd name="connsiteX21" fmla="*/ 1326866 w 1357141"/>
                  <a:gd name="connsiteY21" fmla="*/ 785594 h 1141171"/>
                  <a:gd name="connsiteX22" fmla="*/ 1191745 w 1357141"/>
                  <a:gd name="connsiteY22" fmla="*/ 317440 h 1141171"/>
                  <a:gd name="connsiteX23" fmla="*/ 323522 w 1357141"/>
                  <a:gd name="connsiteY23" fmla="*/ 317440 h 1141171"/>
                  <a:gd name="connsiteX24" fmla="*/ 182419 w 1357141"/>
                  <a:gd name="connsiteY24" fmla="*/ 806816 h 1141171"/>
                  <a:gd name="connsiteX25" fmla="*/ 162569 w 1357141"/>
                  <a:gd name="connsiteY25" fmla="*/ 875719 h 1141171"/>
                  <a:gd name="connsiteX26" fmla="*/ 157082 w 1357141"/>
                  <a:gd name="connsiteY26" fmla="*/ 875719 h 1141171"/>
                  <a:gd name="connsiteX27" fmla="*/ 157082 w 1357141"/>
                  <a:gd name="connsiteY27" fmla="*/ 1006726 h 1141171"/>
                  <a:gd name="connsiteX28" fmla="*/ 1358318 w 1357141"/>
                  <a:gd name="connsiteY28" fmla="*/ 1006726 h 1141171"/>
                  <a:gd name="connsiteX29" fmla="*/ 1358318 w 1357141"/>
                  <a:gd name="connsiteY29" fmla="*/ 875719 h 1141171"/>
                  <a:gd name="connsiteX30" fmla="*/ 1284290 w 1357141"/>
                  <a:gd name="connsiteY30" fmla="*/ 797919 h 1141171"/>
                  <a:gd name="connsiteX31" fmla="*/ 1306750 w 1357141"/>
                  <a:gd name="connsiteY31" fmla="*/ 875777 h 1141171"/>
                  <a:gd name="connsiteX32" fmla="*/ 1168351 w 1357141"/>
                  <a:gd name="connsiteY32" fmla="*/ 875777 h 1141171"/>
                  <a:gd name="connsiteX33" fmla="*/ 1131509 w 1357141"/>
                  <a:gd name="connsiteY33" fmla="*/ 694973 h 1141171"/>
                  <a:gd name="connsiteX34" fmla="*/ 1254572 w 1357141"/>
                  <a:gd name="connsiteY34" fmla="*/ 694973 h 1141171"/>
                  <a:gd name="connsiteX35" fmla="*/ 1158407 w 1357141"/>
                  <a:gd name="connsiteY35" fmla="*/ 361674 h 1141171"/>
                  <a:gd name="connsiteX36" fmla="*/ 1241808 w 1357141"/>
                  <a:gd name="connsiteY36" fmla="*/ 650663 h 1141171"/>
                  <a:gd name="connsiteX37" fmla="*/ 1122479 w 1357141"/>
                  <a:gd name="connsiteY37" fmla="*/ 650663 h 1141171"/>
                  <a:gd name="connsiteX38" fmla="*/ 1095504 w 1357141"/>
                  <a:gd name="connsiteY38" fmla="*/ 518380 h 1141171"/>
                  <a:gd name="connsiteX39" fmla="*/ 1153854 w 1357141"/>
                  <a:gd name="connsiteY39" fmla="*/ 518380 h 1141171"/>
                  <a:gd name="connsiteX40" fmla="*/ 1153854 w 1357141"/>
                  <a:gd name="connsiteY40" fmla="*/ 474126 h 1141171"/>
                  <a:gd name="connsiteX41" fmla="*/ 1086551 w 1357141"/>
                  <a:gd name="connsiteY41" fmla="*/ 474126 h 1141171"/>
                  <a:gd name="connsiteX42" fmla="*/ 1070358 w 1357141"/>
                  <a:gd name="connsiteY42" fmla="*/ 394688 h 1141171"/>
                  <a:gd name="connsiteX43" fmla="*/ 1026981 w 1357141"/>
                  <a:gd name="connsiteY43" fmla="*/ 403527 h 1141171"/>
                  <a:gd name="connsiteX44" fmla="*/ 1041364 w 1357141"/>
                  <a:gd name="connsiteY44" fmla="*/ 474126 h 1141171"/>
                  <a:gd name="connsiteX45" fmla="*/ 932817 w 1357141"/>
                  <a:gd name="connsiteY45" fmla="*/ 474126 h 1141171"/>
                  <a:gd name="connsiteX46" fmla="*/ 923692 w 1357141"/>
                  <a:gd name="connsiteY46" fmla="*/ 361731 h 1141171"/>
                  <a:gd name="connsiteX47" fmla="*/ 1077292 w 1357141"/>
                  <a:gd name="connsiteY47" fmla="*/ 650663 h 1141171"/>
                  <a:gd name="connsiteX48" fmla="*/ 947162 w 1357141"/>
                  <a:gd name="connsiteY48" fmla="*/ 650663 h 1141171"/>
                  <a:gd name="connsiteX49" fmla="*/ 936418 w 1357141"/>
                  <a:gd name="connsiteY49" fmla="*/ 518380 h 1141171"/>
                  <a:gd name="connsiteX50" fmla="*/ 1050337 w 1357141"/>
                  <a:gd name="connsiteY50" fmla="*/ 518380 h 1141171"/>
                  <a:gd name="connsiteX51" fmla="*/ 917006 w 1357141"/>
                  <a:gd name="connsiteY51" fmla="*/ 825923 h 1141171"/>
                  <a:gd name="connsiteX52" fmla="*/ 961106 w 1357141"/>
                  <a:gd name="connsiteY52" fmla="*/ 822341 h 1141171"/>
                  <a:gd name="connsiteX53" fmla="*/ 950762 w 1357141"/>
                  <a:gd name="connsiteY53" fmla="*/ 694897 h 1141171"/>
                  <a:gd name="connsiteX54" fmla="*/ 1086322 w 1357141"/>
                  <a:gd name="connsiteY54" fmla="*/ 694897 h 1141171"/>
                  <a:gd name="connsiteX55" fmla="*/ 1123317 w 1357141"/>
                  <a:gd name="connsiteY55" fmla="*/ 875777 h 1141171"/>
                  <a:gd name="connsiteX56" fmla="*/ 780417 w 1357141"/>
                  <a:gd name="connsiteY56" fmla="*/ 875777 h 1141171"/>
                  <a:gd name="connsiteX57" fmla="*/ 780074 w 1357141"/>
                  <a:gd name="connsiteY57" fmla="*/ 694973 h 1141171"/>
                  <a:gd name="connsiteX58" fmla="*/ 906395 w 1357141"/>
                  <a:gd name="connsiteY58" fmla="*/ 694973 h 1141171"/>
                  <a:gd name="connsiteX59" fmla="*/ 902775 w 1357141"/>
                  <a:gd name="connsiteY59" fmla="*/ 650663 h 1141171"/>
                  <a:gd name="connsiteX60" fmla="*/ 779941 w 1357141"/>
                  <a:gd name="connsiteY60" fmla="*/ 650663 h 1141171"/>
                  <a:gd name="connsiteX61" fmla="*/ 779674 w 1357141"/>
                  <a:gd name="connsiteY61" fmla="*/ 518380 h 1141171"/>
                  <a:gd name="connsiteX62" fmla="*/ 892069 w 1357141"/>
                  <a:gd name="connsiteY62" fmla="*/ 518380 h 1141171"/>
                  <a:gd name="connsiteX63" fmla="*/ 879306 w 1357141"/>
                  <a:gd name="connsiteY63" fmla="*/ 361674 h 1141171"/>
                  <a:gd name="connsiteX64" fmla="*/ 888450 w 1357141"/>
                  <a:gd name="connsiteY64" fmla="*/ 474069 h 1141171"/>
                  <a:gd name="connsiteX65" fmla="*/ 779655 w 1357141"/>
                  <a:gd name="connsiteY65" fmla="*/ 474069 h 1141171"/>
                  <a:gd name="connsiteX66" fmla="*/ 779427 w 1357141"/>
                  <a:gd name="connsiteY66" fmla="*/ 361674 h 1141171"/>
                  <a:gd name="connsiteX67" fmla="*/ 635999 w 1357141"/>
                  <a:gd name="connsiteY67" fmla="*/ 361674 h 1141171"/>
                  <a:gd name="connsiteX68" fmla="*/ 735059 w 1357141"/>
                  <a:gd name="connsiteY68" fmla="*/ 361674 h 1141171"/>
                  <a:gd name="connsiteX69" fmla="*/ 735269 w 1357141"/>
                  <a:gd name="connsiteY69" fmla="*/ 474069 h 1141171"/>
                  <a:gd name="connsiteX70" fmla="*/ 626817 w 1357141"/>
                  <a:gd name="connsiteY70" fmla="*/ 474069 h 1141171"/>
                  <a:gd name="connsiteX71" fmla="*/ 623274 w 1357141"/>
                  <a:gd name="connsiteY71" fmla="*/ 518380 h 1141171"/>
                  <a:gd name="connsiteX72" fmla="*/ 735421 w 1357141"/>
                  <a:gd name="connsiteY72" fmla="*/ 518380 h 1141171"/>
                  <a:gd name="connsiteX73" fmla="*/ 735688 w 1357141"/>
                  <a:gd name="connsiteY73" fmla="*/ 650663 h 1141171"/>
                  <a:gd name="connsiteX74" fmla="*/ 612549 w 1357141"/>
                  <a:gd name="connsiteY74" fmla="*/ 650663 h 1141171"/>
                  <a:gd name="connsiteX75" fmla="*/ 608967 w 1357141"/>
                  <a:gd name="connsiteY75" fmla="*/ 694973 h 1141171"/>
                  <a:gd name="connsiteX76" fmla="*/ 735783 w 1357141"/>
                  <a:gd name="connsiteY76" fmla="*/ 694973 h 1141171"/>
                  <a:gd name="connsiteX77" fmla="*/ 736145 w 1357141"/>
                  <a:gd name="connsiteY77" fmla="*/ 875777 h 1141171"/>
                  <a:gd name="connsiteX78" fmla="*/ 392197 w 1357141"/>
                  <a:gd name="connsiteY78" fmla="*/ 875777 h 1141171"/>
                  <a:gd name="connsiteX79" fmla="*/ 429059 w 1357141"/>
                  <a:gd name="connsiteY79" fmla="*/ 694973 h 1141171"/>
                  <a:gd name="connsiteX80" fmla="*/ 564619 w 1357141"/>
                  <a:gd name="connsiteY80" fmla="*/ 694973 h 1141171"/>
                  <a:gd name="connsiteX81" fmla="*/ 553722 w 1357141"/>
                  <a:gd name="connsiteY81" fmla="*/ 829771 h 1141171"/>
                  <a:gd name="connsiteX82" fmla="*/ 597823 w 1357141"/>
                  <a:gd name="connsiteY82" fmla="*/ 833333 h 1141171"/>
                  <a:gd name="connsiteX83" fmla="*/ 438032 w 1357141"/>
                  <a:gd name="connsiteY83" fmla="*/ 650739 h 1141171"/>
                  <a:gd name="connsiteX84" fmla="*/ 465006 w 1357141"/>
                  <a:gd name="connsiteY84" fmla="*/ 518456 h 1141171"/>
                  <a:gd name="connsiteX85" fmla="*/ 578906 w 1357141"/>
                  <a:gd name="connsiteY85" fmla="*/ 518456 h 1141171"/>
                  <a:gd name="connsiteX86" fmla="*/ 568181 w 1357141"/>
                  <a:gd name="connsiteY86" fmla="*/ 650739 h 1141171"/>
                  <a:gd name="connsiteX87" fmla="*/ 356764 w 1357141"/>
                  <a:gd name="connsiteY87" fmla="*/ 361750 h 1141171"/>
                  <a:gd name="connsiteX88" fmla="*/ 591613 w 1357141"/>
                  <a:gd name="connsiteY88" fmla="*/ 361750 h 1141171"/>
                  <a:gd name="connsiteX89" fmla="*/ 582488 w 1357141"/>
                  <a:gd name="connsiteY89" fmla="*/ 474145 h 1141171"/>
                  <a:gd name="connsiteX90" fmla="*/ 474017 w 1357141"/>
                  <a:gd name="connsiteY90" fmla="*/ 474145 h 1141171"/>
                  <a:gd name="connsiteX91" fmla="*/ 488419 w 1357141"/>
                  <a:gd name="connsiteY91" fmla="*/ 403546 h 1141171"/>
                  <a:gd name="connsiteX92" fmla="*/ 445042 w 1357141"/>
                  <a:gd name="connsiteY92" fmla="*/ 394707 h 1141171"/>
                  <a:gd name="connsiteX93" fmla="*/ 428849 w 1357141"/>
                  <a:gd name="connsiteY93" fmla="*/ 474145 h 1141171"/>
                  <a:gd name="connsiteX94" fmla="*/ 324341 w 1357141"/>
                  <a:gd name="connsiteY94" fmla="*/ 474145 h 1141171"/>
                  <a:gd name="connsiteX95" fmla="*/ 224938 w 1357141"/>
                  <a:gd name="connsiteY95" fmla="*/ 819122 h 1141171"/>
                  <a:gd name="connsiteX96" fmla="*/ 311635 w 1357141"/>
                  <a:gd name="connsiteY96" fmla="*/ 518456 h 1141171"/>
                  <a:gd name="connsiteX97" fmla="*/ 419858 w 1357141"/>
                  <a:gd name="connsiteY97" fmla="*/ 518456 h 1141171"/>
                  <a:gd name="connsiteX98" fmla="*/ 392902 w 1357141"/>
                  <a:gd name="connsiteY98" fmla="*/ 650739 h 1141171"/>
                  <a:gd name="connsiteX99" fmla="*/ 314797 w 1357141"/>
                  <a:gd name="connsiteY99" fmla="*/ 650739 h 1141171"/>
                  <a:gd name="connsiteX100" fmla="*/ 314797 w 1357141"/>
                  <a:gd name="connsiteY100" fmla="*/ 694973 h 1141171"/>
                  <a:gd name="connsiteX101" fmla="*/ 383968 w 1357141"/>
                  <a:gd name="connsiteY101" fmla="*/ 694973 h 1141171"/>
                  <a:gd name="connsiteX102" fmla="*/ 347106 w 1357141"/>
                  <a:gd name="connsiteY102" fmla="*/ 875777 h 1141171"/>
                  <a:gd name="connsiteX103" fmla="*/ 208727 w 1357141"/>
                  <a:gd name="connsiteY103" fmla="*/ 875777 h 1141171"/>
                  <a:gd name="connsiteX104" fmla="*/ 1314046 w 1357141"/>
                  <a:gd name="connsiteY104" fmla="*/ 962530 h 1141171"/>
                  <a:gd name="connsiteX105" fmla="*/ 201297 w 1357141"/>
                  <a:gd name="connsiteY105" fmla="*/ 962530 h 1141171"/>
                  <a:gd name="connsiteX106" fmla="*/ 201297 w 1357141"/>
                  <a:gd name="connsiteY106" fmla="*/ 920106 h 1141171"/>
                  <a:gd name="connsiteX107" fmla="*/ 1314008 w 1357141"/>
                  <a:gd name="connsiteY107" fmla="*/ 920106 h 1141171"/>
                  <a:gd name="connsiteX108" fmla="*/ 863609 w 1357141"/>
                  <a:gd name="connsiteY108" fmla="*/ 1031758 h 1141171"/>
                  <a:gd name="connsiteX109" fmla="*/ 819355 w 1357141"/>
                  <a:gd name="connsiteY109" fmla="*/ 1031758 h 1141171"/>
                  <a:gd name="connsiteX110" fmla="*/ 819355 w 1357141"/>
                  <a:gd name="connsiteY110" fmla="*/ 1098433 h 1141171"/>
                  <a:gd name="connsiteX111" fmla="*/ 696045 w 1357141"/>
                  <a:gd name="connsiteY111" fmla="*/ 1098433 h 1141171"/>
                  <a:gd name="connsiteX112" fmla="*/ 696045 w 1357141"/>
                  <a:gd name="connsiteY112" fmla="*/ 1031758 h 1141171"/>
                  <a:gd name="connsiteX113" fmla="*/ 651792 w 1357141"/>
                  <a:gd name="connsiteY113" fmla="*/ 1031758 h 1141171"/>
                  <a:gd name="connsiteX114" fmla="*/ 651792 w 1357141"/>
                  <a:gd name="connsiteY114" fmla="*/ 1098433 h 1141171"/>
                  <a:gd name="connsiteX115" fmla="*/ 563800 w 1357141"/>
                  <a:gd name="connsiteY115" fmla="*/ 1098433 h 1141171"/>
                  <a:gd name="connsiteX116" fmla="*/ 563800 w 1357141"/>
                  <a:gd name="connsiteY116" fmla="*/ 1142686 h 1141171"/>
                  <a:gd name="connsiteX117" fmla="*/ 951600 w 1357141"/>
                  <a:gd name="connsiteY117" fmla="*/ 1142686 h 1141171"/>
                  <a:gd name="connsiteX118" fmla="*/ 951600 w 1357141"/>
                  <a:gd name="connsiteY118" fmla="*/ 1098433 h 1141171"/>
                  <a:gd name="connsiteX119" fmla="*/ 863609 w 1357141"/>
                  <a:gd name="connsiteY119" fmla="*/ 1098433 h 114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357141" h="1141171">
                    <a:moveTo>
                      <a:pt x="373433" y="11040"/>
                    </a:moveTo>
                    <a:lnTo>
                      <a:pt x="330209" y="1515"/>
                    </a:lnTo>
                    <a:lnTo>
                      <a:pt x="315807" y="66856"/>
                    </a:lnTo>
                    <a:lnTo>
                      <a:pt x="359031" y="76381"/>
                    </a:lnTo>
                    <a:close/>
                    <a:moveTo>
                      <a:pt x="151767" y="33119"/>
                    </a:moveTo>
                    <a:lnTo>
                      <a:pt x="114486" y="56950"/>
                    </a:lnTo>
                    <a:lnTo>
                      <a:pt x="150510" y="113338"/>
                    </a:lnTo>
                    <a:lnTo>
                      <a:pt x="187791" y="89507"/>
                    </a:lnTo>
                    <a:close/>
                    <a:moveTo>
                      <a:pt x="76024" y="219809"/>
                    </a:moveTo>
                    <a:lnTo>
                      <a:pt x="10702" y="205388"/>
                    </a:lnTo>
                    <a:lnTo>
                      <a:pt x="1177" y="248593"/>
                    </a:lnTo>
                    <a:lnTo>
                      <a:pt x="66499" y="263033"/>
                    </a:lnTo>
                    <a:close/>
                    <a:moveTo>
                      <a:pt x="32781" y="427016"/>
                    </a:moveTo>
                    <a:lnTo>
                      <a:pt x="56593" y="464316"/>
                    </a:lnTo>
                    <a:lnTo>
                      <a:pt x="112981" y="428330"/>
                    </a:lnTo>
                    <a:lnTo>
                      <a:pt x="89169" y="391030"/>
                    </a:lnTo>
                    <a:close/>
                    <a:moveTo>
                      <a:pt x="545759" y="152086"/>
                    </a:moveTo>
                    <a:lnTo>
                      <a:pt x="521947" y="114786"/>
                    </a:lnTo>
                    <a:lnTo>
                      <a:pt x="465540" y="150772"/>
                    </a:lnTo>
                    <a:lnTo>
                      <a:pt x="489352" y="188072"/>
                    </a:lnTo>
                    <a:close/>
                    <a:moveTo>
                      <a:pt x="1352870" y="875777"/>
                    </a:moveTo>
                    <a:lnTo>
                      <a:pt x="1326866" y="785594"/>
                    </a:lnTo>
                    <a:lnTo>
                      <a:pt x="1191745" y="317440"/>
                    </a:lnTo>
                    <a:lnTo>
                      <a:pt x="323522" y="317440"/>
                    </a:lnTo>
                    <a:lnTo>
                      <a:pt x="182419" y="806816"/>
                    </a:lnTo>
                    <a:lnTo>
                      <a:pt x="162569" y="875719"/>
                    </a:lnTo>
                    <a:lnTo>
                      <a:pt x="157082" y="875719"/>
                    </a:lnTo>
                    <a:lnTo>
                      <a:pt x="157082" y="1006726"/>
                    </a:lnTo>
                    <a:lnTo>
                      <a:pt x="1358318" y="1006726"/>
                    </a:lnTo>
                    <a:lnTo>
                      <a:pt x="1358318" y="875719"/>
                    </a:lnTo>
                    <a:close/>
                    <a:moveTo>
                      <a:pt x="1284290" y="797919"/>
                    </a:moveTo>
                    <a:lnTo>
                      <a:pt x="1306750" y="875777"/>
                    </a:lnTo>
                    <a:lnTo>
                      <a:pt x="1168351" y="875777"/>
                    </a:lnTo>
                    <a:lnTo>
                      <a:pt x="1131509" y="694973"/>
                    </a:lnTo>
                    <a:lnTo>
                      <a:pt x="1254572" y="694973"/>
                    </a:lnTo>
                    <a:close/>
                    <a:moveTo>
                      <a:pt x="1158407" y="361674"/>
                    </a:moveTo>
                    <a:lnTo>
                      <a:pt x="1241808" y="650663"/>
                    </a:lnTo>
                    <a:lnTo>
                      <a:pt x="1122479" y="650663"/>
                    </a:lnTo>
                    <a:lnTo>
                      <a:pt x="1095504" y="518380"/>
                    </a:lnTo>
                    <a:lnTo>
                      <a:pt x="1153854" y="518380"/>
                    </a:lnTo>
                    <a:lnTo>
                      <a:pt x="1153854" y="474126"/>
                    </a:lnTo>
                    <a:lnTo>
                      <a:pt x="1086551" y="474126"/>
                    </a:lnTo>
                    <a:lnTo>
                      <a:pt x="1070358" y="394688"/>
                    </a:lnTo>
                    <a:lnTo>
                      <a:pt x="1026981" y="403527"/>
                    </a:lnTo>
                    <a:lnTo>
                      <a:pt x="1041364" y="474126"/>
                    </a:lnTo>
                    <a:lnTo>
                      <a:pt x="932817" y="474126"/>
                    </a:lnTo>
                    <a:lnTo>
                      <a:pt x="923692" y="361731"/>
                    </a:lnTo>
                    <a:close/>
                    <a:moveTo>
                      <a:pt x="1077292" y="650663"/>
                    </a:moveTo>
                    <a:lnTo>
                      <a:pt x="947162" y="650663"/>
                    </a:lnTo>
                    <a:lnTo>
                      <a:pt x="936418" y="518380"/>
                    </a:lnTo>
                    <a:lnTo>
                      <a:pt x="1050337" y="518380"/>
                    </a:lnTo>
                    <a:close/>
                    <a:moveTo>
                      <a:pt x="917006" y="825923"/>
                    </a:moveTo>
                    <a:lnTo>
                      <a:pt x="961106" y="822341"/>
                    </a:lnTo>
                    <a:lnTo>
                      <a:pt x="950762" y="694897"/>
                    </a:lnTo>
                    <a:lnTo>
                      <a:pt x="1086322" y="694897"/>
                    </a:lnTo>
                    <a:lnTo>
                      <a:pt x="1123317" y="875777"/>
                    </a:lnTo>
                    <a:lnTo>
                      <a:pt x="780417" y="875777"/>
                    </a:lnTo>
                    <a:lnTo>
                      <a:pt x="780074" y="694973"/>
                    </a:lnTo>
                    <a:lnTo>
                      <a:pt x="906395" y="694973"/>
                    </a:lnTo>
                    <a:close/>
                    <a:moveTo>
                      <a:pt x="902775" y="650663"/>
                    </a:moveTo>
                    <a:lnTo>
                      <a:pt x="779941" y="650663"/>
                    </a:lnTo>
                    <a:lnTo>
                      <a:pt x="779674" y="518380"/>
                    </a:lnTo>
                    <a:lnTo>
                      <a:pt x="892069" y="518380"/>
                    </a:lnTo>
                    <a:close/>
                    <a:moveTo>
                      <a:pt x="879306" y="361674"/>
                    </a:moveTo>
                    <a:lnTo>
                      <a:pt x="888450" y="474069"/>
                    </a:lnTo>
                    <a:lnTo>
                      <a:pt x="779655" y="474069"/>
                    </a:lnTo>
                    <a:lnTo>
                      <a:pt x="779427" y="361674"/>
                    </a:lnTo>
                    <a:close/>
                    <a:moveTo>
                      <a:pt x="635999" y="361674"/>
                    </a:moveTo>
                    <a:lnTo>
                      <a:pt x="735059" y="361674"/>
                    </a:lnTo>
                    <a:lnTo>
                      <a:pt x="735269" y="474069"/>
                    </a:lnTo>
                    <a:lnTo>
                      <a:pt x="626817" y="474069"/>
                    </a:lnTo>
                    <a:close/>
                    <a:moveTo>
                      <a:pt x="623274" y="518380"/>
                    </a:moveTo>
                    <a:lnTo>
                      <a:pt x="735421" y="518380"/>
                    </a:lnTo>
                    <a:lnTo>
                      <a:pt x="735688" y="650663"/>
                    </a:lnTo>
                    <a:lnTo>
                      <a:pt x="612549" y="650663"/>
                    </a:lnTo>
                    <a:close/>
                    <a:moveTo>
                      <a:pt x="608967" y="694973"/>
                    </a:moveTo>
                    <a:lnTo>
                      <a:pt x="735783" y="694973"/>
                    </a:lnTo>
                    <a:lnTo>
                      <a:pt x="736145" y="875777"/>
                    </a:lnTo>
                    <a:lnTo>
                      <a:pt x="392197" y="875777"/>
                    </a:lnTo>
                    <a:lnTo>
                      <a:pt x="429059" y="694973"/>
                    </a:lnTo>
                    <a:lnTo>
                      <a:pt x="564619" y="694973"/>
                    </a:lnTo>
                    <a:lnTo>
                      <a:pt x="553722" y="829771"/>
                    </a:lnTo>
                    <a:lnTo>
                      <a:pt x="597823" y="833333"/>
                    </a:lnTo>
                    <a:close/>
                    <a:moveTo>
                      <a:pt x="438032" y="650739"/>
                    </a:moveTo>
                    <a:lnTo>
                      <a:pt x="465006" y="518456"/>
                    </a:lnTo>
                    <a:lnTo>
                      <a:pt x="578906" y="518456"/>
                    </a:lnTo>
                    <a:lnTo>
                      <a:pt x="568181" y="650739"/>
                    </a:lnTo>
                    <a:close/>
                    <a:moveTo>
                      <a:pt x="356764" y="361750"/>
                    </a:moveTo>
                    <a:lnTo>
                      <a:pt x="591613" y="361750"/>
                    </a:lnTo>
                    <a:lnTo>
                      <a:pt x="582488" y="474145"/>
                    </a:lnTo>
                    <a:lnTo>
                      <a:pt x="474017" y="474145"/>
                    </a:lnTo>
                    <a:lnTo>
                      <a:pt x="488419" y="403546"/>
                    </a:lnTo>
                    <a:lnTo>
                      <a:pt x="445042" y="394707"/>
                    </a:lnTo>
                    <a:lnTo>
                      <a:pt x="428849" y="474145"/>
                    </a:lnTo>
                    <a:lnTo>
                      <a:pt x="324341" y="474145"/>
                    </a:lnTo>
                    <a:close/>
                    <a:moveTo>
                      <a:pt x="224938" y="819122"/>
                    </a:moveTo>
                    <a:lnTo>
                      <a:pt x="311635" y="518456"/>
                    </a:lnTo>
                    <a:lnTo>
                      <a:pt x="419858" y="518456"/>
                    </a:lnTo>
                    <a:lnTo>
                      <a:pt x="392902" y="650739"/>
                    </a:lnTo>
                    <a:lnTo>
                      <a:pt x="314797" y="650739"/>
                    </a:lnTo>
                    <a:lnTo>
                      <a:pt x="314797" y="694973"/>
                    </a:lnTo>
                    <a:lnTo>
                      <a:pt x="383968" y="694973"/>
                    </a:lnTo>
                    <a:lnTo>
                      <a:pt x="347106" y="875777"/>
                    </a:lnTo>
                    <a:lnTo>
                      <a:pt x="208727" y="875777"/>
                    </a:lnTo>
                    <a:close/>
                    <a:moveTo>
                      <a:pt x="1314046" y="962530"/>
                    </a:moveTo>
                    <a:lnTo>
                      <a:pt x="201297" y="962530"/>
                    </a:lnTo>
                    <a:lnTo>
                      <a:pt x="201297" y="920106"/>
                    </a:lnTo>
                    <a:lnTo>
                      <a:pt x="1314008" y="920106"/>
                    </a:lnTo>
                    <a:close/>
                    <a:moveTo>
                      <a:pt x="863609" y="1031758"/>
                    </a:moveTo>
                    <a:lnTo>
                      <a:pt x="819355" y="1031758"/>
                    </a:lnTo>
                    <a:lnTo>
                      <a:pt x="819355" y="1098433"/>
                    </a:lnTo>
                    <a:lnTo>
                      <a:pt x="696045" y="1098433"/>
                    </a:lnTo>
                    <a:lnTo>
                      <a:pt x="696045" y="1031758"/>
                    </a:lnTo>
                    <a:lnTo>
                      <a:pt x="651792" y="1031758"/>
                    </a:lnTo>
                    <a:lnTo>
                      <a:pt x="651792" y="1098433"/>
                    </a:lnTo>
                    <a:lnTo>
                      <a:pt x="563800" y="1098433"/>
                    </a:lnTo>
                    <a:lnTo>
                      <a:pt x="563800" y="1142686"/>
                    </a:lnTo>
                    <a:lnTo>
                      <a:pt x="951600" y="1142686"/>
                    </a:lnTo>
                    <a:lnTo>
                      <a:pt x="951600" y="1098433"/>
                    </a:lnTo>
                    <a:lnTo>
                      <a:pt x="863609" y="1098433"/>
                    </a:lnTo>
                    <a:close/>
                  </a:path>
                </a:pathLst>
              </a:custGeom>
              <a:solidFill>
                <a:srgbClr val="435254"/>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sp>
            <p:nvSpPr>
              <p:cNvPr id="35" name="Freeform: Shape 322">
                <a:extLst>
                  <a:ext uri="{FF2B5EF4-FFF2-40B4-BE49-F238E27FC236}">
                    <a16:creationId xmlns:a16="http://schemas.microsoft.com/office/drawing/2014/main" id="{7A7B0BC1-6ACF-E24F-A749-95B54921C104}"/>
                  </a:ext>
                </a:extLst>
              </p:cNvPr>
              <p:cNvSpPr>
                <a:spLocks noChangeAspect="1"/>
              </p:cNvSpPr>
              <p:nvPr/>
            </p:nvSpPr>
            <p:spPr>
              <a:xfrm>
                <a:off x="6925174" y="4201893"/>
                <a:ext cx="68280" cy="66245"/>
              </a:xfrm>
              <a:custGeom>
                <a:avLst/>
                <a:gdLst>
                  <a:gd name="connsiteX0" fmla="*/ 99775 w 307253"/>
                  <a:gd name="connsiteY0" fmla="*/ 299612 h 298097"/>
                  <a:gd name="connsiteX1" fmla="*/ 1706 w 307253"/>
                  <a:gd name="connsiteY1" fmla="*/ 142545 h 298097"/>
                  <a:gd name="connsiteX2" fmla="*/ 56037 w 307253"/>
                  <a:gd name="connsiteY2" fmla="*/ 37770 h 298097"/>
                  <a:gd name="connsiteX3" fmla="*/ 168546 w 307253"/>
                  <a:gd name="connsiteY3" fmla="*/ 2127 h 298097"/>
                  <a:gd name="connsiteX4" fmla="*/ 308430 w 307253"/>
                  <a:gd name="connsiteY4" fmla="*/ 137020 h 298097"/>
                  <a:gd name="connsiteX5" fmla="*/ 264482 w 307253"/>
                  <a:gd name="connsiteY5" fmla="*/ 142373 h 298097"/>
                  <a:gd name="connsiteX6" fmla="*/ 164755 w 307253"/>
                  <a:gd name="connsiteY6" fmla="*/ 46209 h 298097"/>
                  <a:gd name="connsiteX7" fmla="*/ 84535 w 307253"/>
                  <a:gd name="connsiteY7" fmla="*/ 71641 h 298097"/>
                  <a:gd name="connsiteX8" fmla="*/ 45807 w 307253"/>
                  <a:gd name="connsiteY8" fmla="*/ 146336 h 298097"/>
                  <a:gd name="connsiteX9" fmla="*/ 115701 w 307253"/>
                  <a:gd name="connsiteY9" fmla="*/ 258331 h 29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253" h="298097">
                    <a:moveTo>
                      <a:pt x="99775" y="299612"/>
                    </a:moveTo>
                    <a:cubicBezTo>
                      <a:pt x="35939" y="274714"/>
                      <a:pt x="-3933" y="210820"/>
                      <a:pt x="1706" y="142545"/>
                    </a:cubicBezTo>
                    <a:cubicBezTo>
                      <a:pt x="5097" y="101759"/>
                      <a:pt x="24661" y="64040"/>
                      <a:pt x="56037" y="37770"/>
                    </a:cubicBezTo>
                    <a:cubicBezTo>
                      <a:pt x="87260" y="11309"/>
                      <a:pt x="127779" y="-1530"/>
                      <a:pt x="168546" y="2127"/>
                    </a:cubicBezTo>
                    <a:cubicBezTo>
                      <a:pt x="241107" y="8585"/>
                      <a:pt x="299343" y="64745"/>
                      <a:pt x="308430" y="137020"/>
                    </a:cubicBezTo>
                    <a:lnTo>
                      <a:pt x="264482" y="142373"/>
                    </a:lnTo>
                    <a:cubicBezTo>
                      <a:pt x="258024" y="90843"/>
                      <a:pt x="216495" y="50800"/>
                      <a:pt x="164755" y="46209"/>
                    </a:cubicBezTo>
                    <a:cubicBezTo>
                      <a:pt x="135685" y="43656"/>
                      <a:pt x="106824" y="52800"/>
                      <a:pt x="84535" y="71641"/>
                    </a:cubicBezTo>
                    <a:cubicBezTo>
                      <a:pt x="62171" y="90367"/>
                      <a:pt x="48226" y="117265"/>
                      <a:pt x="45807" y="146336"/>
                    </a:cubicBezTo>
                    <a:cubicBezTo>
                      <a:pt x="41787" y="195008"/>
                      <a:pt x="70210" y="240557"/>
                      <a:pt x="115701" y="258331"/>
                    </a:cubicBezTo>
                    <a:close/>
                  </a:path>
                </a:pathLst>
              </a:custGeom>
              <a:solidFill>
                <a:srgbClr val="17E88F"/>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grpSp>
        <p:grpSp>
          <p:nvGrpSpPr>
            <p:cNvPr id="36" name="Group 35">
              <a:extLst>
                <a:ext uri="{FF2B5EF4-FFF2-40B4-BE49-F238E27FC236}">
                  <a16:creationId xmlns:a16="http://schemas.microsoft.com/office/drawing/2014/main" id="{D9C3FA3D-FAB9-3849-BCE5-E47A9686B8E2}"/>
                </a:ext>
              </a:extLst>
            </p:cNvPr>
            <p:cNvGrpSpPr>
              <a:grpSpLocks noChangeAspect="1"/>
            </p:cNvGrpSpPr>
            <p:nvPr/>
          </p:nvGrpSpPr>
          <p:grpSpPr>
            <a:xfrm>
              <a:off x="3918870" y="2971761"/>
              <a:ext cx="321428" cy="374964"/>
              <a:chOff x="5928160" y="4194222"/>
              <a:chExt cx="225126" cy="262622"/>
            </a:xfrm>
          </p:grpSpPr>
          <p:sp>
            <p:nvSpPr>
              <p:cNvPr id="37" name="Freeform: Shape 123">
                <a:extLst>
                  <a:ext uri="{FF2B5EF4-FFF2-40B4-BE49-F238E27FC236}">
                    <a16:creationId xmlns:a16="http://schemas.microsoft.com/office/drawing/2014/main" id="{C634864D-E69A-AA44-A530-CE9495E2E170}"/>
                  </a:ext>
                </a:extLst>
              </p:cNvPr>
              <p:cNvSpPr>
                <a:spLocks noChangeAspect="1"/>
              </p:cNvSpPr>
              <p:nvPr/>
            </p:nvSpPr>
            <p:spPr>
              <a:xfrm>
                <a:off x="5928160" y="4194222"/>
                <a:ext cx="224999" cy="258654"/>
              </a:xfrm>
              <a:custGeom>
                <a:avLst/>
                <a:gdLst>
                  <a:gd name="connsiteX0" fmla="*/ 904471 w 1012469"/>
                  <a:gd name="connsiteY0" fmla="*/ 192682 h 1163916"/>
                  <a:gd name="connsiteX1" fmla="*/ 905156 w 1012469"/>
                  <a:gd name="connsiteY1" fmla="*/ 192281 h 1163916"/>
                  <a:gd name="connsiteX2" fmla="*/ 887592 w 1012469"/>
                  <a:gd name="connsiteY2" fmla="*/ 172374 h 1163916"/>
                  <a:gd name="connsiteX3" fmla="*/ 887326 w 1012469"/>
                  <a:gd name="connsiteY3" fmla="*/ 172069 h 1163916"/>
                  <a:gd name="connsiteX4" fmla="*/ 509945 w 1012469"/>
                  <a:gd name="connsiteY4" fmla="*/ 1515 h 1163916"/>
                  <a:gd name="connsiteX5" fmla="*/ 428964 w 1012469"/>
                  <a:gd name="connsiteY5" fmla="*/ 8049 h 1163916"/>
                  <a:gd name="connsiteX6" fmla="*/ 409228 w 1012469"/>
                  <a:gd name="connsiteY6" fmla="*/ 11859 h 1163916"/>
                  <a:gd name="connsiteX7" fmla="*/ 402884 w 1012469"/>
                  <a:gd name="connsiteY7" fmla="*/ 13059 h 1163916"/>
                  <a:gd name="connsiteX8" fmla="*/ 130640 w 1012469"/>
                  <a:gd name="connsiteY8" fmla="*/ 173079 h 1163916"/>
                  <a:gd name="connsiteX9" fmla="*/ 112810 w 1012469"/>
                  <a:gd name="connsiteY9" fmla="*/ 193310 h 1163916"/>
                  <a:gd name="connsiteX10" fmla="*/ 113572 w 1012469"/>
                  <a:gd name="connsiteY10" fmla="*/ 193748 h 1163916"/>
                  <a:gd name="connsiteX11" fmla="*/ 5120 w 1012469"/>
                  <a:gd name="connsiteY11" fmla="*/ 505273 h 1163916"/>
                  <a:gd name="connsiteX12" fmla="*/ 74767 w 1012469"/>
                  <a:gd name="connsiteY12" fmla="*/ 761134 h 1163916"/>
                  <a:gd name="connsiteX13" fmla="*/ 23903 w 1012469"/>
                  <a:gd name="connsiteY13" fmla="*/ 772278 h 1163916"/>
                  <a:gd name="connsiteX14" fmla="*/ 1177 w 1012469"/>
                  <a:gd name="connsiteY14" fmla="*/ 778374 h 1163916"/>
                  <a:gd name="connsiteX15" fmla="*/ 8644 w 1012469"/>
                  <a:gd name="connsiteY15" fmla="*/ 800681 h 1163916"/>
                  <a:gd name="connsiteX16" fmla="*/ 35410 w 1012469"/>
                  <a:gd name="connsiteY16" fmla="*/ 963330 h 1163916"/>
                  <a:gd name="connsiteX17" fmla="*/ 84616 w 1012469"/>
                  <a:gd name="connsiteY17" fmla="*/ 1116816 h 1163916"/>
                  <a:gd name="connsiteX18" fmla="*/ 193677 w 1012469"/>
                  <a:gd name="connsiteY18" fmla="*/ 1165432 h 1163916"/>
                  <a:gd name="connsiteX19" fmla="*/ 211965 w 1012469"/>
                  <a:gd name="connsiteY19" fmla="*/ 1164270 h 1163916"/>
                  <a:gd name="connsiteX20" fmla="*/ 326989 w 1012469"/>
                  <a:gd name="connsiteY20" fmla="*/ 1104205 h 1163916"/>
                  <a:gd name="connsiteX21" fmla="*/ 405703 w 1012469"/>
                  <a:gd name="connsiteY21" fmla="*/ 1128208 h 1163916"/>
                  <a:gd name="connsiteX22" fmla="*/ 428049 w 1012469"/>
                  <a:gd name="connsiteY22" fmla="*/ 1125751 h 1163916"/>
                  <a:gd name="connsiteX23" fmla="*/ 449614 w 1012469"/>
                  <a:gd name="connsiteY23" fmla="*/ 1120836 h 1163916"/>
                  <a:gd name="connsiteX24" fmla="*/ 439803 w 1012469"/>
                  <a:gd name="connsiteY24" fmla="*/ 1077688 h 1163916"/>
                  <a:gd name="connsiteX25" fmla="*/ 418219 w 1012469"/>
                  <a:gd name="connsiteY25" fmla="*/ 1082488 h 1163916"/>
                  <a:gd name="connsiteX26" fmla="*/ 190820 w 1012469"/>
                  <a:gd name="connsiteY26" fmla="*/ 912772 h 1163916"/>
                  <a:gd name="connsiteX27" fmla="*/ 177846 w 1012469"/>
                  <a:gd name="connsiteY27" fmla="*/ 894865 h 1163916"/>
                  <a:gd name="connsiteX28" fmla="*/ 141994 w 1012469"/>
                  <a:gd name="connsiteY28" fmla="*/ 920773 h 1163916"/>
                  <a:gd name="connsiteX29" fmla="*/ 154948 w 1012469"/>
                  <a:gd name="connsiteY29" fmla="*/ 938699 h 1163916"/>
                  <a:gd name="connsiteX30" fmla="*/ 288908 w 1012469"/>
                  <a:gd name="connsiteY30" fmla="*/ 1079078 h 1163916"/>
                  <a:gd name="connsiteX31" fmla="*/ 206441 w 1012469"/>
                  <a:gd name="connsiteY31" fmla="*/ 1120321 h 1163916"/>
                  <a:gd name="connsiteX32" fmla="*/ 115915 w 1012469"/>
                  <a:gd name="connsiteY32" fmla="*/ 1085479 h 1163916"/>
                  <a:gd name="connsiteX33" fmla="*/ 79587 w 1012469"/>
                  <a:gd name="connsiteY33" fmla="*/ 960930 h 1163916"/>
                  <a:gd name="connsiteX34" fmla="*/ 57698 w 1012469"/>
                  <a:gd name="connsiteY34" fmla="*/ 809502 h 1163916"/>
                  <a:gd name="connsiteX35" fmla="*/ 100770 w 1012469"/>
                  <a:gd name="connsiteY35" fmla="*/ 801996 h 1163916"/>
                  <a:gd name="connsiteX36" fmla="*/ 101627 w 1012469"/>
                  <a:gd name="connsiteY36" fmla="*/ 803272 h 1163916"/>
                  <a:gd name="connsiteX37" fmla="*/ 104047 w 1012469"/>
                  <a:gd name="connsiteY37" fmla="*/ 801653 h 1163916"/>
                  <a:gd name="connsiteX38" fmla="*/ 330589 w 1012469"/>
                  <a:gd name="connsiteY38" fmla="*/ 866709 h 1163916"/>
                  <a:gd name="connsiteX39" fmla="*/ 349087 w 1012469"/>
                  <a:gd name="connsiteY39" fmla="*/ 1000802 h 1163916"/>
                  <a:gd name="connsiteX40" fmla="*/ 339943 w 1012469"/>
                  <a:gd name="connsiteY40" fmla="*/ 1020938 h 1163916"/>
                  <a:gd name="connsiteX41" fmla="*/ 380234 w 1012469"/>
                  <a:gd name="connsiteY41" fmla="*/ 1039245 h 1163916"/>
                  <a:gd name="connsiteX42" fmla="*/ 389378 w 1012469"/>
                  <a:gd name="connsiteY42" fmla="*/ 1019109 h 1163916"/>
                  <a:gd name="connsiteX43" fmla="*/ 361869 w 1012469"/>
                  <a:gd name="connsiteY43" fmla="*/ 835410 h 1163916"/>
                  <a:gd name="connsiteX44" fmla="*/ 327999 w 1012469"/>
                  <a:gd name="connsiteY44" fmla="*/ 806949 h 1163916"/>
                  <a:gd name="connsiteX45" fmla="*/ 487085 w 1012469"/>
                  <a:gd name="connsiteY45" fmla="*/ 784622 h 1163916"/>
                  <a:gd name="connsiteX46" fmla="*/ 486895 w 1012469"/>
                  <a:gd name="connsiteY46" fmla="*/ 964702 h 1163916"/>
                  <a:gd name="connsiteX47" fmla="*/ 461444 w 1012469"/>
                  <a:gd name="connsiteY47" fmla="*/ 963254 h 1163916"/>
                  <a:gd name="connsiteX48" fmla="*/ 439441 w 1012469"/>
                  <a:gd name="connsiteY48" fmla="*/ 960987 h 1163916"/>
                  <a:gd name="connsiteX49" fmla="*/ 434888 w 1012469"/>
                  <a:gd name="connsiteY49" fmla="*/ 1004993 h 1163916"/>
                  <a:gd name="connsiteX50" fmla="*/ 456910 w 1012469"/>
                  <a:gd name="connsiteY50" fmla="*/ 1007279 h 1163916"/>
                  <a:gd name="connsiteX51" fmla="*/ 508935 w 1012469"/>
                  <a:gd name="connsiteY51" fmla="*/ 1009908 h 1163916"/>
                  <a:gd name="connsiteX52" fmla="*/ 639047 w 1012469"/>
                  <a:gd name="connsiteY52" fmla="*/ 993010 h 1163916"/>
                  <a:gd name="connsiteX53" fmla="*/ 660421 w 1012469"/>
                  <a:gd name="connsiteY53" fmla="*/ 987295 h 1163916"/>
                  <a:gd name="connsiteX54" fmla="*/ 648991 w 1012469"/>
                  <a:gd name="connsiteY54" fmla="*/ 944528 h 1163916"/>
                  <a:gd name="connsiteX55" fmla="*/ 627617 w 1012469"/>
                  <a:gd name="connsiteY55" fmla="*/ 950243 h 1163916"/>
                  <a:gd name="connsiteX56" fmla="*/ 531129 w 1012469"/>
                  <a:gd name="connsiteY56" fmla="*/ 964664 h 1163916"/>
                  <a:gd name="connsiteX57" fmla="*/ 531338 w 1012469"/>
                  <a:gd name="connsiteY57" fmla="*/ 784718 h 1163916"/>
                  <a:gd name="connsiteX58" fmla="*/ 632303 w 1012469"/>
                  <a:gd name="connsiteY58" fmla="*/ 794909 h 1163916"/>
                  <a:gd name="connsiteX59" fmla="*/ 654096 w 1012469"/>
                  <a:gd name="connsiteY59" fmla="*/ 798719 h 1163916"/>
                  <a:gd name="connsiteX60" fmla="*/ 661621 w 1012469"/>
                  <a:gd name="connsiteY60" fmla="*/ 755114 h 1163916"/>
                  <a:gd name="connsiteX61" fmla="*/ 639809 w 1012469"/>
                  <a:gd name="connsiteY61" fmla="*/ 751304 h 1163916"/>
                  <a:gd name="connsiteX62" fmla="*/ 531434 w 1012469"/>
                  <a:gd name="connsiteY62" fmla="*/ 740483 h 1163916"/>
                  <a:gd name="connsiteX63" fmla="*/ 531662 w 1012469"/>
                  <a:gd name="connsiteY63" fmla="*/ 527924 h 1163916"/>
                  <a:gd name="connsiteX64" fmla="*/ 760491 w 1012469"/>
                  <a:gd name="connsiteY64" fmla="*/ 528152 h 1163916"/>
                  <a:gd name="connsiteX65" fmla="*/ 683510 w 1012469"/>
                  <a:gd name="connsiteY65" fmla="*/ 806911 h 1163916"/>
                  <a:gd name="connsiteX66" fmla="*/ 672746 w 1012469"/>
                  <a:gd name="connsiteY66" fmla="*/ 826247 h 1163916"/>
                  <a:gd name="connsiteX67" fmla="*/ 711456 w 1012469"/>
                  <a:gd name="connsiteY67" fmla="*/ 847792 h 1163916"/>
                  <a:gd name="connsiteX68" fmla="*/ 722181 w 1012469"/>
                  <a:gd name="connsiteY68" fmla="*/ 828456 h 1163916"/>
                  <a:gd name="connsiteX69" fmla="*/ 804801 w 1012469"/>
                  <a:gd name="connsiteY69" fmla="*/ 528247 h 1163916"/>
                  <a:gd name="connsiteX70" fmla="*/ 968631 w 1012469"/>
                  <a:gd name="connsiteY70" fmla="*/ 528419 h 1163916"/>
                  <a:gd name="connsiteX71" fmla="*/ 909328 w 1012469"/>
                  <a:gd name="connsiteY71" fmla="*/ 733187 h 1163916"/>
                  <a:gd name="connsiteX72" fmla="*/ 898375 w 1012469"/>
                  <a:gd name="connsiteY72" fmla="*/ 752428 h 1163916"/>
                  <a:gd name="connsiteX73" fmla="*/ 936817 w 1012469"/>
                  <a:gd name="connsiteY73" fmla="*/ 774316 h 1163916"/>
                  <a:gd name="connsiteX74" fmla="*/ 947771 w 1012469"/>
                  <a:gd name="connsiteY74" fmla="*/ 755095 h 1163916"/>
                  <a:gd name="connsiteX75" fmla="*/ 1013646 w 1012469"/>
                  <a:gd name="connsiteY75" fmla="*/ 506340 h 1163916"/>
                  <a:gd name="connsiteX76" fmla="*/ 904471 w 1012469"/>
                  <a:gd name="connsiteY76" fmla="*/ 192682 h 1163916"/>
                  <a:gd name="connsiteX77" fmla="*/ 236101 w 1012469"/>
                  <a:gd name="connsiteY77" fmla="*/ 135894 h 1163916"/>
                  <a:gd name="connsiteX78" fmla="*/ 237225 w 1012469"/>
                  <a:gd name="connsiteY78" fmla="*/ 135112 h 1163916"/>
                  <a:gd name="connsiteX79" fmla="*/ 255475 w 1012469"/>
                  <a:gd name="connsiteY79" fmla="*/ 122368 h 1163916"/>
                  <a:gd name="connsiteX80" fmla="*/ 259514 w 1012469"/>
                  <a:gd name="connsiteY80" fmla="*/ 119796 h 1163916"/>
                  <a:gd name="connsiteX81" fmla="*/ 275478 w 1012469"/>
                  <a:gd name="connsiteY81" fmla="*/ 109871 h 1163916"/>
                  <a:gd name="connsiteX82" fmla="*/ 280945 w 1012469"/>
                  <a:gd name="connsiteY82" fmla="*/ 106766 h 1163916"/>
                  <a:gd name="connsiteX83" fmla="*/ 296185 w 1012469"/>
                  <a:gd name="connsiteY83" fmla="*/ 98422 h 1163916"/>
                  <a:gd name="connsiteX84" fmla="*/ 302548 w 1012469"/>
                  <a:gd name="connsiteY84" fmla="*/ 95203 h 1163916"/>
                  <a:gd name="connsiteX85" fmla="*/ 317331 w 1012469"/>
                  <a:gd name="connsiteY85" fmla="*/ 88040 h 1163916"/>
                  <a:gd name="connsiteX86" fmla="*/ 324341 w 1012469"/>
                  <a:gd name="connsiteY86" fmla="*/ 84916 h 1163916"/>
                  <a:gd name="connsiteX87" fmla="*/ 338971 w 1012469"/>
                  <a:gd name="connsiteY87" fmla="*/ 78763 h 1163916"/>
                  <a:gd name="connsiteX88" fmla="*/ 346591 w 1012469"/>
                  <a:gd name="connsiteY88" fmla="*/ 75829 h 1163916"/>
                  <a:gd name="connsiteX89" fmla="*/ 361165 w 1012469"/>
                  <a:gd name="connsiteY89" fmla="*/ 70590 h 1163916"/>
                  <a:gd name="connsiteX90" fmla="*/ 369127 w 1012469"/>
                  <a:gd name="connsiteY90" fmla="*/ 67942 h 1163916"/>
                  <a:gd name="connsiteX91" fmla="*/ 383567 w 1012469"/>
                  <a:gd name="connsiteY91" fmla="*/ 63580 h 1163916"/>
                  <a:gd name="connsiteX92" fmla="*/ 392083 w 1012469"/>
                  <a:gd name="connsiteY92" fmla="*/ 61199 h 1163916"/>
                  <a:gd name="connsiteX93" fmla="*/ 393473 w 1012469"/>
                  <a:gd name="connsiteY93" fmla="*/ 60856 h 1163916"/>
                  <a:gd name="connsiteX94" fmla="*/ 279402 w 1012469"/>
                  <a:gd name="connsiteY94" fmla="*/ 221428 h 1163916"/>
                  <a:gd name="connsiteX95" fmla="*/ 183009 w 1012469"/>
                  <a:gd name="connsiteY95" fmla="*/ 181899 h 1163916"/>
                  <a:gd name="connsiteX96" fmla="*/ 236101 w 1012469"/>
                  <a:gd name="connsiteY96" fmla="*/ 135894 h 1163916"/>
                  <a:gd name="connsiteX97" fmla="*/ 487885 w 1012469"/>
                  <a:gd name="connsiteY97" fmla="*/ 49978 h 1163916"/>
                  <a:gd name="connsiteX98" fmla="*/ 487657 w 1012469"/>
                  <a:gd name="connsiteY98" fmla="*/ 257623 h 1163916"/>
                  <a:gd name="connsiteX99" fmla="*/ 322493 w 1012469"/>
                  <a:gd name="connsiteY99" fmla="*/ 234077 h 1163916"/>
                  <a:gd name="connsiteX100" fmla="*/ 487885 w 1012469"/>
                  <a:gd name="connsiteY100" fmla="*/ 49978 h 1163916"/>
                  <a:gd name="connsiteX101" fmla="*/ 304110 w 1012469"/>
                  <a:gd name="connsiteY101" fmla="*/ 274959 h 1163916"/>
                  <a:gd name="connsiteX102" fmla="*/ 487599 w 1012469"/>
                  <a:gd name="connsiteY102" fmla="*/ 301933 h 1163916"/>
                  <a:gd name="connsiteX103" fmla="*/ 487409 w 1012469"/>
                  <a:gd name="connsiteY103" fmla="*/ 483766 h 1163916"/>
                  <a:gd name="connsiteX104" fmla="*/ 258066 w 1012469"/>
                  <a:gd name="connsiteY104" fmla="*/ 483537 h 1163916"/>
                  <a:gd name="connsiteX105" fmla="*/ 304110 w 1012469"/>
                  <a:gd name="connsiteY105" fmla="*/ 274863 h 1163916"/>
                  <a:gd name="connsiteX106" fmla="*/ 532119 w 1012469"/>
                  <a:gd name="connsiteY106" fmla="*/ 50340 h 1163916"/>
                  <a:gd name="connsiteX107" fmla="*/ 696997 w 1012469"/>
                  <a:gd name="connsiteY107" fmla="*/ 233658 h 1163916"/>
                  <a:gd name="connsiteX108" fmla="*/ 531910 w 1012469"/>
                  <a:gd name="connsiteY108" fmla="*/ 257623 h 1163916"/>
                  <a:gd name="connsiteX109" fmla="*/ 627369 w 1012469"/>
                  <a:gd name="connsiteY109" fmla="*/ 61446 h 1163916"/>
                  <a:gd name="connsiteX110" fmla="*/ 639276 w 1012469"/>
                  <a:gd name="connsiteY110" fmla="*/ 64780 h 1163916"/>
                  <a:gd name="connsiteX111" fmla="*/ 647124 w 1012469"/>
                  <a:gd name="connsiteY111" fmla="*/ 67142 h 1163916"/>
                  <a:gd name="connsiteX112" fmla="*/ 661183 w 1012469"/>
                  <a:gd name="connsiteY112" fmla="*/ 71828 h 1163916"/>
                  <a:gd name="connsiteX113" fmla="*/ 669051 w 1012469"/>
                  <a:gd name="connsiteY113" fmla="*/ 74667 h 1163916"/>
                  <a:gd name="connsiteX114" fmla="*/ 682767 w 1012469"/>
                  <a:gd name="connsiteY114" fmla="*/ 79982 h 1163916"/>
                  <a:gd name="connsiteX115" fmla="*/ 690501 w 1012469"/>
                  <a:gd name="connsiteY115" fmla="*/ 83239 h 1163916"/>
                  <a:gd name="connsiteX116" fmla="*/ 703950 w 1012469"/>
                  <a:gd name="connsiteY116" fmla="*/ 89221 h 1163916"/>
                  <a:gd name="connsiteX117" fmla="*/ 711456 w 1012469"/>
                  <a:gd name="connsiteY117" fmla="*/ 92860 h 1163916"/>
                  <a:gd name="connsiteX118" fmla="*/ 724658 w 1012469"/>
                  <a:gd name="connsiteY118" fmla="*/ 99527 h 1163916"/>
                  <a:gd name="connsiteX119" fmla="*/ 731820 w 1012469"/>
                  <a:gd name="connsiteY119" fmla="*/ 103470 h 1163916"/>
                  <a:gd name="connsiteX120" fmla="*/ 744870 w 1012469"/>
                  <a:gd name="connsiteY120" fmla="*/ 110881 h 1163916"/>
                  <a:gd name="connsiteX121" fmla="*/ 751480 w 1012469"/>
                  <a:gd name="connsiteY121" fmla="*/ 114996 h 1163916"/>
                  <a:gd name="connsiteX122" fmla="*/ 764510 w 1012469"/>
                  <a:gd name="connsiteY122" fmla="*/ 123263 h 1163916"/>
                  <a:gd name="connsiteX123" fmla="*/ 770225 w 1012469"/>
                  <a:gd name="connsiteY123" fmla="*/ 127226 h 1163916"/>
                  <a:gd name="connsiteX124" fmla="*/ 783560 w 1012469"/>
                  <a:gd name="connsiteY124" fmla="*/ 136637 h 1163916"/>
                  <a:gd name="connsiteX125" fmla="*/ 786151 w 1012469"/>
                  <a:gd name="connsiteY125" fmla="*/ 138656 h 1163916"/>
                  <a:gd name="connsiteX126" fmla="*/ 814917 w 1012469"/>
                  <a:gd name="connsiteY126" fmla="*/ 162240 h 1163916"/>
                  <a:gd name="connsiteX127" fmla="*/ 818727 w 1012469"/>
                  <a:gd name="connsiteY127" fmla="*/ 165574 h 1163916"/>
                  <a:gd name="connsiteX128" fmla="*/ 827813 w 1012469"/>
                  <a:gd name="connsiteY128" fmla="*/ 174260 h 1163916"/>
                  <a:gd name="connsiteX129" fmla="*/ 835014 w 1012469"/>
                  <a:gd name="connsiteY129" fmla="*/ 181194 h 1163916"/>
                  <a:gd name="connsiteX130" fmla="*/ 739764 w 1012469"/>
                  <a:gd name="connsiteY130" fmla="*/ 220742 h 1163916"/>
                  <a:gd name="connsiteX131" fmla="*/ 627426 w 1012469"/>
                  <a:gd name="connsiteY131" fmla="*/ 61408 h 1163916"/>
                  <a:gd name="connsiteX132" fmla="*/ 487085 w 1012469"/>
                  <a:gd name="connsiteY132" fmla="*/ 740522 h 1163916"/>
                  <a:gd name="connsiteX133" fmla="*/ 288965 w 1012469"/>
                  <a:gd name="connsiteY133" fmla="*/ 772126 h 1163916"/>
                  <a:gd name="connsiteX134" fmla="*/ 272735 w 1012469"/>
                  <a:gd name="connsiteY134" fmla="*/ 777136 h 1163916"/>
                  <a:gd name="connsiteX135" fmla="*/ 123040 w 1012469"/>
                  <a:gd name="connsiteY135" fmla="*/ 755552 h 1163916"/>
                  <a:gd name="connsiteX136" fmla="*/ 49221 w 1012469"/>
                  <a:gd name="connsiteY136" fmla="*/ 505426 h 1163916"/>
                  <a:gd name="connsiteX137" fmla="*/ 152872 w 1012469"/>
                  <a:gd name="connsiteY137" fmla="*/ 215865 h 1163916"/>
                  <a:gd name="connsiteX138" fmla="*/ 261362 w 1012469"/>
                  <a:gd name="connsiteY138" fmla="*/ 262081 h 1163916"/>
                  <a:gd name="connsiteX139" fmla="*/ 213737 w 1012469"/>
                  <a:gd name="connsiteY139" fmla="*/ 483556 h 1163916"/>
                  <a:gd name="connsiteX140" fmla="*/ 103723 w 1012469"/>
                  <a:gd name="connsiteY140" fmla="*/ 483442 h 1163916"/>
                  <a:gd name="connsiteX141" fmla="*/ 103723 w 1012469"/>
                  <a:gd name="connsiteY141" fmla="*/ 527695 h 1163916"/>
                  <a:gd name="connsiteX142" fmla="*/ 213775 w 1012469"/>
                  <a:gd name="connsiteY142" fmla="*/ 527809 h 1163916"/>
                  <a:gd name="connsiteX143" fmla="*/ 251379 w 1012469"/>
                  <a:gd name="connsiteY143" fmla="*/ 728158 h 1163916"/>
                  <a:gd name="connsiteX144" fmla="*/ 258695 w 1012469"/>
                  <a:gd name="connsiteY144" fmla="*/ 749113 h 1163916"/>
                  <a:gd name="connsiteX145" fmla="*/ 300471 w 1012469"/>
                  <a:gd name="connsiteY145" fmla="*/ 734483 h 1163916"/>
                  <a:gd name="connsiteX146" fmla="*/ 293156 w 1012469"/>
                  <a:gd name="connsiteY146" fmla="*/ 713528 h 1163916"/>
                  <a:gd name="connsiteX147" fmla="*/ 258066 w 1012469"/>
                  <a:gd name="connsiteY147" fmla="*/ 527695 h 1163916"/>
                  <a:gd name="connsiteX148" fmla="*/ 487409 w 1012469"/>
                  <a:gd name="connsiteY148" fmla="*/ 527924 h 1163916"/>
                  <a:gd name="connsiteX149" fmla="*/ 531795 w 1012469"/>
                  <a:gd name="connsiteY149" fmla="*/ 301952 h 1163916"/>
                  <a:gd name="connsiteX150" fmla="*/ 715266 w 1012469"/>
                  <a:gd name="connsiteY150" fmla="*/ 274406 h 1163916"/>
                  <a:gd name="connsiteX151" fmla="*/ 752090 w 1012469"/>
                  <a:gd name="connsiteY151" fmla="*/ 401470 h 1163916"/>
                  <a:gd name="connsiteX152" fmla="*/ 755900 w 1012469"/>
                  <a:gd name="connsiteY152" fmla="*/ 423263 h 1163916"/>
                  <a:gd name="connsiteX153" fmla="*/ 799486 w 1012469"/>
                  <a:gd name="connsiteY153" fmla="*/ 415643 h 1163916"/>
                  <a:gd name="connsiteX154" fmla="*/ 795676 w 1012469"/>
                  <a:gd name="connsiteY154" fmla="*/ 393850 h 1163916"/>
                  <a:gd name="connsiteX155" fmla="*/ 757786 w 1012469"/>
                  <a:gd name="connsiteY155" fmla="*/ 261319 h 1163916"/>
                  <a:gd name="connsiteX156" fmla="*/ 865551 w 1012469"/>
                  <a:gd name="connsiteY156" fmla="*/ 214837 h 1163916"/>
                  <a:gd name="connsiteX157" fmla="*/ 968898 w 1012469"/>
                  <a:gd name="connsiteY157" fmla="*/ 484242 h 1163916"/>
                  <a:gd name="connsiteX158" fmla="*/ 531776 w 1012469"/>
                  <a:gd name="connsiteY158" fmla="*/ 483804 h 116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012469" h="1163916">
                    <a:moveTo>
                      <a:pt x="904471" y="192682"/>
                    </a:moveTo>
                    <a:lnTo>
                      <a:pt x="905156" y="192281"/>
                    </a:lnTo>
                    <a:lnTo>
                      <a:pt x="887592" y="172374"/>
                    </a:lnTo>
                    <a:lnTo>
                      <a:pt x="887326" y="172069"/>
                    </a:lnTo>
                    <a:cubicBezTo>
                      <a:pt x="791761" y="63789"/>
                      <a:pt x="654359" y="1705"/>
                      <a:pt x="509945" y="1515"/>
                    </a:cubicBezTo>
                    <a:cubicBezTo>
                      <a:pt x="482820" y="1515"/>
                      <a:pt x="455738" y="3706"/>
                      <a:pt x="428964" y="8049"/>
                    </a:cubicBezTo>
                    <a:cubicBezTo>
                      <a:pt x="422353" y="9116"/>
                      <a:pt x="415781" y="10449"/>
                      <a:pt x="409228" y="11859"/>
                    </a:cubicBezTo>
                    <a:cubicBezTo>
                      <a:pt x="407113" y="12278"/>
                      <a:pt x="404980" y="12602"/>
                      <a:pt x="402884" y="13059"/>
                    </a:cubicBezTo>
                    <a:cubicBezTo>
                      <a:pt x="297366" y="35938"/>
                      <a:pt x="201952" y="92002"/>
                      <a:pt x="130640" y="173079"/>
                    </a:cubicBezTo>
                    <a:lnTo>
                      <a:pt x="112810" y="193310"/>
                    </a:lnTo>
                    <a:lnTo>
                      <a:pt x="113572" y="193748"/>
                    </a:lnTo>
                    <a:cubicBezTo>
                      <a:pt x="43506" y="282483"/>
                      <a:pt x="5310" y="392211"/>
                      <a:pt x="5120" y="505273"/>
                    </a:cubicBezTo>
                    <a:cubicBezTo>
                      <a:pt x="4930" y="595267"/>
                      <a:pt x="28990" y="683650"/>
                      <a:pt x="74767" y="761134"/>
                    </a:cubicBezTo>
                    <a:cubicBezTo>
                      <a:pt x="58136" y="763940"/>
                      <a:pt x="41182" y="767654"/>
                      <a:pt x="23903" y="772278"/>
                    </a:cubicBezTo>
                    <a:lnTo>
                      <a:pt x="1177" y="778374"/>
                    </a:lnTo>
                    <a:lnTo>
                      <a:pt x="8644" y="800681"/>
                    </a:lnTo>
                    <a:cubicBezTo>
                      <a:pt x="30133" y="864689"/>
                      <a:pt x="32933" y="917096"/>
                      <a:pt x="35410" y="963330"/>
                    </a:cubicBezTo>
                    <a:cubicBezTo>
                      <a:pt x="38572" y="1022385"/>
                      <a:pt x="41315" y="1073535"/>
                      <a:pt x="84616" y="1116816"/>
                    </a:cubicBezTo>
                    <a:cubicBezTo>
                      <a:pt x="116658" y="1148839"/>
                      <a:pt x="154034" y="1165432"/>
                      <a:pt x="193677" y="1165432"/>
                    </a:cubicBezTo>
                    <a:cubicBezTo>
                      <a:pt x="199792" y="1165432"/>
                      <a:pt x="205900" y="1165043"/>
                      <a:pt x="211965" y="1164270"/>
                    </a:cubicBezTo>
                    <a:cubicBezTo>
                      <a:pt x="251017" y="1159336"/>
                      <a:pt x="290584" y="1138514"/>
                      <a:pt x="326989" y="1104205"/>
                    </a:cubicBezTo>
                    <a:cubicBezTo>
                      <a:pt x="352973" y="1118683"/>
                      <a:pt x="379738" y="1128208"/>
                      <a:pt x="405703" y="1128208"/>
                    </a:cubicBezTo>
                    <a:cubicBezTo>
                      <a:pt x="413221" y="1128227"/>
                      <a:pt x="420717" y="1127402"/>
                      <a:pt x="428049" y="1125751"/>
                    </a:cubicBezTo>
                    <a:lnTo>
                      <a:pt x="449614" y="1120836"/>
                    </a:lnTo>
                    <a:lnTo>
                      <a:pt x="439803" y="1077688"/>
                    </a:lnTo>
                    <a:lnTo>
                      <a:pt x="418219" y="1082488"/>
                    </a:lnTo>
                    <a:cubicBezTo>
                      <a:pt x="344382" y="1099347"/>
                      <a:pt x="229091" y="965654"/>
                      <a:pt x="190820" y="912772"/>
                    </a:cubicBezTo>
                    <a:lnTo>
                      <a:pt x="177846" y="894865"/>
                    </a:lnTo>
                    <a:lnTo>
                      <a:pt x="141994" y="920773"/>
                    </a:lnTo>
                    <a:lnTo>
                      <a:pt x="154948" y="938699"/>
                    </a:lnTo>
                    <a:cubicBezTo>
                      <a:pt x="164473" y="952034"/>
                      <a:pt x="220595" y="1027510"/>
                      <a:pt x="288908" y="1079078"/>
                    </a:cubicBezTo>
                    <a:cubicBezTo>
                      <a:pt x="261743" y="1102681"/>
                      <a:pt x="233511" y="1116912"/>
                      <a:pt x="206441" y="1120321"/>
                    </a:cubicBezTo>
                    <a:cubicBezTo>
                      <a:pt x="173579" y="1124512"/>
                      <a:pt x="143156" y="1112701"/>
                      <a:pt x="115915" y="1085479"/>
                    </a:cubicBezTo>
                    <a:cubicBezTo>
                      <a:pt x="84597" y="1054199"/>
                      <a:pt x="82616" y="1017089"/>
                      <a:pt x="79587" y="960930"/>
                    </a:cubicBezTo>
                    <a:cubicBezTo>
                      <a:pt x="77377" y="919496"/>
                      <a:pt x="74672" y="869109"/>
                      <a:pt x="57698" y="809502"/>
                    </a:cubicBezTo>
                    <a:cubicBezTo>
                      <a:pt x="72367" y="806238"/>
                      <a:pt x="86725" y="803735"/>
                      <a:pt x="100770" y="801996"/>
                    </a:cubicBezTo>
                    <a:lnTo>
                      <a:pt x="101627" y="803272"/>
                    </a:lnTo>
                    <a:lnTo>
                      <a:pt x="104047" y="801653"/>
                    </a:lnTo>
                    <a:cubicBezTo>
                      <a:pt x="197792" y="790604"/>
                      <a:pt x="276716" y="812835"/>
                      <a:pt x="330589" y="866709"/>
                    </a:cubicBezTo>
                    <a:cubicBezTo>
                      <a:pt x="378100" y="914219"/>
                      <a:pt x="362555" y="971122"/>
                      <a:pt x="349087" y="1000802"/>
                    </a:cubicBezTo>
                    <a:lnTo>
                      <a:pt x="339943" y="1020938"/>
                    </a:lnTo>
                    <a:lnTo>
                      <a:pt x="380234" y="1039245"/>
                    </a:lnTo>
                    <a:lnTo>
                      <a:pt x="389378" y="1019109"/>
                    </a:lnTo>
                    <a:cubicBezTo>
                      <a:pt x="420372" y="950853"/>
                      <a:pt x="410333" y="883854"/>
                      <a:pt x="361869" y="835410"/>
                    </a:cubicBezTo>
                    <a:cubicBezTo>
                      <a:pt x="351405" y="824982"/>
                      <a:pt x="340074" y="815460"/>
                      <a:pt x="327999" y="806949"/>
                    </a:cubicBezTo>
                    <a:cubicBezTo>
                      <a:pt x="380018" y="793547"/>
                      <a:pt x="433385" y="786057"/>
                      <a:pt x="487085" y="784622"/>
                    </a:cubicBezTo>
                    <a:lnTo>
                      <a:pt x="486895" y="964702"/>
                    </a:lnTo>
                    <a:cubicBezTo>
                      <a:pt x="478379" y="964302"/>
                      <a:pt x="469750" y="964111"/>
                      <a:pt x="461444" y="963254"/>
                    </a:cubicBezTo>
                    <a:lnTo>
                      <a:pt x="439441" y="960987"/>
                    </a:lnTo>
                    <a:lnTo>
                      <a:pt x="434888" y="1004993"/>
                    </a:lnTo>
                    <a:lnTo>
                      <a:pt x="456910" y="1007279"/>
                    </a:lnTo>
                    <a:cubicBezTo>
                      <a:pt x="474196" y="1009043"/>
                      <a:pt x="491560" y="1009919"/>
                      <a:pt x="508935" y="1009908"/>
                    </a:cubicBezTo>
                    <a:cubicBezTo>
                      <a:pt x="552857" y="1009970"/>
                      <a:pt x="596598" y="1004290"/>
                      <a:pt x="639047" y="993010"/>
                    </a:cubicBezTo>
                    <a:lnTo>
                      <a:pt x="660421" y="987295"/>
                    </a:lnTo>
                    <a:lnTo>
                      <a:pt x="648991" y="944528"/>
                    </a:lnTo>
                    <a:lnTo>
                      <a:pt x="627617" y="950243"/>
                    </a:lnTo>
                    <a:cubicBezTo>
                      <a:pt x="596055" y="958454"/>
                      <a:pt x="563712" y="963288"/>
                      <a:pt x="531129" y="964664"/>
                    </a:cubicBezTo>
                    <a:lnTo>
                      <a:pt x="531338" y="784718"/>
                    </a:lnTo>
                    <a:cubicBezTo>
                      <a:pt x="565188" y="785781"/>
                      <a:pt x="598924" y="789185"/>
                      <a:pt x="632303" y="794909"/>
                    </a:cubicBezTo>
                    <a:lnTo>
                      <a:pt x="654096" y="798719"/>
                    </a:lnTo>
                    <a:lnTo>
                      <a:pt x="661621" y="755114"/>
                    </a:lnTo>
                    <a:lnTo>
                      <a:pt x="639809" y="751304"/>
                    </a:lnTo>
                    <a:cubicBezTo>
                      <a:pt x="603983" y="745153"/>
                      <a:pt x="567768" y="741537"/>
                      <a:pt x="531434" y="740483"/>
                    </a:cubicBezTo>
                    <a:lnTo>
                      <a:pt x="531662" y="527924"/>
                    </a:lnTo>
                    <a:lnTo>
                      <a:pt x="760491" y="528152"/>
                    </a:lnTo>
                    <a:cubicBezTo>
                      <a:pt x="756795" y="625060"/>
                      <a:pt x="730011" y="723224"/>
                      <a:pt x="683510" y="806911"/>
                    </a:cubicBezTo>
                    <a:lnTo>
                      <a:pt x="672746" y="826247"/>
                    </a:lnTo>
                    <a:lnTo>
                      <a:pt x="711456" y="847792"/>
                    </a:lnTo>
                    <a:lnTo>
                      <a:pt x="722181" y="828456"/>
                    </a:lnTo>
                    <a:cubicBezTo>
                      <a:pt x="772187" y="738331"/>
                      <a:pt x="800991" y="632546"/>
                      <a:pt x="804801" y="528247"/>
                    </a:cubicBezTo>
                    <a:lnTo>
                      <a:pt x="968631" y="528419"/>
                    </a:lnTo>
                    <a:cubicBezTo>
                      <a:pt x="965162" y="600376"/>
                      <a:pt x="944849" y="670513"/>
                      <a:pt x="909328" y="733187"/>
                    </a:cubicBezTo>
                    <a:lnTo>
                      <a:pt x="898375" y="752428"/>
                    </a:lnTo>
                    <a:lnTo>
                      <a:pt x="936817" y="774316"/>
                    </a:lnTo>
                    <a:lnTo>
                      <a:pt x="947771" y="755095"/>
                    </a:lnTo>
                    <a:cubicBezTo>
                      <a:pt x="990840" y="679255"/>
                      <a:pt x="1013534" y="593555"/>
                      <a:pt x="1013646" y="506340"/>
                    </a:cubicBezTo>
                    <a:cubicBezTo>
                      <a:pt x="1013743" y="392459"/>
                      <a:pt x="975260" y="281893"/>
                      <a:pt x="904471" y="192682"/>
                    </a:cubicBezTo>
                    <a:close/>
                    <a:moveTo>
                      <a:pt x="236101" y="135894"/>
                    </a:moveTo>
                    <a:lnTo>
                      <a:pt x="237225" y="135112"/>
                    </a:lnTo>
                    <a:cubicBezTo>
                      <a:pt x="243207" y="130712"/>
                      <a:pt x="249290" y="126464"/>
                      <a:pt x="255475" y="122368"/>
                    </a:cubicBezTo>
                    <a:cubicBezTo>
                      <a:pt x="256809" y="121492"/>
                      <a:pt x="258180" y="120673"/>
                      <a:pt x="259514" y="119796"/>
                    </a:cubicBezTo>
                    <a:cubicBezTo>
                      <a:pt x="264791" y="116386"/>
                      <a:pt x="270087" y="113053"/>
                      <a:pt x="275478" y="109871"/>
                    </a:cubicBezTo>
                    <a:cubicBezTo>
                      <a:pt x="277383" y="108804"/>
                      <a:pt x="279116" y="107795"/>
                      <a:pt x="280945" y="106766"/>
                    </a:cubicBezTo>
                    <a:cubicBezTo>
                      <a:pt x="285955" y="103890"/>
                      <a:pt x="290984" y="101051"/>
                      <a:pt x="296185" y="98422"/>
                    </a:cubicBezTo>
                    <a:cubicBezTo>
                      <a:pt x="298281" y="97317"/>
                      <a:pt x="300433" y="96270"/>
                      <a:pt x="302548" y="95203"/>
                    </a:cubicBezTo>
                    <a:cubicBezTo>
                      <a:pt x="307444" y="92726"/>
                      <a:pt x="312358" y="90326"/>
                      <a:pt x="317331" y="88040"/>
                    </a:cubicBezTo>
                    <a:cubicBezTo>
                      <a:pt x="319655" y="86973"/>
                      <a:pt x="321998" y="85944"/>
                      <a:pt x="324341" y="84916"/>
                    </a:cubicBezTo>
                    <a:cubicBezTo>
                      <a:pt x="329180" y="82782"/>
                      <a:pt x="334056" y="80725"/>
                      <a:pt x="338971" y="78763"/>
                    </a:cubicBezTo>
                    <a:cubicBezTo>
                      <a:pt x="341467" y="77753"/>
                      <a:pt x="343981" y="76858"/>
                      <a:pt x="346591" y="75829"/>
                    </a:cubicBezTo>
                    <a:cubicBezTo>
                      <a:pt x="351411" y="73924"/>
                      <a:pt x="356269" y="72266"/>
                      <a:pt x="361165" y="70590"/>
                    </a:cubicBezTo>
                    <a:cubicBezTo>
                      <a:pt x="363813" y="69676"/>
                      <a:pt x="366461" y="68685"/>
                      <a:pt x="369127" y="67942"/>
                    </a:cubicBezTo>
                    <a:cubicBezTo>
                      <a:pt x="373909" y="66399"/>
                      <a:pt x="378652" y="64970"/>
                      <a:pt x="383567" y="63580"/>
                    </a:cubicBezTo>
                    <a:cubicBezTo>
                      <a:pt x="386387" y="62780"/>
                      <a:pt x="389282" y="61961"/>
                      <a:pt x="392083" y="61199"/>
                    </a:cubicBezTo>
                    <a:cubicBezTo>
                      <a:pt x="392540" y="61084"/>
                      <a:pt x="393016" y="60989"/>
                      <a:pt x="393473" y="60856"/>
                    </a:cubicBezTo>
                    <a:cubicBezTo>
                      <a:pt x="351963" y="99375"/>
                      <a:pt x="311406" y="154753"/>
                      <a:pt x="279402" y="221428"/>
                    </a:cubicBezTo>
                    <a:cubicBezTo>
                      <a:pt x="246272" y="210836"/>
                      <a:pt x="214039" y="197616"/>
                      <a:pt x="183009" y="181899"/>
                    </a:cubicBezTo>
                    <a:cubicBezTo>
                      <a:pt x="199514" y="165250"/>
                      <a:pt x="217263" y="149857"/>
                      <a:pt x="236101" y="135894"/>
                    </a:cubicBezTo>
                    <a:close/>
                    <a:moveTo>
                      <a:pt x="487885" y="49978"/>
                    </a:moveTo>
                    <a:lnTo>
                      <a:pt x="487657" y="257623"/>
                    </a:lnTo>
                    <a:cubicBezTo>
                      <a:pt x="431895" y="255966"/>
                      <a:pt x="376496" y="248079"/>
                      <a:pt x="322493" y="234077"/>
                    </a:cubicBezTo>
                    <a:cubicBezTo>
                      <a:pt x="371223" y="135532"/>
                      <a:pt x="437822" y="66590"/>
                      <a:pt x="487885" y="49978"/>
                    </a:cubicBezTo>
                    <a:close/>
                    <a:moveTo>
                      <a:pt x="304110" y="274959"/>
                    </a:moveTo>
                    <a:cubicBezTo>
                      <a:pt x="364005" y="291113"/>
                      <a:pt x="425590" y="300162"/>
                      <a:pt x="487599" y="301933"/>
                    </a:cubicBezTo>
                    <a:lnTo>
                      <a:pt x="487409" y="483766"/>
                    </a:lnTo>
                    <a:lnTo>
                      <a:pt x="258066" y="483537"/>
                    </a:lnTo>
                    <a:cubicBezTo>
                      <a:pt x="261183" y="411833"/>
                      <a:pt x="276764" y="341215"/>
                      <a:pt x="304110" y="274863"/>
                    </a:cubicBezTo>
                    <a:close/>
                    <a:moveTo>
                      <a:pt x="532119" y="50340"/>
                    </a:moveTo>
                    <a:cubicBezTo>
                      <a:pt x="581916" y="67047"/>
                      <a:pt x="648324" y="134770"/>
                      <a:pt x="696997" y="233658"/>
                    </a:cubicBezTo>
                    <a:cubicBezTo>
                      <a:pt x="643068" y="247946"/>
                      <a:pt x="587675" y="255985"/>
                      <a:pt x="531910" y="257623"/>
                    </a:cubicBezTo>
                    <a:close/>
                    <a:moveTo>
                      <a:pt x="627369" y="61446"/>
                    </a:moveTo>
                    <a:cubicBezTo>
                      <a:pt x="631370" y="62494"/>
                      <a:pt x="635338" y="63618"/>
                      <a:pt x="639276" y="64780"/>
                    </a:cubicBezTo>
                    <a:cubicBezTo>
                      <a:pt x="641904" y="65542"/>
                      <a:pt x="644514" y="66323"/>
                      <a:pt x="647124" y="67142"/>
                    </a:cubicBezTo>
                    <a:cubicBezTo>
                      <a:pt x="651835" y="68628"/>
                      <a:pt x="656522" y="70190"/>
                      <a:pt x="661183" y="71828"/>
                    </a:cubicBezTo>
                    <a:cubicBezTo>
                      <a:pt x="663812" y="72743"/>
                      <a:pt x="666441" y="73733"/>
                      <a:pt x="669051" y="74667"/>
                    </a:cubicBezTo>
                    <a:cubicBezTo>
                      <a:pt x="673661" y="76362"/>
                      <a:pt x="678233" y="78134"/>
                      <a:pt x="682767" y="79982"/>
                    </a:cubicBezTo>
                    <a:cubicBezTo>
                      <a:pt x="685357" y="81030"/>
                      <a:pt x="687929" y="82134"/>
                      <a:pt x="690501" y="83239"/>
                    </a:cubicBezTo>
                    <a:cubicBezTo>
                      <a:pt x="695016" y="85144"/>
                      <a:pt x="699512" y="87049"/>
                      <a:pt x="703950" y="89221"/>
                    </a:cubicBezTo>
                    <a:cubicBezTo>
                      <a:pt x="706465" y="90402"/>
                      <a:pt x="708960" y="91640"/>
                      <a:pt x="711456" y="92860"/>
                    </a:cubicBezTo>
                    <a:cubicBezTo>
                      <a:pt x="715895" y="95031"/>
                      <a:pt x="720295" y="97222"/>
                      <a:pt x="724658" y="99527"/>
                    </a:cubicBezTo>
                    <a:cubicBezTo>
                      <a:pt x="727077" y="100804"/>
                      <a:pt x="729439" y="102156"/>
                      <a:pt x="731820" y="103470"/>
                    </a:cubicBezTo>
                    <a:cubicBezTo>
                      <a:pt x="736202" y="105890"/>
                      <a:pt x="740564" y="108328"/>
                      <a:pt x="744870" y="110881"/>
                    </a:cubicBezTo>
                    <a:cubicBezTo>
                      <a:pt x="747099" y="112215"/>
                      <a:pt x="749270" y="113624"/>
                      <a:pt x="751480" y="114996"/>
                    </a:cubicBezTo>
                    <a:cubicBezTo>
                      <a:pt x="755862" y="117701"/>
                      <a:pt x="760224" y="120406"/>
                      <a:pt x="764510" y="123263"/>
                    </a:cubicBezTo>
                    <a:cubicBezTo>
                      <a:pt x="766415" y="124540"/>
                      <a:pt x="768320" y="125911"/>
                      <a:pt x="770225" y="127226"/>
                    </a:cubicBezTo>
                    <a:cubicBezTo>
                      <a:pt x="774702" y="130312"/>
                      <a:pt x="779179" y="133379"/>
                      <a:pt x="783560" y="136637"/>
                    </a:cubicBezTo>
                    <a:cubicBezTo>
                      <a:pt x="784437" y="137284"/>
                      <a:pt x="785275" y="137989"/>
                      <a:pt x="786151" y="138656"/>
                    </a:cubicBezTo>
                    <a:cubicBezTo>
                      <a:pt x="796032" y="146085"/>
                      <a:pt x="805620" y="153953"/>
                      <a:pt x="814917" y="162240"/>
                    </a:cubicBezTo>
                    <a:cubicBezTo>
                      <a:pt x="816193" y="163364"/>
                      <a:pt x="817507" y="164430"/>
                      <a:pt x="818727" y="165574"/>
                    </a:cubicBezTo>
                    <a:cubicBezTo>
                      <a:pt x="821813" y="168393"/>
                      <a:pt x="824804" y="171289"/>
                      <a:pt x="827813" y="174260"/>
                    </a:cubicBezTo>
                    <a:cubicBezTo>
                      <a:pt x="830214" y="176565"/>
                      <a:pt x="832652" y="178832"/>
                      <a:pt x="835014" y="181194"/>
                    </a:cubicBezTo>
                    <a:cubicBezTo>
                      <a:pt x="804340" y="196834"/>
                      <a:pt x="772494" y="210055"/>
                      <a:pt x="739764" y="220742"/>
                    </a:cubicBezTo>
                    <a:cubicBezTo>
                      <a:pt x="708294" y="154753"/>
                      <a:pt x="668403" y="99756"/>
                      <a:pt x="627426" y="61408"/>
                    </a:cubicBezTo>
                    <a:close/>
                    <a:moveTo>
                      <a:pt x="487085" y="740522"/>
                    </a:moveTo>
                    <a:cubicBezTo>
                      <a:pt x="418505" y="742427"/>
                      <a:pt x="350478" y="753152"/>
                      <a:pt x="288965" y="772126"/>
                    </a:cubicBezTo>
                    <a:lnTo>
                      <a:pt x="272735" y="777136"/>
                    </a:lnTo>
                    <a:cubicBezTo>
                      <a:pt x="228577" y="759381"/>
                      <a:pt x="178132" y="752028"/>
                      <a:pt x="123040" y="755552"/>
                    </a:cubicBezTo>
                    <a:cubicBezTo>
                      <a:pt x="74653" y="681120"/>
                      <a:pt x="49011" y="594202"/>
                      <a:pt x="49221" y="505426"/>
                    </a:cubicBezTo>
                    <a:cubicBezTo>
                      <a:pt x="49488" y="399870"/>
                      <a:pt x="86096" y="297628"/>
                      <a:pt x="152872" y="215865"/>
                    </a:cubicBezTo>
                    <a:cubicBezTo>
                      <a:pt x="187636" y="234363"/>
                      <a:pt x="223936" y="249832"/>
                      <a:pt x="261362" y="262081"/>
                    </a:cubicBezTo>
                    <a:cubicBezTo>
                      <a:pt x="232861" y="332623"/>
                      <a:pt x="216748" y="407547"/>
                      <a:pt x="213737" y="483556"/>
                    </a:cubicBezTo>
                    <a:lnTo>
                      <a:pt x="103723" y="483442"/>
                    </a:lnTo>
                    <a:lnTo>
                      <a:pt x="103723" y="527695"/>
                    </a:lnTo>
                    <a:lnTo>
                      <a:pt x="213775" y="527809"/>
                    </a:lnTo>
                    <a:cubicBezTo>
                      <a:pt x="216011" y="596121"/>
                      <a:pt x="228693" y="663685"/>
                      <a:pt x="251379" y="728158"/>
                    </a:cubicBezTo>
                    <a:lnTo>
                      <a:pt x="258695" y="749113"/>
                    </a:lnTo>
                    <a:lnTo>
                      <a:pt x="300471" y="734483"/>
                    </a:lnTo>
                    <a:lnTo>
                      <a:pt x="293156" y="713528"/>
                    </a:lnTo>
                    <a:cubicBezTo>
                      <a:pt x="272112" y="653718"/>
                      <a:pt x="260280" y="591059"/>
                      <a:pt x="258066" y="527695"/>
                    </a:cubicBezTo>
                    <a:lnTo>
                      <a:pt x="487409" y="527924"/>
                    </a:lnTo>
                    <a:close/>
                    <a:moveTo>
                      <a:pt x="531795" y="301952"/>
                    </a:moveTo>
                    <a:cubicBezTo>
                      <a:pt x="593836" y="300162"/>
                      <a:pt x="655436" y="290922"/>
                      <a:pt x="715266" y="274406"/>
                    </a:cubicBezTo>
                    <a:cubicBezTo>
                      <a:pt x="731960" y="315345"/>
                      <a:pt x="744302" y="357940"/>
                      <a:pt x="752090" y="401470"/>
                    </a:cubicBezTo>
                    <a:lnTo>
                      <a:pt x="755900" y="423263"/>
                    </a:lnTo>
                    <a:lnTo>
                      <a:pt x="799486" y="415643"/>
                    </a:lnTo>
                    <a:lnTo>
                      <a:pt x="795676" y="393850"/>
                    </a:lnTo>
                    <a:cubicBezTo>
                      <a:pt x="787612" y="348492"/>
                      <a:pt x="774917" y="304086"/>
                      <a:pt x="757786" y="261319"/>
                    </a:cubicBezTo>
                    <a:cubicBezTo>
                      <a:pt x="794958" y="248898"/>
                      <a:pt x="831008" y="233353"/>
                      <a:pt x="865551" y="214837"/>
                    </a:cubicBezTo>
                    <a:cubicBezTo>
                      <a:pt x="928024" y="291227"/>
                      <a:pt x="964259" y="385677"/>
                      <a:pt x="968898" y="484242"/>
                    </a:cubicBezTo>
                    <a:lnTo>
                      <a:pt x="531776" y="483804"/>
                    </a:lnTo>
                    <a:close/>
                  </a:path>
                </a:pathLst>
              </a:custGeom>
              <a:solidFill>
                <a:srgbClr val="435254"/>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sp>
            <p:nvSpPr>
              <p:cNvPr id="38" name="Freeform: Shape 124">
                <a:extLst>
                  <a:ext uri="{FF2B5EF4-FFF2-40B4-BE49-F238E27FC236}">
                    <a16:creationId xmlns:a16="http://schemas.microsoft.com/office/drawing/2014/main" id="{5FCAA5DB-F960-7F4C-A056-DADD6518E7E8}"/>
                  </a:ext>
                </a:extLst>
              </p:cNvPr>
              <p:cNvSpPr>
                <a:spLocks noChangeAspect="1"/>
              </p:cNvSpPr>
              <p:nvPr/>
            </p:nvSpPr>
            <p:spPr>
              <a:xfrm>
                <a:off x="6062991" y="4361570"/>
                <a:ext cx="90295" cy="95274"/>
              </a:xfrm>
              <a:custGeom>
                <a:avLst/>
                <a:gdLst>
                  <a:gd name="connsiteX0" fmla="*/ 384768 w 406317"/>
                  <a:gd name="connsiteY0" fmla="*/ 19233 h 428722"/>
                  <a:gd name="connsiteX1" fmla="*/ 46802 w 406317"/>
                  <a:gd name="connsiteY1" fmla="*/ 82403 h 428722"/>
                  <a:gd name="connsiteX2" fmla="*/ 26037 w 406317"/>
                  <a:gd name="connsiteY2" fmla="*/ 279704 h 428722"/>
                  <a:gd name="connsiteX3" fmla="*/ 53126 w 406317"/>
                  <a:gd name="connsiteY3" fmla="*/ 316090 h 428722"/>
                  <a:gd name="connsiteX4" fmla="*/ 7578 w 406317"/>
                  <a:gd name="connsiteY4" fmla="*/ 396252 h 428722"/>
                  <a:gd name="connsiteX5" fmla="*/ 1177 w 406317"/>
                  <a:gd name="connsiteY5" fmla="*/ 417417 h 428722"/>
                  <a:gd name="connsiteX6" fmla="*/ 43525 w 406317"/>
                  <a:gd name="connsiteY6" fmla="*/ 430237 h 428722"/>
                  <a:gd name="connsiteX7" fmla="*/ 49926 w 406317"/>
                  <a:gd name="connsiteY7" fmla="*/ 409054 h 428722"/>
                  <a:gd name="connsiteX8" fmla="*/ 230901 w 406317"/>
                  <a:gd name="connsiteY8" fmla="*/ 189083 h 428722"/>
                  <a:gd name="connsiteX9" fmla="*/ 247265 w 406317"/>
                  <a:gd name="connsiteY9" fmla="*/ 174186 h 428722"/>
                  <a:gd name="connsiteX10" fmla="*/ 217451 w 406317"/>
                  <a:gd name="connsiteY10" fmla="*/ 141477 h 428722"/>
                  <a:gd name="connsiteX11" fmla="*/ 201087 w 406317"/>
                  <a:gd name="connsiteY11" fmla="*/ 156393 h 428722"/>
                  <a:gd name="connsiteX12" fmla="*/ 81587 w 406317"/>
                  <a:gd name="connsiteY12" fmla="*/ 280333 h 428722"/>
                  <a:gd name="connsiteX13" fmla="*/ 64442 w 406317"/>
                  <a:gd name="connsiteY13" fmla="*/ 257377 h 428722"/>
                  <a:gd name="connsiteX14" fmla="*/ 78253 w 406317"/>
                  <a:gd name="connsiteY14" fmla="*/ 113702 h 428722"/>
                  <a:gd name="connsiteX15" fmla="*/ 351144 w 406317"/>
                  <a:gd name="connsiteY15" fmla="*/ 56552 h 428722"/>
                  <a:gd name="connsiteX16" fmla="*/ 329256 w 406317"/>
                  <a:gd name="connsiteY16" fmla="*/ 207981 h 428722"/>
                  <a:gd name="connsiteX17" fmla="*/ 292927 w 406317"/>
                  <a:gd name="connsiteY17" fmla="*/ 332530 h 428722"/>
                  <a:gd name="connsiteX18" fmla="*/ 159406 w 406317"/>
                  <a:gd name="connsiteY18" fmla="*/ 353485 h 428722"/>
                  <a:gd name="connsiteX19" fmla="*/ 139727 w 406317"/>
                  <a:gd name="connsiteY19" fmla="*/ 343331 h 428722"/>
                  <a:gd name="connsiteX20" fmla="*/ 119477 w 406317"/>
                  <a:gd name="connsiteY20" fmla="*/ 382669 h 428722"/>
                  <a:gd name="connsiteX21" fmla="*/ 139137 w 406317"/>
                  <a:gd name="connsiteY21" fmla="*/ 392823 h 428722"/>
                  <a:gd name="connsiteX22" fmla="*/ 215337 w 406317"/>
                  <a:gd name="connsiteY22" fmla="*/ 412673 h 428722"/>
                  <a:gd name="connsiteX23" fmla="*/ 324150 w 406317"/>
                  <a:gd name="connsiteY23" fmla="*/ 363867 h 428722"/>
                  <a:gd name="connsiteX24" fmla="*/ 373357 w 406317"/>
                  <a:gd name="connsiteY24" fmla="*/ 210381 h 428722"/>
                  <a:gd name="connsiteX25" fmla="*/ 400027 w 406317"/>
                  <a:gd name="connsiteY25" fmla="*/ 47732 h 428722"/>
                  <a:gd name="connsiteX26" fmla="*/ 407494 w 406317"/>
                  <a:gd name="connsiteY26" fmla="*/ 25425 h 42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6317" h="428722">
                    <a:moveTo>
                      <a:pt x="384768" y="19233"/>
                    </a:moveTo>
                    <a:cubicBezTo>
                      <a:pt x="245074" y="-18257"/>
                      <a:pt x="125040" y="4184"/>
                      <a:pt x="46802" y="82403"/>
                    </a:cubicBezTo>
                    <a:cubicBezTo>
                      <a:pt x="-5491" y="134696"/>
                      <a:pt x="-13073" y="206609"/>
                      <a:pt x="26037" y="279704"/>
                    </a:cubicBezTo>
                    <a:lnTo>
                      <a:pt x="53126" y="316090"/>
                    </a:lnTo>
                    <a:cubicBezTo>
                      <a:pt x="31923" y="344550"/>
                      <a:pt x="14702" y="372630"/>
                      <a:pt x="7578" y="396252"/>
                    </a:cubicBezTo>
                    <a:lnTo>
                      <a:pt x="1177" y="417417"/>
                    </a:lnTo>
                    <a:lnTo>
                      <a:pt x="43525" y="430237"/>
                    </a:lnTo>
                    <a:lnTo>
                      <a:pt x="49926" y="409054"/>
                    </a:lnTo>
                    <a:cubicBezTo>
                      <a:pt x="68804" y="346665"/>
                      <a:pt x="186914" y="229126"/>
                      <a:pt x="230901" y="189083"/>
                    </a:cubicBezTo>
                    <a:lnTo>
                      <a:pt x="247265" y="174186"/>
                    </a:lnTo>
                    <a:lnTo>
                      <a:pt x="217451" y="141477"/>
                    </a:lnTo>
                    <a:lnTo>
                      <a:pt x="201087" y="156393"/>
                    </a:lnTo>
                    <a:cubicBezTo>
                      <a:pt x="196916" y="160203"/>
                      <a:pt x="134946" y="216991"/>
                      <a:pt x="81587" y="280333"/>
                    </a:cubicBezTo>
                    <a:lnTo>
                      <a:pt x="64442" y="257377"/>
                    </a:lnTo>
                    <a:cubicBezTo>
                      <a:pt x="47411" y="224859"/>
                      <a:pt x="27637" y="164318"/>
                      <a:pt x="78253" y="113702"/>
                    </a:cubicBezTo>
                    <a:cubicBezTo>
                      <a:pt x="140794" y="51142"/>
                      <a:pt x="237092" y="31140"/>
                      <a:pt x="351144" y="56552"/>
                    </a:cubicBezTo>
                    <a:cubicBezTo>
                      <a:pt x="334171" y="116160"/>
                      <a:pt x="331466" y="166547"/>
                      <a:pt x="329256" y="207981"/>
                    </a:cubicBezTo>
                    <a:cubicBezTo>
                      <a:pt x="326227" y="264140"/>
                      <a:pt x="324246" y="301326"/>
                      <a:pt x="292927" y="332530"/>
                    </a:cubicBezTo>
                    <a:cubicBezTo>
                      <a:pt x="244007" y="381507"/>
                      <a:pt x="193334" y="370916"/>
                      <a:pt x="159406" y="353485"/>
                    </a:cubicBezTo>
                    <a:lnTo>
                      <a:pt x="139727" y="343331"/>
                    </a:lnTo>
                    <a:lnTo>
                      <a:pt x="119477" y="382669"/>
                    </a:lnTo>
                    <a:lnTo>
                      <a:pt x="139137" y="392823"/>
                    </a:lnTo>
                    <a:cubicBezTo>
                      <a:pt x="164912" y="406158"/>
                      <a:pt x="190572" y="412673"/>
                      <a:pt x="215337" y="412673"/>
                    </a:cubicBezTo>
                    <a:cubicBezTo>
                      <a:pt x="254561" y="412673"/>
                      <a:pt x="291765" y="396271"/>
                      <a:pt x="324150" y="363867"/>
                    </a:cubicBezTo>
                    <a:cubicBezTo>
                      <a:pt x="367451" y="320585"/>
                      <a:pt x="370194" y="269512"/>
                      <a:pt x="373357" y="210381"/>
                    </a:cubicBezTo>
                    <a:cubicBezTo>
                      <a:pt x="375833" y="164147"/>
                      <a:pt x="378652" y="111740"/>
                      <a:pt x="400027" y="47732"/>
                    </a:cubicBezTo>
                    <a:lnTo>
                      <a:pt x="407494" y="25425"/>
                    </a:lnTo>
                    <a:close/>
                  </a:path>
                </a:pathLst>
              </a:custGeom>
              <a:solidFill>
                <a:srgbClr val="17E88F"/>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grpSp>
        <p:grpSp>
          <p:nvGrpSpPr>
            <p:cNvPr id="39" name="Group 38">
              <a:extLst>
                <a:ext uri="{FF2B5EF4-FFF2-40B4-BE49-F238E27FC236}">
                  <a16:creationId xmlns:a16="http://schemas.microsoft.com/office/drawing/2014/main" id="{A7775CA2-C73F-5541-801F-1CC3322753F6}"/>
                </a:ext>
              </a:extLst>
            </p:cNvPr>
            <p:cNvGrpSpPr>
              <a:grpSpLocks noChangeAspect="1"/>
            </p:cNvGrpSpPr>
            <p:nvPr/>
          </p:nvGrpSpPr>
          <p:grpSpPr>
            <a:xfrm>
              <a:off x="8556603" y="2971771"/>
              <a:ext cx="434758" cy="393648"/>
              <a:chOff x="7535868" y="2449755"/>
              <a:chExt cx="279720" cy="253270"/>
            </a:xfrm>
          </p:grpSpPr>
          <p:sp>
            <p:nvSpPr>
              <p:cNvPr id="40" name="Freeform: Shape 49">
                <a:extLst>
                  <a:ext uri="{FF2B5EF4-FFF2-40B4-BE49-F238E27FC236}">
                    <a16:creationId xmlns:a16="http://schemas.microsoft.com/office/drawing/2014/main" id="{DA55B3EC-DB69-A540-8B7F-182E65547D68}"/>
                  </a:ext>
                </a:extLst>
              </p:cNvPr>
              <p:cNvSpPr>
                <a:spLocks noChangeAspect="1"/>
              </p:cNvSpPr>
              <p:nvPr/>
            </p:nvSpPr>
            <p:spPr>
              <a:xfrm>
                <a:off x="7649566" y="2449755"/>
                <a:ext cx="99426" cy="127911"/>
              </a:xfrm>
              <a:custGeom>
                <a:avLst/>
                <a:gdLst>
                  <a:gd name="connsiteX0" fmla="*/ 75289 w 141512"/>
                  <a:gd name="connsiteY0" fmla="*/ 183215 h 182054"/>
                  <a:gd name="connsiteX1" fmla="*/ 72013 w 141512"/>
                  <a:gd name="connsiteY1" fmla="*/ 182777 h 182054"/>
                  <a:gd name="connsiteX2" fmla="*/ 63040 w 141512"/>
                  <a:gd name="connsiteY2" fmla="*/ 171042 h 182054"/>
                  <a:gd name="connsiteX3" fmla="*/ 63040 w 141512"/>
                  <a:gd name="connsiteY3" fmla="*/ 115797 h 182054"/>
                  <a:gd name="connsiteX4" fmla="*/ 9948 w 141512"/>
                  <a:gd name="connsiteY4" fmla="*/ 115797 h 182054"/>
                  <a:gd name="connsiteX5" fmla="*/ 2328 w 141512"/>
                  <a:gd name="connsiteY5" fmla="*/ 111339 h 182054"/>
                  <a:gd name="connsiteX6" fmla="*/ 2328 w 141512"/>
                  <a:gd name="connsiteY6" fmla="*/ 102443 h 182054"/>
                  <a:gd name="connsiteX7" fmla="*/ 58106 w 141512"/>
                  <a:gd name="connsiteY7" fmla="*/ 7193 h 182054"/>
                  <a:gd name="connsiteX8" fmla="*/ 71784 w 141512"/>
                  <a:gd name="connsiteY8" fmla="*/ 1611 h 182054"/>
                  <a:gd name="connsiteX9" fmla="*/ 80776 w 141512"/>
                  <a:gd name="connsiteY9" fmla="*/ 13346 h 182054"/>
                  <a:gd name="connsiteX10" fmla="*/ 80776 w 141512"/>
                  <a:gd name="connsiteY10" fmla="*/ 68591 h 182054"/>
                  <a:gd name="connsiteX11" fmla="*/ 133849 w 141512"/>
                  <a:gd name="connsiteY11" fmla="*/ 68591 h 182054"/>
                  <a:gd name="connsiteX12" fmla="*/ 141469 w 141512"/>
                  <a:gd name="connsiteY12" fmla="*/ 73049 h 182054"/>
                  <a:gd name="connsiteX13" fmla="*/ 141469 w 141512"/>
                  <a:gd name="connsiteY13" fmla="*/ 81926 h 182054"/>
                  <a:gd name="connsiteX14" fmla="*/ 85672 w 141512"/>
                  <a:gd name="connsiteY14" fmla="*/ 177176 h 182054"/>
                  <a:gd name="connsiteX15" fmla="*/ 75289 w 141512"/>
                  <a:gd name="connsiteY15" fmla="*/ 183215 h 182054"/>
                  <a:gd name="connsiteX16" fmla="*/ 25416 w 141512"/>
                  <a:gd name="connsiteY16" fmla="*/ 98023 h 182054"/>
                  <a:gd name="connsiteX17" fmla="*/ 71898 w 141512"/>
                  <a:gd name="connsiteY17" fmla="*/ 98023 h 182054"/>
                  <a:gd name="connsiteX18" fmla="*/ 80757 w 141512"/>
                  <a:gd name="connsiteY18" fmla="*/ 106901 h 182054"/>
                  <a:gd name="connsiteX19" fmla="*/ 80757 w 141512"/>
                  <a:gd name="connsiteY19" fmla="*/ 150582 h 182054"/>
                  <a:gd name="connsiteX20" fmla="*/ 118380 w 141512"/>
                  <a:gd name="connsiteY20" fmla="*/ 86327 h 182054"/>
                  <a:gd name="connsiteX21" fmla="*/ 71898 w 141512"/>
                  <a:gd name="connsiteY21" fmla="*/ 86327 h 182054"/>
                  <a:gd name="connsiteX22" fmla="*/ 63040 w 141512"/>
                  <a:gd name="connsiteY22" fmla="*/ 77468 h 182054"/>
                  <a:gd name="connsiteX23" fmla="*/ 63040 w 141512"/>
                  <a:gd name="connsiteY23" fmla="*/ 33787 h 18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512" h="182054">
                    <a:moveTo>
                      <a:pt x="75289" y="183215"/>
                    </a:moveTo>
                    <a:cubicBezTo>
                      <a:pt x="74185" y="183209"/>
                      <a:pt x="73079" y="183062"/>
                      <a:pt x="72013" y="182777"/>
                    </a:cubicBezTo>
                    <a:cubicBezTo>
                      <a:pt x="66698" y="181375"/>
                      <a:pt x="63002" y="176544"/>
                      <a:pt x="63040" y="171042"/>
                    </a:cubicBezTo>
                    <a:lnTo>
                      <a:pt x="63040" y="115797"/>
                    </a:lnTo>
                    <a:lnTo>
                      <a:pt x="9948" y="115797"/>
                    </a:lnTo>
                    <a:cubicBezTo>
                      <a:pt x="6805" y="115765"/>
                      <a:pt x="3890" y="114069"/>
                      <a:pt x="2328" y="111339"/>
                    </a:cubicBezTo>
                    <a:cubicBezTo>
                      <a:pt x="747" y="108587"/>
                      <a:pt x="747" y="105196"/>
                      <a:pt x="2328" y="102443"/>
                    </a:cubicBezTo>
                    <a:lnTo>
                      <a:pt x="58106" y="7193"/>
                    </a:lnTo>
                    <a:cubicBezTo>
                      <a:pt x="60850" y="2419"/>
                      <a:pt x="66488" y="120"/>
                      <a:pt x="71784" y="1611"/>
                    </a:cubicBezTo>
                    <a:cubicBezTo>
                      <a:pt x="77118" y="3006"/>
                      <a:pt x="80814" y="7839"/>
                      <a:pt x="80776" y="13346"/>
                    </a:cubicBezTo>
                    <a:lnTo>
                      <a:pt x="80776" y="68591"/>
                    </a:lnTo>
                    <a:lnTo>
                      <a:pt x="133849" y="68591"/>
                    </a:lnTo>
                    <a:cubicBezTo>
                      <a:pt x="136992" y="68616"/>
                      <a:pt x="139907" y="70313"/>
                      <a:pt x="141469" y="73049"/>
                    </a:cubicBezTo>
                    <a:cubicBezTo>
                      <a:pt x="143050" y="75794"/>
                      <a:pt x="143050" y="79181"/>
                      <a:pt x="141469" y="81926"/>
                    </a:cubicBezTo>
                    <a:lnTo>
                      <a:pt x="85672" y="177176"/>
                    </a:lnTo>
                    <a:cubicBezTo>
                      <a:pt x="83538" y="180904"/>
                      <a:pt x="79576" y="183207"/>
                      <a:pt x="75289" y="183215"/>
                    </a:cubicBezTo>
                    <a:close/>
                    <a:moveTo>
                      <a:pt x="25416" y="98023"/>
                    </a:moveTo>
                    <a:lnTo>
                      <a:pt x="71898" y="98023"/>
                    </a:lnTo>
                    <a:cubicBezTo>
                      <a:pt x="76794" y="98033"/>
                      <a:pt x="80757" y="102005"/>
                      <a:pt x="80757" y="106901"/>
                    </a:cubicBezTo>
                    <a:lnTo>
                      <a:pt x="80757" y="150582"/>
                    </a:lnTo>
                    <a:lnTo>
                      <a:pt x="118380" y="86327"/>
                    </a:lnTo>
                    <a:lnTo>
                      <a:pt x="71898" y="86327"/>
                    </a:lnTo>
                    <a:cubicBezTo>
                      <a:pt x="67003" y="86327"/>
                      <a:pt x="63040" y="82360"/>
                      <a:pt x="63040" y="77468"/>
                    </a:cubicBezTo>
                    <a:lnTo>
                      <a:pt x="63040" y="33787"/>
                    </a:lnTo>
                    <a:close/>
                  </a:path>
                </a:pathLst>
              </a:custGeom>
              <a:solidFill>
                <a:srgbClr val="17E88F"/>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sp>
            <p:nvSpPr>
              <p:cNvPr id="41" name="Freeform: Shape 50">
                <a:extLst>
                  <a:ext uri="{FF2B5EF4-FFF2-40B4-BE49-F238E27FC236}">
                    <a16:creationId xmlns:a16="http://schemas.microsoft.com/office/drawing/2014/main" id="{895785AB-288D-5942-9F1A-D73C4AA4BD3B}"/>
                  </a:ext>
                </a:extLst>
              </p:cNvPr>
              <p:cNvSpPr>
                <a:spLocks noChangeAspect="1"/>
              </p:cNvSpPr>
              <p:nvPr/>
            </p:nvSpPr>
            <p:spPr>
              <a:xfrm>
                <a:off x="7535868" y="2556684"/>
                <a:ext cx="279720" cy="146341"/>
              </a:xfrm>
              <a:custGeom>
                <a:avLst/>
                <a:gdLst>
                  <a:gd name="connsiteX0" fmla="*/ 393153 w 398122"/>
                  <a:gd name="connsiteY0" fmla="*/ 13193 h 208285"/>
                  <a:gd name="connsiteX1" fmla="*/ 327735 w 398122"/>
                  <a:gd name="connsiteY1" fmla="*/ 13936 h 208285"/>
                  <a:gd name="connsiteX2" fmla="*/ 271690 w 398122"/>
                  <a:gd name="connsiteY2" fmla="*/ 56170 h 208285"/>
                  <a:gd name="connsiteX3" fmla="*/ 243820 w 398122"/>
                  <a:gd name="connsiteY3" fmla="*/ 44512 h 208285"/>
                  <a:gd name="connsiteX4" fmla="*/ 201491 w 398122"/>
                  <a:gd name="connsiteY4" fmla="*/ 44512 h 208285"/>
                  <a:gd name="connsiteX5" fmla="*/ 140169 w 398122"/>
                  <a:gd name="connsiteY5" fmla="*/ 27538 h 208285"/>
                  <a:gd name="connsiteX6" fmla="*/ 59835 w 398122"/>
                  <a:gd name="connsiteY6" fmla="*/ 71353 h 208285"/>
                  <a:gd name="connsiteX7" fmla="*/ 49129 w 398122"/>
                  <a:gd name="connsiteY7" fmla="*/ 60647 h 208285"/>
                  <a:gd name="connsiteX8" fmla="*/ 36632 w 398122"/>
                  <a:gd name="connsiteY8" fmla="*/ 60632 h 208285"/>
                  <a:gd name="connsiteX9" fmla="*/ 36613 w 398122"/>
                  <a:gd name="connsiteY9" fmla="*/ 60647 h 208285"/>
                  <a:gd name="connsiteX10" fmla="*/ 1142 w 398122"/>
                  <a:gd name="connsiteY10" fmla="*/ 96099 h 208285"/>
                  <a:gd name="connsiteX11" fmla="*/ 13677 w 398122"/>
                  <a:gd name="connsiteY11" fmla="*/ 108634 h 208285"/>
                  <a:gd name="connsiteX12" fmla="*/ 42919 w 398122"/>
                  <a:gd name="connsiteY12" fmla="*/ 79392 h 208285"/>
                  <a:gd name="connsiteX13" fmla="*/ 131215 w 398122"/>
                  <a:gd name="connsiteY13" fmla="*/ 167670 h 208285"/>
                  <a:gd name="connsiteX14" fmla="*/ 101974 w 398122"/>
                  <a:gd name="connsiteY14" fmla="*/ 196931 h 208285"/>
                  <a:gd name="connsiteX15" fmla="*/ 114489 w 398122"/>
                  <a:gd name="connsiteY15" fmla="*/ 209446 h 208285"/>
                  <a:gd name="connsiteX16" fmla="*/ 150018 w 398122"/>
                  <a:gd name="connsiteY16" fmla="*/ 173937 h 208285"/>
                  <a:gd name="connsiteX17" fmla="*/ 152609 w 398122"/>
                  <a:gd name="connsiteY17" fmla="*/ 167670 h 208285"/>
                  <a:gd name="connsiteX18" fmla="*/ 150018 w 398122"/>
                  <a:gd name="connsiteY18" fmla="*/ 161421 h 208285"/>
                  <a:gd name="connsiteX19" fmla="*/ 137426 w 398122"/>
                  <a:gd name="connsiteY19" fmla="*/ 148829 h 208285"/>
                  <a:gd name="connsiteX20" fmla="*/ 265937 w 398122"/>
                  <a:gd name="connsiteY20" fmla="*/ 148829 h 208285"/>
                  <a:gd name="connsiteX21" fmla="*/ 284130 w 398122"/>
                  <a:gd name="connsiteY21" fmla="*/ 141609 h 208285"/>
                  <a:gd name="connsiteX22" fmla="*/ 394067 w 398122"/>
                  <a:gd name="connsiteY22" fmla="*/ 38092 h 208285"/>
                  <a:gd name="connsiteX23" fmla="*/ 399249 w 398122"/>
                  <a:gd name="connsiteY23" fmla="*/ 25347 h 208285"/>
                  <a:gd name="connsiteX24" fmla="*/ 393153 w 398122"/>
                  <a:gd name="connsiteY24" fmla="*/ 13193 h 208285"/>
                  <a:gd name="connsiteX25" fmla="*/ 272014 w 398122"/>
                  <a:gd name="connsiteY25" fmla="*/ 128713 h 208285"/>
                  <a:gd name="connsiteX26" fmla="*/ 265975 w 398122"/>
                  <a:gd name="connsiteY26" fmla="*/ 131113 h 208285"/>
                  <a:gd name="connsiteX27" fmla="*/ 121957 w 398122"/>
                  <a:gd name="connsiteY27" fmla="*/ 131113 h 208285"/>
                  <a:gd name="connsiteX28" fmla="*/ 119919 w 398122"/>
                  <a:gd name="connsiteY28" fmla="*/ 131380 h 208285"/>
                  <a:gd name="connsiteX29" fmla="*/ 72389 w 398122"/>
                  <a:gd name="connsiteY29" fmla="*/ 83850 h 208285"/>
                  <a:gd name="connsiteX30" fmla="*/ 140169 w 398122"/>
                  <a:gd name="connsiteY30" fmla="*/ 45254 h 208285"/>
                  <a:gd name="connsiteX31" fmla="*/ 193890 w 398122"/>
                  <a:gd name="connsiteY31" fmla="*/ 60723 h 208285"/>
                  <a:gd name="connsiteX32" fmla="*/ 198824 w 398122"/>
                  <a:gd name="connsiteY32" fmla="*/ 62228 h 208285"/>
                  <a:gd name="connsiteX33" fmla="*/ 243820 w 398122"/>
                  <a:gd name="connsiteY33" fmla="*/ 62228 h 208285"/>
                  <a:gd name="connsiteX34" fmla="*/ 265384 w 398122"/>
                  <a:gd name="connsiteY34" fmla="*/ 82878 h 208285"/>
                  <a:gd name="connsiteX35" fmla="*/ 180212 w 398122"/>
                  <a:gd name="connsiteY35" fmla="*/ 82878 h 208285"/>
                  <a:gd name="connsiteX36" fmla="*/ 180212 w 398122"/>
                  <a:gd name="connsiteY36" fmla="*/ 100595 h 208285"/>
                  <a:gd name="connsiteX37" fmla="*/ 268566 w 398122"/>
                  <a:gd name="connsiteY37" fmla="*/ 100595 h 208285"/>
                  <a:gd name="connsiteX38" fmla="*/ 279596 w 398122"/>
                  <a:gd name="connsiteY38" fmla="*/ 95680 h 208285"/>
                  <a:gd name="connsiteX39" fmla="*/ 283406 w 398122"/>
                  <a:gd name="connsiteY39" fmla="*/ 84002 h 208285"/>
                  <a:gd name="connsiteX40" fmla="*/ 280739 w 398122"/>
                  <a:gd name="connsiteY40" fmla="*/ 71544 h 208285"/>
                  <a:gd name="connsiteX41" fmla="*/ 338365 w 398122"/>
                  <a:gd name="connsiteY41" fmla="*/ 28109 h 208285"/>
                  <a:gd name="connsiteX42" fmla="*/ 380942 w 398122"/>
                  <a:gd name="connsiteY42" fmla="*/ 26204 h 208285"/>
                  <a:gd name="connsiteX43" fmla="*/ 41947 w 398122"/>
                  <a:gd name="connsiteY43" fmla="*/ 114273 h 208285"/>
                  <a:gd name="connsiteX44" fmla="*/ 41947 w 398122"/>
                  <a:gd name="connsiteY44" fmla="*/ 126084 h 208285"/>
                  <a:gd name="connsiteX45" fmla="*/ 53758 w 398122"/>
                  <a:gd name="connsiteY45" fmla="*/ 126084 h 208285"/>
                  <a:gd name="connsiteX46" fmla="*/ 53758 w 398122"/>
                  <a:gd name="connsiteY46" fmla="*/ 114273 h 208285"/>
                  <a:gd name="connsiteX47" fmla="*/ 41947 w 398122"/>
                  <a:gd name="connsiteY47" fmla="*/ 114273 h 20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98122" h="208285">
                    <a:moveTo>
                      <a:pt x="393153" y="13193"/>
                    </a:moveTo>
                    <a:cubicBezTo>
                      <a:pt x="372731" y="-3094"/>
                      <a:pt x="350119" y="-2847"/>
                      <a:pt x="327735" y="13936"/>
                    </a:cubicBezTo>
                    <a:cubicBezTo>
                      <a:pt x="308228" y="28586"/>
                      <a:pt x="281329" y="48893"/>
                      <a:pt x="271690" y="56170"/>
                    </a:cubicBezTo>
                    <a:cubicBezTo>
                      <a:pt x="264375" y="48655"/>
                      <a:pt x="254317" y="44445"/>
                      <a:pt x="243820" y="44512"/>
                    </a:cubicBezTo>
                    <a:lnTo>
                      <a:pt x="201491" y="44512"/>
                    </a:lnTo>
                    <a:cubicBezTo>
                      <a:pt x="179221" y="30034"/>
                      <a:pt x="164286" y="27538"/>
                      <a:pt x="140169" y="27538"/>
                    </a:cubicBezTo>
                    <a:cubicBezTo>
                      <a:pt x="110889" y="27538"/>
                      <a:pt x="86943" y="40435"/>
                      <a:pt x="59835" y="71353"/>
                    </a:cubicBezTo>
                    <a:lnTo>
                      <a:pt x="49129" y="60647"/>
                    </a:lnTo>
                    <a:cubicBezTo>
                      <a:pt x="45681" y="57191"/>
                      <a:pt x="40080" y="57184"/>
                      <a:pt x="36632" y="60632"/>
                    </a:cubicBezTo>
                    <a:cubicBezTo>
                      <a:pt x="36632" y="60637"/>
                      <a:pt x="36613" y="60641"/>
                      <a:pt x="36613" y="60647"/>
                    </a:cubicBezTo>
                    <a:lnTo>
                      <a:pt x="1142" y="96099"/>
                    </a:lnTo>
                    <a:lnTo>
                      <a:pt x="13677" y="108634"/>
                    </a:lnTo>
                    <a:lnTo>
                      <a:pt x="42919" y="79392"/>
                    </a:lnTo>
                    <a:lnTo>
                      <a:pt x="131215" y="167670"/>
                    </a:lnTo>
                    <a:lnTo>
                      <a:pt x="101974" y="196931"/>
                    </a:lnTo>
                    <a:lnTo>
                      <a:pt x="114489" y="209446"/>
                    </a:lnTo>
                    <a:lnTo>
                      <a:pt x="150018" y="173937"/>
                    </a:lnTo>
                    <a:cubicBezTo>
                      <a:pt x="151675" y="172274"/>
                      <a:pt x="152609" y="170021"/>
                      <a:pt x="152609" y="167670"/>
                    </a:cubicBezTo>
                    <a:cubicBezTo>
                      <a:pt x="152609" y="165327"/>
                      <a:pt x="151675" y="163079"/>
                      <a:pt x="150018" y="161421"/>
                    </a:cubicBezTo>
                    <a:lnTo>
                      <a:pt x="137426" y="148829"/>
                    </a:lnTo>
                    <a:lnTo>
                      <a:pt x="265937" y="148829"/>
                    </a:lnTo>
                    <a:cubicBezTo>
                      <a:pt x="272700" y="148841"/>
                      <a:pt x="279215" y="146256"/>
                      <a:pt x="284130" y="141609"/>
                    </a:cubicBezTo>
                    <a:lnTo>
                      <a:pt x="394067" y="38092"/>
                    </a:lnTo>
                    <a:cubicBezTo>
                      <a:pt x="397572" y="34804"/>
                      <a:pt x="399458" y="30148"/>
                      <a:pt x="399249" y="25347"/>
                    </a:cubicBezTo>
                    <a:cubicBezTo>
                      <a:pt x="399077" y="20604"/>
                      <a:pt x="396849" y="16167"/>
                      <a:pt x="393153" y="13193"/>
                    </a:cubicBezTo>
                    <a:close/>
                    <a:moveTo>
                      <a:pt x="272014" y="128713"/>
                    </a:moveTo>
                    <a:cubicBezTo>
                      <a:pt x="270376" y="130254"/>
                      <a:pt x="268223" y="131113"/>
                      <a:pt x="265975" y="131113"/>
                    </a:cubicBezTo>
                    <a:lnTo>
                      <a:pt x="121957" y="131113"/>
                    </a:lnTo>
                    <a:cubicBezTo>
                      <a:pt x="121271" y="131122"/>
                      <a:pt x="120585" y="131212"/>
                      <a:pt x="119919" y="131380"/>
                    </a:cubicBezTo>
                    <a:lnTo>
                      <a:pt x="72389" y="83850"/>
                    </a:lnTo>
                    <a:cubicBezTo>
                      <a:pt x="96278" y="56284"/>
                      <a:pt x="115937" y="45254"/>
                      <a:pt x="140169" y="45254"/>
                    </a:cubicBezTo>
                    <a:cubicBezTo>
                      <a:pt x="162800" y="45254"/>
                      <a:pt x="174326" y="47579"/>
                      <a:pt x="193890" y="60723"/>
                    </a:cubicBezTo>
                    <a:cubicBezTo>
                      <a:pt x="195357" y="61706"/>
                      <a:pt x="197071" y="62230"/>
                      <a:pt x="198824" y="62228"/>
                    </a:cubicBezTo>
                    <a:lnTo>
                      <a:pt x="243820" y="62228"/>
                    </a:lnTo>
                    <a:cubicBezTo>
                      <a:pt x="249440" y="62228"/>
                      <a:pt x="262336" y="64304"/>
                      <a:pt x="265384" y="82878"/>
                    </a:cubicBezTo>
                    <a:lnTo>
                      <a:pt x="180212" y="82878"/>
                    </a:lnTo>
                    <a:lnTo>
                      <a:pt x="180212" y="100595"/>
                    </a:lnTo>
                    <a:lnTo>
                      <a:pt x="268566" y="100595"/>
                    </a:lnTo>
                    <a:cubicBezTo>
                      <a:pt x="272776" y="100589"/>
                      <a:pt x="276776" y="98804"/>
                      <a:pt x="279596" y="95680"/>
                    </a:cubicBezTo>
                    <a:cubicBezTo>
                      <a:pt x="282453" y="92495"/>
                      <a:pt x="283825" y="88256"/>
                      <a:pt x="283406" y="84002"/>
                    </a:cubicBezTo>
                    <a:cubicBezTo>
                      <a:pt x="282987" y="79762"/>
                      <a:pt x="282091" y="75584"/>
                      <a:pt x="280739" y="71544"/>
                    </a:cubicBezTo>
                    <a:cubicBezTo>
                      <a:pt x="288473" y="65714"/>
                      <a:pt x="317581" y="43711"/>
                      <a:pt x="338365" y="28109"/>
                    </a:cubicBezTo>
                    <a:cubicBezTo>
                      <a:pt x="354005" y="16375"/>
                      <a:pt x="367188" y="15765"/>
                      <a:pt x="380942" y="26204"/>
                    </a:cubicBezTo>
                    <a:close/>
                    <a:moveTo>
                      <a:pt x="41947" y="114273"/>
                    </a:moveTo>
                    <a:cubicBezTo>
                      <a:pt x="38689" y="117536"/>
                      <a:pt x="38689" y="122820"/>
                      <a:pt x="41947" y="126084"/>
                    </a:cubicBezTo>
                    <a:cubicBezTo>
                      <a:pt x="45205" y="129339"/>
                      <a:pt x="50501" y="129339"/>
                      <a:pt x="53758" y="126084"/>
                    </a:cubicBezTo>
                    <a:cubicBezTo>
                      <a:pt x="57016" y="122820"/>
                      <a:pt x="57016" y="117536"/>
                      <a:pt x="53758" y="114273"/>
                    </a:cubicBezTo>
                    <a:cubicBezTo>
                      <a:pt x="50501" y="111017"/>
                      <a:pt x="45205" y="111017"/>
                      <a:pt x="41947" y="114273"/>
                    </a:cubicBezTo>
                    <a:close/>
                  </a:path>
                </a:pathLst>
              </a:custGeom>
              <a:solidFill>
                <a:srgbClr val="435254"/>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grpSp>
        <p:grpSp>
          <p:nvGrpSpPr>
            <p:cNvPr id="42" name="Group 41">
              <a:extLst>
                <a:ext uri="{FF2B5EF4-FFF2-40B4-BE49-F238E27FC236}">
                  <a16:creationId xmlns:a16="http://schemas.microsoft.com/office/drawing/2014/main" id="{AE058C23-30C4-A344-AB1E-A5215C5AF622}"/>
                </a:ext>
              </a:extLst>
            </p:cNvPr>
            <p:cNvGrpSpPr>
              <a:grpSpLocks noChangeAspect="1"/>
            </p:cNvGrpSpPr>
            <p:nvPr/>
          </p:nvGrpSpPr>
          <p:grpSpPr>
            <a:xfrm>
              <a:off x="10135376" y="2972856"/>
              <a:ext cx="404118" cy="370125"/>
              <a:chOff x="5884783" y="3320920"/>
              <a:chExt cx="258342" cy="236611"/>
            </a:xfrm>
          </p:grpSpPr>
          <p:sp>
            <p:nvSpPr>
              <p:cNvPr id="43" name="Freeform: Shape 115">
                <a:extLst>
                  <a:ext uri="{FF2B5EF4-FFF2-40B4-BE49-F238E27FC236}">
                    <a16:creationId xmlns:a16="http://schemas.microsoft.com/office/drawing/2014/main" id="{22F45BFE-B7BC-5A42-AB44-5B8CC11FF427}"/>
                  </a:ext>
                </a:extLst>
              </p:cNvPr>
              <p:cNvSpPr>
                <a:spLocks noChangeAspect="1"/>
              </p:cNvSpPr>
              <p:nvPr/>
            </p:nvSpPr>
            <p:spPr>
              <a:xfrm>
                <a:off x="5984605" y="3392608"/>
                <a:ext cx="1338" cy="1338"/>
              </a:xfrm>
              <a:custGeom>
                <a:avLst/>
                <a:gdLst/>
                <a:ahLst/>
                <a:cxnLst/>
                <a:rect l="l" t="t" r="r" b="b"/>
                <a:pathLst>
                  <a:path w="1905" h="1905"/>
                </a:pathLst>
              </a:custGeom>
              <a:noFill/>
              <a:ln w="6477" cap="flat">
                <a:solidFill>
                  <a:srgbClr val="435254"/>
                </a:solidFill>
                <a:prstDash val="solid"/>
                <a:round/>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sp>
            <p:nvSpPr>
              <p:cNvPr id="44" name="Freeform: Shape 138">
                <a:extLst>
                  <a:ext uri="{FF2B5EF4-FFF2-40B4-BE49-F238E27FC236}">
                    <a16:creationId xmlns:a16="http://schemas.microsoft.com/office/drawing/2014/main" id="{6B558086-97BA-6540-A755-CD09B2E9EAFF}"/>
                  </a:ext>
                </a:extLst>
              </p:cNvPr>
              <p:cNvSpPr>
                <a:spLocks noChangeAspect="1"/>
              </p:cNvSpPr>
              <p:nvPr/>
            </p:nvSpPr>
            <p:spPr>
              <a:xfrm>
                <a:off x="5884783" y="3320920"/>
                <a:ext cx="258342" cy="236611"/>
              </a:xfrm>
              <a:custGeom>
                <a:avLst/>
                <a:gdLst>
                  <a:gd name="connsiteX0" fmla="*/ 317486 w 367695"/>
                  <a:gd name="connsiteY0" fmla="*/ 125595 h 336765"/>
                  <a:gd name="connsiteX1" fmla="*/ 311085 w 367695"/>
                  <a:gd name="connsiteY1" fmla="*/ 126052 h 336765"/>
                  <a:gd name="connsiteX2" fmla="*/ 233552 w 367695"/>
                  <a:gd name="connsiteY2" fmla="*/ 62730 h 336765"/>
                  <a:gd name="connsiteX3" fmla="*/ 228256 w 367695"/>
                  <a:gd name="connsiteY3" fmla="*/ 62921 h 336765"/>
                  <a:gd name="connsiteX4" fmla="*/ 149770 w 367695"/>
                  <a:gd name="connsiteY4" fmla="*/ 1160 h 336765"/>
                  <a:gd name="connsiteX5" fmla="*/ 69208 w 367695"/>
                  <a:gd name="connsiteY5" fmla="*/ 75589 h 336765"/>
                  <a:gd name="connsiteX6" fmla="*/ 1142 w 367695"/>
                  <a:gd name="connsiteY6" fmla="*/ 152722 h 336765"/>
                  <a:gd name="connsiteX7" fmla="*/ 84009 w 367695"/>
                  <a:gd name="connsiteY7" fmla="*/ 230370 h 336765"/>
                  <a:gd name="connsiteX8" fmla="*/ 89229 w 367695"/>
                  <a:gd name="connsiteY8" fmla="*/ 230370 h 336765"/>
                  <a:gd name="connsiteX9" fmla="*/ 89229 w 367695"/>
                  <a:gd name="connsiteY9" fmla="*/ 212654 h 336765"/>
                  <a:gd name="connsiteX10" fmla="*/ 84009 w 367695"/>
                  <a:gd name="connsiteY10" fmla="*/ 212654 h 336765"/>
                  <a:gd name="connsiteX11" fmla="*/ 18858 w 367695"/>
                  <a:gd name="connsiteY11" fmla="*/ 152722 h 336765"/>
                  <a:gd name="connsiteX12" fmla="*/ 78028 w 367695"/>
                  <a:gd name="connsiteY12" fmla="*/ 92715 h 336765"/>
                  <a:gd name="connsiteX13" fmla="*/ 84295 w 367695"/>
                  <a:gd name="connsiteY13" fmla="*/ 90010 h 336765"/>
                  <a:gd name="connsiteX14" fmla="*/ 86772 w 367695"/>
                  <a:gd name="connsiteY14" fmla="*/ 83647 h 336765"/>
                  <a:gd name="connsiteX15" fmla="*/ 86676 w 367695"/>
                  <a:gd name="connsiteY15" fmla="*/ 81971 h 336765"/>
                  <a:gd name="connsiteX16" fmla="*/ 149770 w 367695"/>
                  <a:gd name="connsiteY16" fmla="*/ 18877 h 336765"/>
                  <a:gd name="connsiteX17" fmla="*/ 212292 w 367695"/>
                  <a:gd name="connsiteY17" fmla="*/ 73874 h 336765"/>
                  <a:gd name="connsiteX18" fmla="*/ 215835 w 367695"/>
                  <a:gd name="connsiteY18" fmla="*/ 79894 h 336765"/>
                  <a:gd name="connsiteX19" fmla="*/ 222636 w 367695"/>
                  <a:gd name="connsiteY19" fmla="*/ 81475 h 336765"/>
                  <a:gd name="connsiteX20" fmla="*/ 233552 w 367695"/>
                  <a:gd name="connsiteY20" fmla="*/ 80447 h 336765"/>
                  <a:gd name="connsiteX21" fmla="*/ 294817 w 367695"/>
                  <a:gd name="connsiteY21" fmla="*/ 137482 h 336765"/>
                  <a:gd name="connsiteX22" fmla="*/ 304277 w 367695"/>
                  <a:gd name="connsiteY22" fmla="*/ 145694 h 336765"/>
                  <a:gd name="connsiteX23" fmla="*/ 306475 w 367695"/>
                  <a:gd name="connsiteY23" fmla="*/ 145255 h 336765"/>
                  <a:gd name="connsiteX24" fmla="*/ 317486 w 367695"/>
                  <a:gd name="connsiteY24" fmla="*/ 143254 h 336765"/>
                  <a:gd name="connsiteX25" fmla="*/ 351298 w 367695"/>
                  <a:gd name="connsiteY25" fmla="*/ 178690 h 336765"/>
                  <a:gd name="connsiteX26" fmla="*/ 317486 w 367695"/>
                  <a:gd name="connsiteY26" fmla="*/ 212501 h 336765"/>
                  <a:gd name="connsiteX27" fmla="*/ 285235 w 367695"/>
                  <a:gd name="connsiteY27" fmla="*/ 212501 h 336765"/>
                  <a:gd name="connsiteX28" fmla="*/ 285235 w 367695"/>
                  <a:gd name="connsiteY28" fmla="*/ 230218 h 336765"/>
                  <a:gd name="connsiteX29" fmla="*/ 317486 w 367695"/>
                  <a:gd name="connsiteY29" fmla="*/ 230218 h 336765"/>
                  <a:gd name="connsiteX30" fmla="*/ 368828 w 367695"/>
                  <a:gd name="connsiteY30" fmla="*/ 176879 h 336765"/>
                  <a:gd name="connsiteX31" fmla="*/ 317486 w 367695"/>
                  <a:gd name="connsiteY31" fmla="*/ 125538 h 336765"/>
                  <a:gd name="connsiteX32" fmla="*/ 242486 w 367695"/>
                  <a:gd name="connsiteY32" fmla="*/ 147484 h 336765"/>
                  <a:gd name="connsiteX33" fmla="*/ 220846 w 367695"/>
                  <a:gd name="connsiteY33" fmla="*/ 147484 h 336765"/>
                  <a:gd name="connsiteX34" fmla="*/ 191109 w 367695"/>
                  <a:gd name="connsiteY34" fmla="*/ 179297 h 336765"/>
                  <a:gd name="connsiteX35" fmla="*/ 191109 w 367695"/>
                  <a:gd name="connsiteY35" fmla="*/ 273956 h 336765"/>
                  <a:gd name="connsiteX36" fmla="*/ 220846 w 367695"/>
                  <a:gd name="connsiteY36" fmla="*/ 305789 h 336765"/>
                  <a:gd name="connsiteX37" fmla="*/ 242486 w 367695"/>
                  <a:gd name="connsiteY37" fmla="*/ 305789 h 336765"/>
                  <a:gd name="connsiteX38" fmla="*/ 272204 w 367695"/>
                  <a:gd name="connsiteY38" fmla="*/ 273956 h 336765"/>
                  <a:gd name="connsiteX39" fmla="*/ 272204 w 367695"/>
                  <a:gd name="connsiteY39" fmla="*/ 179392 h 336765"/>
                  <a:gd name="connsiteX40" fmla="*/ 242486 w 367695"/>
                  <a:gd name="connsiteY40" fmla="*/ 147484 h 336765"/>
                  <a:gd name="connsiteX41" fmla="*/ 254488 w 367695"/>
                  <a:gd name="connsiteY41" fmla="*/ 273956 h 336765"/>
                  <a:gd name="connsiteX42" fmla="*/ 242486 w 367695"/>
                  <a:gd name="connsiteY42" fmla="*/ 288073 h 336765"/>
                  <a:gd name="connsiteX43" fmla="*/ 220846 w 367695"/>
                  <a:gd name="connsiteY43" fmla="*/ 288073 h 336765"/>
                  <a:gd name="connsiteX44" fmla="*/ 208825 w 367695"/>
                  <a:gd name="connsiteY44" fmla="*/ 273956 h 336765"/>
                  <a:gd name="connsiteX45" fmla="*/ 208825 w 367695"/>
                  <a:gd name="connsiteY45" fmla="*/ 179392 h 336765"/>
                  <a:gd name="connsiteX46" fmla="*/ 220846 w 367695"/>
                  <a:gd name="connsiteY46" fmla="*/ 165295 h 336765"/>
                  <a:gd name="connsiteX47" fmla="*/ 242486 w 367695"/>
                  <a:gd name="connsiteY47" fmla="*/ 165295 h 336765"/>
                  <a:gd name="connsiteX48" fmla="*/ 254488 w 367695"/>
                  <a:gd name="connsiteY48" fmla="*/ 179392 h 336765"/>
                  <a:gd name="connsiteX49" fmla="*/ 151751 w 367695"/>
                  <a:gd name="connsiteY49" fmla="*/ 147484 h 336765"/>
                  <a:gd name="connsiteX50" fmla="*/ 130110 w 367695"/>
                  <a:gd name="connsiteY50" fmla="*/ 147484 h 336765"/>
                  <a:gd name="connsiteX51" fmla="*/ 100392 w 367695"/>
                  <a:gd name="connsiteY51" fmla="*/ 179297 h 336765"/>
                  <a:gd name="connsiteX52" fmla="*/ 100392 w 367695"/>
                  <a:gd name="connsiteY52" fmla="*/ 273956 h 336765"/>
                  <a:gd name="connsiteX53" fmla="*/ 130110 w 367695"/>
                  <a:gd name="connsiteY53" fmla="*/ 305789 h 336765"/>
                  <a:gd name="connsiteX54" fmla="*/ 151751 w 367695"/>
                  <a:gd name="connsiteY54" fmla="*/ 305789 h 336765"/>
                  <a:gd name="connsiteX55" fmla="*/ 181488 w 367695"/>
                  <a:gd name="connsiteY55" fmla="*/ 273956 h 336765"/>
                  <a:gd name="connsiteX56" fmla="*/ 181488 w 367695"/>
                  <a:gd name="connsiteY56" fmla="*/ 263022 h 336765"/>
                  <a:gd name="connsiteX57" fmla="*/ 163753 w 367695"/>
                  <a:gd name="connsiteY57" fmla="*/ 263022 h 336765"/>
                  <a:gd name="connsiteX58" fmla="*/ 163753 w 367695"/>
                  <a:gd name="connsiteY58" fmla="*/ 273956 h 336765"/>
                  <a:gd name="connsiteX59" fmla="*/ 151751 w 367695"/>
                  <a:gd name="connsiteY59" fmla="*/ 288073 h 336765"/>
                  <a:gd name="connsiteX60" fmla="*/ 130110 w 367695"/>
                  <a:gd name="connsiteY60" fmla="*/ 288073 h 336765"/>
                  <a:gd name="connsiteX61" fmla="*/ 118109 w 367695"/>
                  <a:gd name="connsiteY61" fmla="*/ 273956 h 336765"/>
                  <a:gd name="connsiteX62" fmla="*/ 118109 w 367695"/>
                  <a:gd name="connsiteY62" fmla="*/ 179392 h 336765"/>
                  <a:gd name="connsiteX63" fmla="*/ 130110 w 367695"/>
                  <a:gd name="connsiteY63" fmla="*/ 165295 h 336765"/>
                  <a:gd name="connsiteX64" fmla="*/ 151751 w 367695"/>
                  <a:gd name="connsiteY64" fmla="*/ 165295 h 336765"/>
                  <a:gd name="connsiteX65" fmla="*/ 163753 w 367695"/>
                  <a:gd name="connsiteY65" fmla="*/ 179392 h 336765"/>
                  <a:gd name="connsiteX66" fmla="*/ 163753 w 367695"/>
                  <a:gd name="connsiteY66" fmla="*/ 190251 h 336765"/>
                  <a:gd name="connsiteX67" fmla="*/ 181488 w 367695"/>
                  <a:gd name="connsiteY67" fmla="*/ 190251 h 336765"/>
                  <a:gd name="connsiteX68" fmla="*/ 181488 w 367695"/>
                  <a:gd name="connsiteY68" fmla="*/ 179392 h 336765"/>
                  <a:gd name="connsiteX69" fmla="*/ 151751 w 367695"/>
                  <a:gd name="connsiteY69" fmla="*/ 147484 h 336765"/>
                  <a:gd name="connsiteX70" fmla="*/ 314419 w 367695"/>
                  <a:gd name="connsiteY70" fmla="*/ 304684 h 336765"/>
                  <a:gd name="connsiteX71" fmla="*/ 346995 w 367695"/>
                  <a:gd name="connsiteY71" fmla="*/ 272109 h 336765"/>
                  <a:gd name="connsiteX72" fmla="*/ 314419 w 367695"/>
                  <a:gd name="connsiteY72" fmla="*/ 239533 h 336765"/>
                  <a:gd name="connsiteX73" fmla="*/ 281844 w 367695"/>
                  <a:gd name="connsiteY73" fmla="*/ 272109 h 336765"/>
                  <a:gd name="connsiteX74" fmla="*/ 299560 w 367695"/>
                  <a:gd name="connsiteY74" fmla="*/ 272109 h 336765"/>
                  <a:gd name="connsiteX75" fmla="*/ 314419 w 367695"/>
                  <a:gd name="connsiteY75" fmla="*/ 257250 h 336765"/>
                  <a:gd name="connsiteX76" fmla="*/ 329278 w 367695"/>
                  <a:gd name="connsiteY76" fmla="*/ 272109 h 336765"/>
                  <a:gd name="connsiteX77" fmla="*/ 314419 w 367695"/>
                  <a:gd name="connsiteY77" fmla="*/ 286968 h 336765"/>
                  <a:gd name="connsiteX78" fmla="*/ 281844 w 367695"/>
                  <a:gd name="connsiteY78" fmla="*/ 319543 h 336765"/>
                  <a:gd name="connsiteX79" fmla="*/ 281844 w 367695"/>
                  <a:gd name="connsiteY79" fmla="*/ 329068 h 336765"/>
                  <a:gd name="connsiteX80" fmla="*/ 290702 w 367695"/>
                  <a:gd name="connsiteY80" fmla="*/ 337926 h 336765"/>
                  <a:gd name="connsiteX81" fmla="*/ 338136 w 367695"/>
                  <a:gd name="connsiteY81" fmla="*/ 337926 h 336765"/>
                  <a:gd name="connsiteX82" fmla="*/ 338136 w 367695"/>
                  <a:gd name="connsiteY82" fmla="*/ 320210 h 336765"/>
                  <a:gd name="connsiteX83" fmla="*/ 299560 w 367695"/>
                  <a:gd name="connsiteY83" fmla="*/ 320210 h 336765"/>
                  <a:gd name="connsiteX84" fmla="*/ 299560 w 367695"/>
                  <a:gd name="connsiteY84" fmla="*/ 319581 h 336765"/>
                  <a:gd name="connsiteX85" fmla="*/ 314419 w 367695"/>
                  <a:gd name="connsiteY85" fmla="*/ 304684 h 33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67695" h="336765">
                    <a:moveTo>
                      <a:pt x="317486" y="125595"/>
                    </a:moveTo>
                    <a:cubicBezTo>
                      <a:pt x="315345" y="125597"/>
                      <a:pt x="313206" y="125750"/>
                      <a:pt x="311085" y="126052"/>
                    </a:cubicBezTo>
                    <a:cubicBezTo>
                      <a:pt x="303451" y="89275"/>
                      <a:pt x="271113" y="62864"/>
                      <a:pt x="233552" y="62730"/>
                    </a:cubicBezTo>
                    <a:cubicBezTo>
                      <a:pt x="231799" y="62730"/>
                      <a:pt x="230047" y="62730"/>
                      <a:pt x="228256" y="62921"/>
                    </a:cubicBezTo>
                    <a:cubicBezTo>
                      <a:pt x="219426" y="26724"/>
                      <a:pt x="187028" y="1230"/>
                      <a:pt x="149770" y="1160"/>
                    </a:cubicBezTo>
                    <a:cubicBezTo>
                      <a:pt x="107635" y="1213"/>
                      <a:pt x="72590" y="33589"/>
                      <a:pt x="69208" y="75589"/>
                    </a:cubicBezTo>
                    <a:cubicBezTo>
                      <a:pt x="30400" y="80618"/>
                      <a:pt x="1304" y="113590"/>
                      <a:pt x="1142" y="152722"/>
                    </a:cubicBezTo>
                    <a:cubicBezTo>
                      <a:pt x="1142" y="194080"/>
                      <a:pt x="39871" y="230370"/>
                      <a:pt x="84009" y="230370"/>
                    </a:cubicBezTo>
                    <a:lnTo>
                      <a:pt x="89229" y="230370"/>
                    </a:lnTo>
                    <a:lnTo>
                      <a:pt x="89229" y="212654"/>
                    </a:lnTo>
                    <a:lnTo>
                      <a:pt x="84009" y="212654"/>
                    </a:lnTo>
                    <a:cubicBezTo>
                      <a:pt x="49319" y="212654"/>
                      <a:pt x="18858" y="184650"/>
                      <a:pt x="18858" y="152722"/>
                    </a:cubicBezTo>
                    <a:cubicBezTo>
                      <a:pt x="18937" y="119939"/>
                      <a:pt x="45249" y="93254"/>
                      <a:pt x="78028" y="92715"/>
                    </a:cubicBezTo>
                    <a:cubicBezTo>
                      <a:pt x="80397" y="92697"/>
                      <a:pt x="82658" y="91721"/>
                      <a:pt x="84295" y="90010"/>
                    </a:cubicBezTo>
                    <a:cubicBezTo>
                      <a:pt x="85936" y="88304"/>
                      <a:pt x="86828" y="86013"/>
                      <a:pt x="86772" y="83647"/>
                    </a:cubicBezTo>
                    <a:cubicBezTo>
                      <a:pt x="86772" y="83228"/>
                      <a:pt x="86772" y="82828"/>
                      <a:pt x="86676" y="81971"/>
                    </a:cubicBezTo>
                    <a:cubicBezTo>
                      <a:pt x="86708" y="47138"/>
                      <a:pt x="114938" y="18908"/>
                      <a:pt x="149770" y="18877"/>
                    </a:cubicBezTo>
                    <a:cubicBezTo>
                      <a:pt x="181457" y="18927"/>
                      <a:pt x="208201" y="42452"/>
                      <a:pt x="212292" y="73874"/>
                    </a:cubicBezTo>
                    <a:cubicBezTo>
                      <a:pt x="212590" y="76285"/>
                      <a:pt x="213873" y="78464"/>
                      <a:pt x="215835" y="79894"/>
                    </a:cubicBezTo>
                    <a:cubicBezTo>
                      <a:pt x="217786" y="81338"/>
                      <a:pt x="220248" y="81911"/>
                      <a:pt x="222636" y="81475"/>
                    </a:cubicBezTo>
                    <a:cubicBezTo>
                      <a:pt x="226238" y="80812"/>
                      <a:pt x="229890" y="80467"/>
                      <a:pt x="233552" y="80447"/>
                    </a:cubicBezTo>
                    <a:cubicBezTo>
                      <a:pt x="265733" y="80546"/>
                      <a:pt x="292420" y="105390"/>
                      <a:pt x="294817" y="137482"/>
                    </a:cubicBezTo>
                    <a:cubicBezTo>
                      <a:pt x="295162" y="142362"/>
                      <a:pt x="299397" y="146039"/>
                      <a:pt x="304277" y="145694"/>
                    </a:cubicBezTo>
                    <a:cubicBezTo>
                      <a:pt x="305026" y="145641"/>
                      <a:pt x="305764" y="145494"/>
                      <a:pt x="306475" y="145255"/>
                    </a:cubicBezTo>
                    <a:cubicBezTo>
                      <a:pt x="310010" y="143983"/>
                      <a:pt x="313731" y="143307"/>
                      <a:pt x="317486" y="143254"/>
                    </a:cubicBezTo>
                    <a:cubicBezTo>
                      <a:pt x="336609" y="143703"/>
                      <a:pt x="351746" y="159568"/>
                      <a:pt x="351298" y="178690"/>
                    </a:cubicBezTo>
                    <a:cubicBezTo>
                      <a:pt x="350864" y="197181"/>
                      <a:pt x="335976" y="212067"/>
                      <a:pt x="317486" y="212501"/>
                    </a:cubicBezTo>
                    <a:lnTo>
                      <a:pt x="285235" y="212501"/>
                    </a:lnTo>
                    <a:lnTo>
                      <a:pt x="285235" y="230218"/>
                    </a:lnTo>
                    <a:lnTo>
                      <a:pt x="317486" y="230218"/>
                    </a:lnTo>
                    <a:cubicBezTo>
                      <a:pt x="346393" y="229666"/>
                      <a:pt x="369378" y="205786"/>
                      <a:pt x="368828" y="176879"/>
                    </a:cubicBezTo>
                    <a:cubicBezTo>
                      <a:pt x="368291" y="148750"/>
                      <a:pt x="345616" y="126075"/>
                      <a:pt x="317486" y="125538"/>
                    </a:cubicBezTo>
                    <a:close/>
                    <a:moveTo>
                      <a:pt x="242486" y="147484"/>
                    </a:moveTo>
                    <a:lnTo>
                      <a:pt x="220846" y="147484"/>
                    </a:lnTo>
                    <a:cubicBezTo>
                      <a:pt x="204444" y="147484"/>
                      <a:pt x="191109" y="161752"/>
                      <a:pt x="191109" y="179297"/>
                    </a:cubicBezTo>
                    <a:lnTo>
                      <a:pt x="191109" y="273956"/>
                    </a:lnTo>
                    <a:cubicBezTo>
                      <a:pt x="191109" y="291502"/>
                      <a:pt x="204444" y="305789"/>
                      <a:pt x="220846" y="305789"/>
                    </a:cubicBezTo>
                    <a:lnTo>
                      <a:pt x="242486" y="305789"/>
                    </a:lnTo>
                    <a:cubicBezTo>
                      <a:pt x="258869" y="305789"/>
                      <a:pt x="272204" y="291502"/>
                      <a:pt x="272204" y="273956"/>
                    </a:cubicBezTo>
                    <a:lnTo>
                      <a:pt x="272204" y="179392"/>
                    </a:lnTo>
                    <a:cubicBezTo>
                      <a:pt x="272204" y="161752"/>
                      <a:pt x="258869" y="147484"/>
                      <a:pt x="242486" y="147484"/>
                    </a:cubicBezTo>
                    <a:close/>
                    <a:moveTo>
                      <a:pt x="254488" y="273956"/>
                    </a:moveTo>
                    <a:cubicBezTo>
                      <a:pt x="254488" y="281748"/>
                      <a:pt x="249116" y="288073"/>
                      <a:pt x="242486" y="288073"/>
                    </a:cubicBezTo>
                    <a:lnTo>
                      <a:pt x="220846" y="288073"/>
                    </a:lnTo>
                    <a:cubicBezTo>
                      <a:pt x="214216" y="288073"/>
                      <a:pt x="208825" y="281748"/>
                      <a:pt x="208825" y="273956"/>
                    </a:cubicBezTo>
                    <a:lnTo>
                      <a:pt x="208825" y="179392"/>
                    </a:lnTo>
                    <a:cubicBezTo>
                      <a:pt x="208825" y="171620"/>
                      <a:pt x="214216" y="165295"/>
                      <a:pt x="220846" y="165295"/>
                    </a:cubicBezTo>
                    <a:lnTo>
                      <a:pt x="242486" y="165295"/>
                    </a:lnTo>
                    <a:cubicBezTo>
                      <a:pt x="249116" y="165295"/>
                      <a:pt x="254488" y="171620"/>
                      <a:pt x="254488" y="179392"/>
                    </a:cubicBezTo>
                    <a:close/>
                    <a:moveTo>
                      <a:pt x="151751" y="147484"/>
                    </a:moveTo>
                    <a:lnTo>
                      <a:pt x="130110" y="147484"/>
                    </a:lnTo>
                    <a:cubicBezTo>
                      <a:pt x="113708" y="147484"/>
                      <a:pt x="100392" y="161752"/>
                      <a:pt x="100392" y="179297"/>
                    </a:cubicBezTo>
                    <a:lnTo>
                      <a:pt x="100392" y="273956"/>
                    </a:lnTo>
                    <a:cubicBezTo>
                      <a:pt x="100392" y="291502"/>
                      <a:pt x="113727" y="305789"/>
                      <a:pt x="130110" y="305789"/>
                    </a:cubicBezTo>
                    <a:lnTo>
                      <a:pt x="151751" y="305789"/>
                    </a:lnTo>
                    <a:cubicBezTo>
                      <a:pt x="168153" y="305789"/>
                      <a:pt x="181488" y="291502"/>
                      <a:pt x="181488" y="273956"/>
                    </a:cubicBezTo>
                    <a:lnTo>
                      <a:pt x="181488" y="263022"/>
                    </a:lnTo>
                    <a:lnTo>
                      <a:pt x="163753" y="263022"/>
                    </a:lnTo>
                    <a:lnTo>
                      <a:pt x="163753" y="273956"/>
                    </a:lnTo>
                    <a:cubicBezTo>
                      <a:pt x="163753" y="281748"/>
                      <a:pt x="158381" y="288073"/>
                      <a:pt x="151751" y="288073"/>
                    </a:cubicBezTo>
                    <a:lnTo>
                      <a:pt x="130110" y="288073"/>
                    </a:lnTo>
                    <a:cubicBezTo>
                      <a:pt x="123481" y="288073"/>
                      <a:pt x="118109" y="281748"/>
                      <a:pt x="118109" y="273956"/>
                    </a:cubicBezTo>
                    <a:lnTo>
                      <a:pt x="118109" y="179392"/>
                    </a:lnTo>
                    <a:cubicBezTo>
                      <a:pt x="118109" y="171620"/>
                      <a:pt x="123481" y="165295"/>
                      <a:pt x="130110" y="165295"/>
                    </a:cubicBezTo>
                    <a:lnTo>
                      <a:pt x="151751" y="165295"/>
                    </a:lnTo>
                    <a:cubicBezTo>
                      <a:pt x="158381" y="165295"/>
                      <a:pt x="163753" y="171620"/>
                      <a:pt x="163753" y="179392"/>
                    </a:cubicBezTo>
                    <a:lnTo>
                      <a:pt x="163753" y="190251"/>
                    </a:lnTo>
                    <a:lnTo>
                      <a:pt x="181488" y="190251"/>
                    </a:lnTo>
                    <a:lnTo>
                      <a:pt x="181488" y="179392"/>
                    </a:lnTo>
                    <a:cubicBezTo>
                      <a:pt x="181488" y="161752"/>
                      <a:pt x="168153" y="147484"/>
                      <a:pt x="151751" y="147484"/>
                    </a:cubicBezTo>
                    <a:close/>
                    <a:moveTo>
                      <a:pt x="314419" y="304684"/>
                    </a:moveTo>
                    <a:cubicBezTo>
                      <a:pt x="332410" y="304684"/>
                      <a:pt x="346995" y="290100"/>
                      <a:pt x="346995" y="272109"/>
                    </a:cubicBezTo>
                    <a:cubicBezTo>
                      <a:pt x="346995" y="254118"/>
                      <a:pt x="332410" y="239533"/>
                      <a:pt x="314419" y="239533"/>
                    </a:cubicBezTo>
                    <a:cubicBezTo>
                      <a:pt x="296428" y="239533"/>
                      <a:pt x="281844" y="254118"/>
                      <a:pt x="281844" y="272109"/>
                    </a:cubicBezTo>
                    <a:lnTo>
                      <a:pt x="299560" y="272109"/>
                    </a:lnTo>
                    <a:cubicBezTo>
                      <a:pt x="299560" y="263902"/>
                      <a:pt x="306213" y="257250"/>
                      <a:pt x="314419" y="257250"/>
                    </a:cubicBezTo>
                    <a:cubicBezTo>
                      <a:pt x="322626" y="257250"/>
                      <a:pt x="329278" y="263902"/>
                      <a:pt x="329278" y="272109"/>
                    </a:cubicBezTo>
                    <a:cubicBezTo>
                      <a:pt x="329278" y="280315"/>
                      <a:pt x="322626" y="286968"/>
                      <a:pt x="314419" y="286968"/>
                    </a:cubicBezTo>
                    <a:cubicBezTo>
                      <a:pt x="296437" y="286989"/>
                      <a:pt x="281865" y="301562"/>
                      <a:pt x="281844" y="319543"/>
                    </a:cubicBezTo>
                    <a:lnTo>
                      <a:pt x="281844" y="329068"/>
                    </a:lnTo>
                    <a:cubicBezTo>
                      <a:pt x="281844" y="333960"/>
                      <a:pt x="285810" y="337926"/>
                      <a:pt x="290702" y="337926"/>
                    </a:cubicBezTo>
                    <a:lnTo>
                      <a:pt x="338136" y="337926"/>
                    </a:lnTo>
                    <a:lnTo>
                      <a:pt x="338136" y="320210"/>
                    </a:lnTo>
                    <a:lnTo>
                      <a:pt x="299560" y="320210"/>
                    </a:lnTo>
                    <a:lnTo>
                      <a:pt x="299560" y="319581"/>
                    </a:lnTo>
                    <a:cubicBezTo>
                      <a:pt x="299550" y="311365"/>
                      <a:pt x="306202" y="304696"/>
                      <a:pt x="314419" y="304684"/>
                    </a:cubicBezTo>
                    <a:close/>
                  </a:path>
                </a:pathLst>
              </a:custGeom>
              <a:solidFill>
                <a:srgbClr val="435254"/>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sp>
            <p:nvSpPr>
              <p:cNvPr id="45" name="Freeform: Shape 139">
                <a:extLst>
                  <a:ext uri="{FF2B5EF4-FFF2-40B4-BE49-F238E27FC236}">
                    <a16:creationId xmlns:a16="http://schemas.microsoft.com/office/drawing/2014/main" id="{93B9120D-42CC-344A-A720-383C0ECADBEF}"/>
                  </a:ext>
                </a:extLst>
              </p:cNvPr>
              <p:cNvSpPr>
                <a:spLocks noChangeAspect="1"/>
              </p:cNvSpPr>
              <p:nvPr/>
            </p:nvSpPr>
            <p:spPr>
              <a:xfrm>
                <a:off x="5955707" y="3343085"/>
                <a:ext cx="39778" cy="37730"/>
              </a:xfrm>
              <a:custGeom>
                <a:avLst/>
                <a:gdLst>
                  <a:gd name="connsiteX0" fmla="*/ 18516 w 56616"/>
                  <a:gd name="connsiteY0" fmla="*/ 54862 h 53701"/>
                  <a:gd name="connsiteX1" fmla="*/ 1142 w 56616"/>
                  <a:gd name="connsiteY1" fmla="*/ 51395 h 53701"/>
                  <a:gd name="connsiteX2" fmla="*/ 55854 w 56616"/>
                  <a:gd name="connsiteY2" fmla="*/ 1160 h 53701"/>
                  <a:gd name="connsiteX3" fmla="*/ 57759 w 56616"/>
                  <a:gd name="connsiteY3" fmla="*/ 18763 h 53701"/>
                  <a:gd name="connsiteX4" fmla="*/ 18516 w 56616"/>
                  <a:gd name="connsiteY4" fmla="*/ 54862 h 53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6" h="53701">
                    <a:moveTo>
                      <a:pt x="18516" y="54862"/>
                    </a:moveTo>
                    <a:lnTo>
                      <a:pt x="1142" y="51395"/>
                    </a:lnTo>
                    <a:cubicBezTo>
                      <a:pt x="6435" y="24490"/>
                      <a:pt x="28595" y="4143"/>
                      <a:pt x="55854" y="1160"/>
                    </a:cubicBezTo>
                    <a:lnTo>
                      <a:pt x="57759" y="18763"/>
                    </a:lnTo>
                    <a:cubicBezTo>
                      <a:pt x="38288" y="21132"/>
                      <a:pt x="22499" y="35657"/>
                      <a:pt x="18516" y="54862"/>
                    </a:cubicBezTo>
                    <a:close/>
                  </a:path>
                </a:pathLst>
              </a:custGeom>
              <a:solidFill>
                <a:srgbClr val="17E88F"/>
              </a:solidFill>
              <a:ln w="1905" cap="flat">
                <a:noFill/>
                <a:prstDash val="solid"/>
                <a:miter/>
              </a:ln>
            </p:spPr>
            <p:txBody>
              <a:bodyPr rtlCol="0" anchor="ctr"/>
              <a:lstStyle/>
              <a:p>
                <a:pPr marL="0" marR="0" lvl="0" indent="0" defTabSz="914400" eaLnBrk="1" fontAlgn="auto" latinLnBrk="0" hangingPunct="1">
                  <a:lnSpc>
                    <a:spcPct val="100000"/>
                  </a:lnSpc>
                  <a:spcBef>
                    <a:spcPts val="1200"/>
                  </a:spcBef>
                  <a:spcAft>
                    <a:spcPts val="1200"/>
                  </a:spcAft>
                  <a:buClrTx/>
                  <a:buSzTx/>
                  <a:buFontTx/>
                  <a:buNone/>
                  <a:tabLst/>
                  <a:defRPr/>
                </a:pPr>
                <a:endParaRPr kumimoji="0" lang="en-US" sz="22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grpSp>
        <p:cxnSp>
          <p:nvCxnSpPr>
            <p:cNvPr id="46" name="Straight Arrow Connector 45">
              <a:extLst>
                <a:ext uri="{FF2B5EF4-FFF2-40B4-BE49-F238E27FC236}">
                  <a16:creationId xmlns:a16="http://schemas.microsoft.com/office/drawing/2014/main" id="{91B76551-F59B-AE47-8B8B-E4B9E951F5CC}"/>
                </a:ext>
              </a:extLst>
            </p:cNvPr>
            <p:cNvCxnSpPr>
              <a:cxnSpLocks/>
            </p:cNvCxnSpPr>
            <p:nvPr/>
          </p:nvCxnSpPr>
          <p:spPr>
            <a:xfrm>
              <a:off x="645396" y="6214708"/>
              <a:ext cx="4147656" cy="0"/>
            </a:xfrm>
            <a:prstGeom prst="straightConnector1">
              <a:avLst/>
            </a:prstGeom>
            <a:ln w="28575">
              <a:solidFill>
                <a:srgbClr val="17E88F"/>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B09FAE96-26D5-4544-98CD-EF5D00FBFE48}"/>
                </a:ext>
              </a:extLst>
            </p:cNvPr>
            <p:cNvGrpSpPr/>
            <p:nvPr/>
          </p:nvGrpSpPr>
          <p:grpSpPr>
            <a:xfrm>
              <a:off x="5377148" y="3475569"/>
              <a:ext cx="1346200" cy="2610712"/>
              <a:chOff x="10972800" y="3348569"/>
              <a:chExt cx="1346200" cy="2610712"/>
            </a:xfrm>
          </p:grpSpPr>
          <p:sp>
            <p:nvSpPr>
              <p:cNvPr id="47" name="Rectangle 46">
                <a:extLst>
                  <a:ext uri="{FF2B5EF4-FFF2-40B4-BE49-F238E27FC236}">
                    <a16:creationId xmlns:a16="http://schemas.microsoft.com/office/drawing/2014/main" id="{665D24CE-3C73-9740-8CD3-9CA4250DA8B5}"/>
                  </a:ext>
                </a:extLst>
              </p:cNvPr>
              <p:cNvSpPr/>
              <p:nvPr/>
            </p:nvSpPr>
            <p:spPr>
              <a:xfrm>
                <a:off x="10972800" y="3348569"/>
                <a:ext cx="1346200" cy="461431"/>
              </a:xfrm>
              <a:prstGeom prst="rect">
                <a:avLst/>
              </a:prstGeom>
              <a:noFill/>
              <a:ln>
                <a:noFill/>
              </a:ln>
            </p:spPr>
            <p:txBody>
              <a:bodyPr wrap="square" lIns="0" tIns="0" rIns="0" bIns="0" anchor="ctr">
                <a:noAutofit/>
              </a:bodyPr>
              <a:lstStyle/>
              <a:p>
                <a:pPr marL="0" marR="0" lvl="1" indent="0" algn="l" defTabSz="914400" eaLnBrk="1" fontAlgn="auto" latinLnBrk="0" hangingPunct="1">
                  <a:lnSpc>
                    <a:spcPct val="100000"/>
                  </a:lnSpc>
                  <a:spcBef>
                    <a:spcPts val="0"/>
                  </a:spcBef>
                  <a:spcAft>
                    <a:spcPts val="600"/>
                  </a:spcAft>
                  <a:buClrTx/>
                  <a:buSzTx/>
                  <a:buFontTx/>
                  <a:buNone/>
                  <a:tabLst/>
                  <a:defRPr/>
                </a:pPr>
                <a:r>
                  <a:rPr kumimoji="0" lang="en-AU" sz="1400" b="0" i="0" u="none" strike="noStrike" kern="0" cap="none" spc="0" normalizeH="0" baseline="0" noProof="0">
                    <a:ln>
                      <a:noFill/>
                    </a:ln>
                    <a:solidFill>
                      <a:srgbClr val="435254"/>
                    </a:solidFill>
                    <a:effectLst/>
                    <a:uLnTx/>
                    <a:uFillTx/>
                    <a:latin typeface="Calibre Semibold" panose="020B0703030202060203" pitchFamily="34" charset="0"/>
                    <a:ea typeface="+mn-ea"/>
                    <a:cs typeface="+mn-cs"/>
                  </a:rPr>
                  <a:t>Influence supply chain and impact on Scope 3 </a:t>
                </a:r>
              </a:p>
            </p:txBody>
          </p:sp>
          <p:sp>
            <p:nvSpPr>
              <p:cNvPr id="49" name="TextBox 48">
                <a:extLst>
                  <a:ext uri="{FF2B5EF4-FFF2-40B4-BE49-F238E27FC236}">
                    <a16:creationId xmlns:a16="http://schemas.microsoft.com/office/drawing/2014/main" id="{664875ED-D44B-734B-8C30-18810CC26E84}"/>
                  </a:ext>
                </a:extLst>
              </p:cNvPr>
              <p:cNvSpPr txBox="1"/>
              <p:nvPr/>
            </p:nvSpPr>
            <p:spPr>
              <a:xfrm>
                <a:off x="10972800" y="4117442"/>
                <a:ext cx="1346200" cy="1841839"/>
              </a:xfrm>
              <a:prstGeom prst="rect">
                <a:avLst/>
              </a:prstGeom>
              <a:noFill/>
              <a:ln>
                <a:noFill/>
              </a:ln>
            </p:spPr>
            <p:txBody>
              <a:bodyPr wrap="square" lIns="0" tIns="0" rIns="0" bIns="0" rtlCol="0">
                <a:noAutofit/>
              </a:bodyPr>
              <a:lstStyle/>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Outsourcing responsibly</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lang="en-US">
                    <a:solidFill>
                      <a:srgbClr val="435254"/>
                    </a:solidFill>
                    <a:latin typeface="Calibre"/>
                  </a:rPr>
                  <a:t>Support holistic corporate sustainability strategies</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US" sz="1200" b="0" i="0" u="none" strike="noStrike" kern="0" cap="none" spc="0" normalizeH="0" baseline="0" noProof="0">
                    <a:ln>
                      <a:noFill/>
                    </a:ln>
                    <a:solidFill>
                      <a:srgbClr val="435254"/>
                    </a:solidFill>
                    <a:effectLst/>
                    <a:uLnTx/>
                    <a:uFillTx/>
                    <a:latin typeface="Calibre"/>
                    <a:ea typeface="+mn-ea"/>
                    <a:cs typeface="+mn-cs"/>
                  </a:rPr>
                  <a:t>Water conservation</a:t>
                </a: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lang="en-US">
                    <a:solidFill>
                      <a:srgbClr val="435254"/>
                    </a:solidFill>
                    <a:latin typeface="Calibre"/>
                  </a:rPr>
                  <a:t>Waste reduction</a:t>
                </a:r>
                <a:endParaRPr kumimoji="0" lang="en-US" sz="1200" b="0" i="0" u="none" strike="noStrike" kern="0" cap="none" spc="0" normalizeH="0" baseline="0" noProof="0">
                  <a:ln>
                    <a:noFill/>
                  </a:ln>
                  <a:solidFill>
                    <a:srgbClr val="435254"/>
                  </a:solidFill>
                  <a:effectLst/>
                  <a:uLnTx/>
                  <a:uFillTx/>
                  <a:latin typeface="Calibre"/>
                  <a:ea typeface="+mn-ea"/>
                  <a:cs typeface="+mn-cs"/>
                </a:endParaRPr>
              </a:p>
              <a:p>
                <a:pPr marL="171450" marR="0" lvl="3" indent="-171450" algn="l"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endParaRPr kumimoji="0" lang="en-US" sz="1200" b="0" i="0" u="none" strike="noStrike" kern="0" cap="none" spc="0" normalizeH="0" baseline="0" noProof="0">
                  <a:ln>
                    <a:noFill/>
                  </a:ln>
                  <a:solidFill>
                    <a:srgbClr val="435254"/>
                  </a:solidFill>
                  <a:effectLst/>
                  <a:uLnTx/>
                  <a:uFillTx/>
                  <a:latin typeface="Calibre"/>
                  <a:ea typeface="+mn-ea"/>
                  <a:cs typeface="+mn-cs"/>
                </a:endParaRPr>
              </a:p>
            </p:txBody>
          </p:sp>
        </p:grpSp>
        <p:grpSp>
          <p:nvGrpSpPr>
            <p:cNvPr id="50" name="Group 49">
              <a:extLst>
                <a:ext uri="{FF2B5EF4-FFF2-40B4-BE49-F238E27FC236}">
                  <a16:creationId xmlns:a16="http://schemas.microsoft.com/office/drawing/2014/main" id="{73067505-434A-D84E-B381-BA98BF11297C}"/>
                </a:ext>
              </a:extLst>
            </p:cNvPr>
            <p:cNvGrpSpPr>
              <a:grpSpLocks noChangeAspect="1"/>
            </p:cNvGrpSpPr>
            <p:nvPr/>
          </p:nvGrpSpPr>
          <p:grpSpPr>
            <a:xfrm>
              <a:off x="5377148" y="2971761"/>
              <a:ext cx="359837" cy="373223"/>
              <a:chOff x="2913221" y="2977991"/>
              <a:chExt cx="786025" cy="815265"/>
            </a:xfrm>
          </p:grpSpPr>
          <p:sp>
            <p:nvSpPr>
              <p:cNvPr id="51" name="Freeform: Shape 385">
                <a:extLst>
                  <a:ext uri="{FF2B5EF4-FFF2-40B4-BE49-F238E27FC236}">
                    <a16:creationId xmlns:a16="http://schemas.microsoft.com/office/drawing/2014/main" id="{59DDD808-3E94-E24D-A0AD-32494862A825}"/>
                  </a:ext>
                </a:extLst>
              </p:cNvPr>
              <p:cNvSpPr>
                <a:spLocks noChangeAspect="1"/>
              </p:cNvSpPr>
              <p:nvPr/>
            </p:nvSpPr>
            <p:spPr>
              <a:xfrm>
                <a:off x="2913221" y="2977991"/>
                <a:ext cx="786025" cy="815265"/>
              </a:xfrm>
              <a:custGeom>
                <a:avLst/>
                <a:gdLst>
                  <a:gd name="connsiteX0" fmla="*/ 729350 w 786025"/>
                  <a:gd name="connsiteY0" fmla="*/ 182119 h 815265"/>
                  <a:gd name="connsiteX1" fmla="*/ 614288 w 786025"/>
                  <a:gd name="connsiteY1" fmla="*/ 9736 h 815265"/>
                  <a:gd name="connsiteX2" fmla="*/ 600248 w 786025"/>
                  <a:gd name="connsiteY2" fmla="*/ 1506 h 815265"/>
                  <a:gd name="connsiteX3" fmla="*/ 600248 w 786025"/>
                  <a:gd name="connsiteY3" fmla="*/ 1506 h 815265"/>
                  <a:gd name="connsiteX4" fmla="*/ 586208 w 786025"/>
                  <a:gd name="connsiteY4" fmla="*/ 9736 h 815265"/>
                  <a:gd name="connsiteX5" fmla="*/ 471184 w 786025"/>
                  <a:gd name="connsiteY5" fmla="*/ 182119 h 815265"/>
                  <a:gd name="connsiteX6" fmla="*/ 434760 w 786025"/>
                  <a:gd name="connsiteY6" fmla="*/ 446019 h 815265"/>
                  <a:gd name="connsiteX7" fmla="*/ 600324 w 786025"/>
                  <a:gd name="connsiteY7" fmla="*/ 539174 h 815265"/>
                  <a:gd name="connsiteX8" fmla="*/ 765792 w 786025"/>
                  <a:gd name="connsiteY8" fmla="*/ 446000 h 815265"/>
                  <a:gd name="connsiteX9" fmla="*/ 729350 w 786025"/>
                  <a:gd name="connsiteY9" fmla="*/ 182119 h 815265"/>
                  <a:gd name="connsiteX10" fmla="*/ 737179 w 786025"/>
                  <a:gd name="connsiteY10" fmla="*/ 431141 h 815265"/>
                  <a:gd name="connsiteX11" fmla="*/ 600286 w 786025"/>
                  <a:gd name="connsiteY11" fmla="*/ 506960 h 815265"/>
                  <a:gd name="connsiteX12" fmla="*/ 463297 w 786025"/>
                  <a:gd name="connsiteY12" fmla="*/ 431141 h 815265"/>
                  <a:gd name="connsiteX13" fmla="*/ 497587 w 786025"/>
                  <a:gd name="connsiteY13" fmla="*/ 200522 h 815265"/>
                  <a:gd name="connsiteX14" fmla="*/ 600248 w 786025"/>
                  <a:gd name="connsiteY14" fmla="*/ 48388 h 815265"/>
                  <a:gd name="connsiteX15" fmla="*/ 702927 w 786025"/>
                  <a:gd name="connsiteY15" fmla="*/ 200522 h 815265"/>
                  <a:gd name="connsiteX16" fmla="*/ 737217 w 786025"/>
                  <a:gd name="connsiteY16" fmla="*/ 431141 h 815265"/>
                  <a:gd name="connsiteX17" fmla="*/ 134456 w 786025"/>
                  <a:gd name="connsiteY17" fmla="*/ 405862 h 815265"/>
                  <a:gd name="connsiteX18" fmla="*/ 120016 w 786025"/>
                  <a:gd name="connsiteY18" fmla="*/ 481585 h 815265"/>
                  <a:gd name="connsiteX19" fmla="*/ 127636 w 786025"/>
                  <a:gd name="connsiteY19" fmla="*/ 498502 h 815265"/>
                  <a:gd name="connsiteX20" fmla="*/ 180157 w 786025"/>
                  <a:gd name="connsiteY20" fmla="*/ 529306 h 815265"/>
                  <a:gd name="connsiteX21" fmla="*/ 219095 w 786025"/>
                  <a:gd name="connsiteY21" fmla="*/ 665932 h 815265"/>
                  <a:gd name="connsiteX22" fmla="*/ 232792 w 786025"/>
                  <a:gd name="connsiteY22" fmla="*/ 677515 h 815265"/>
                  <a:gd name="connsiteX23" fmla="*/ 234602 w 786025"/>
                  <a:gd name="connsiteY23" fmla="*/ 677515 h 815265"/>
                  <a:gd name="connsiteX24" fmla="*/ 248718 w 786025"/>
                  <a:gd name="connsiteY24" fmla="*/ 669152 h 815265"/>
                  <a:gd name="connsiteX25" fmla="*/ 364161 w 786025"/>
                  <a:gd name="connsiteY25" fmla="*/ 458249 h 815265"/>
                  <a:gd name="connsiteX26" fmla="*/ 365418 w 786025"/>
                  <a:gd name="connsiteY26" fmla="*/ 445809 h 815265"/>
                  <a:gd name="connsiteX27" fmla="*/ 357417 w 786025"/>
                  <a:gd name="connsiteY27" fmla="*/ 436284 h 815265"/>
                  <a:gd name="connsiteX28" fmla="*/ 237402 w 786025"/>
                  <a:gd name="connsiteY28" fmla="*/ 374220 h 815265"/>
                  <a:gd name="connsiteX29" fmla="*/ 228773 w 786025"/>
                  <a:gd name="connsiteY29" fmla="*/ 372467 h 815265"/>
                  <a:gd name="connsiteX30" fmla="*/ 165908 w 786025"/>
                  <a:gd name="connsiteY30" fmla="*/ 377268 h 815265"/>
                  <a:gd name="connsiteX31" fmla="*/ 161031 w 786025"/>
                  <a:gd name="connsiteY31" fmla="*/ 338215 h 815265"/>
                  <a:gd name="connsiteX32" fmla="*/ 252985 w 786025"/>
                  <a:gd name="connsiteY32" fmla="*/ 275655 h 815265"/>
                  <a:gd name="connsiteX33" fmla="*/ 260034 w 786025"/>
                  <a:gd name="connsiteY33" fmla="*/ 261882 h 815265"/>
                  <a:gd name="connsiteX34" fmla="*/ 256224 w 786025"/>
                  <a:gd name="connsiteY34" fmla="*/ 128646 h 815265"/>
                  <a:gd name="connsiteX35" fmla="*/ 445886 w 786025"/>
                  <a:gd name="connsiteY35" fmla="*/ 116225 h 815265"/>
                  <a:gd name="connsiteX36" fmla="*/ 461621 w 786025"/>
                  <a:gd name="connsiteY36" fmla="*/ 119712 h 815265"/>
                  <a:gd name="connsiteX37" fmla="*/ 468593 w 786025"/>
                  <a:gd name="connsiteY37" fmla="*/ 88279 h 815265"/>
                  <a:gd name="connsiteX38" fmla="*/ 452877 w 786025"/>
                  <a:gd name="connsiteY38" fmla="*/ 84774 h 815265"/>
                  <a:gd name="connsiteX39" fmla="*/ 371953 w 786025"/>
                  <a:gd name="connsiteY39" fmla="*/ 75935 h 815265"/>
                  <a:gd name="connsiteX40" fmla="*/ 231592 w 786025"/>
                  <a:gd name="connsiteY40" fmla="*/ 103729 h 815265"/>
                  <a:gd name="connsiteX41" fmla="*/ 223363 w 786025"/>
                  <a:gd name="connsiteY41" fmla="*/ 103957 h 815265"/>
                  <a:gd name="connsiteX42" fmla="*/ 223363 w 786025"/>
                  <a:gd name="connsiteY42" fmla="*/ 107177 h 815265"/>
                  <a:gd name="connsiteX43" fmla="*/ 35530 w 786025"/>
                  <a:gd name="connsiteY43" fmla="*/ 291200 h 815265"/>
                  <a:gd name="connsiteX44" fmla="*/ 38711 w 786025"/>
                  <a:gd name="connsiteY44" fmla="*/ 309278 h 815265"/>
                  <a:gd name="connsiteX45" fmla="*/ 166537 w 786025"/>
                  <a:gd name="connsiteY45" fmla="*/ 409557 h 815265"/>
                  <a:gd name="connsiteX46" fmla="*/ 226639 w 786025"/>
                  <a:gd name="connsiteY46" fmla="*/ 404947 h 815265"/>
                  <a:gd name="connsiteX47" fmla="*/ 328042 w 786025"/>
                  <a:gd name="connsiteY47" fmla="*/ 457335 h 815265"/>
                  <a:gd name="connsiteX48" fmla="*/ 239384 w 786025"/>
                  <a:gd name="connsiteY48" fmla="*/ 619260 h 815265"/>
                  <a:gd name="connsiteX49" fmla="*/ 209418 w 786025"/>
                  <a:gd name="connsiteY49" fmla="*/ 514199 h 815265"/>
                  <a:gd name="connsiteX50" fmla="*/ 202084 w 786025"/>
                  <a:gd name="connsiteY50" fmla="*/ 504674 h 815265"/>
                  <a:gd name="connsiteX51" fmla="*/ 153792 w 786025"/>
                  <a:gd name="connsiteY51" fmla="*/ 476347 h 815265"/>
                  <a:gd name="connsiteX52" fmla="*/ 224525 w 786025"/>
                  <a:gd name="connsiteY52" fmla="*/ 142191 h 815265"/>
                  <a:gd name="connsiteX53" fmla="*/ 227725 w 786025"/>
                  <a:gd name="connsiteY53" fmla="*/ 254014 h 815265"/>
                  <a:gd name="connsiteX54" fmla="*/ 134913 w 786025"/>
                  <a:gd name="connsiteY54" fmla="*/ 317146 h 815265"/>
                  <a:gd name="connsiteX55" fmla="*/ 127998 w 786025"/>
                  <a:gd name="connsiteY55" fmla="*/ 332386 h 815265"/>
                  <a:gd name="connsiteX56" fmla="*/ 131008 w 786025"/>
                  <a:gd name="connsiteY56" fmla="*/ 356408 h 815265"/>
                  <a:gd name="connsiteX57" fmla="*/ 69667 w 786025"/>
                  <a:gd name="connsiteY57" fmla="*/ 294552 h 815265"/>
                  <a:gd name="connsiteX58" fmla="*/ 224525 w 786025"/>
                  <a:gd name="connsiteY58" fmla="*/ 142191 h 815265"/>
                  <a:gd name="connsiteX59" fmla="*/ 686316 w 786025"/>
                  <a:gd name="connsiteY59" fmla="*/ 571940 h 815265"/>
                  <a:gd name="connsiteX60" fmla="*/ 371991 w 786025"/>
                  <a:gd name="connsiteY60" fmla="*/ 784557 h 815265"/>
                  <a:gd name="connsiteX61" fmla="*/ 33777 w 786025"/>
                  <a:gd name="connsiteY61" fmla="*/ 446362 h 815265"/>
                  <a:gd name="connsiteX62" fmla="*/ 41397 w 786025"/>
                  <a:gd name="connsiteY62" fmla="*/ 374353 h 815265"/>
                  <a:gd name="connsiteX63" fmla="*/ 44807 w 786025"/>
                  <a:gd name="connsiteY63" fmla="*/ 358618 h 815265"/>
                  <a:gd name="connsiteX64" fmla="*/ 13336 w 786025"/>
                  <a:gd name="connsiteY64" fmla="*/ 351779 h 815265"/>
                  <a:gd name="connsiteX65" fmla="*/ 9907 w 786025"/>
                  <a:gd name="connsiteY65" fmla="*/ 367514 h 815265"/>
                  <a:gd name="connsiteX66" fmla="*/ 1506 w 786025"/>
                  <a:gd name="connsiteY66" fmla="*/ 446362 h 815265"/>
                  <a:gd name="connsiteX67" fmla="*/ 371934 w 786025"/>
                  <a:gd name="connsiteY67" fmla="*/ 816770 h 815265"/>
                  <a:gd name="connsiteX68" fmla="*/ 716129 w 786025"/>
                  <a:gd name="connsiteY68" fmla="*/ 583922 h 815265"/>
                  <a:gd name="connsiteX69" fmla="*/ 722111 w 786025"/>
                  <a:gd name="connsiteY69" fmla="*/ 568949 h 815265"/>
                  <a:gd name="connsiteX70" fmla="*/ 692202 w 786025"/>
                  <a:gd name="connsiteY70" fmla="*/ 556985 h 81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86025" h="815265">
                    <a:moveTo>
                      <a:pt x="729350" y="182119"/>
                    </a:moveTo>
                    <a:cubicBezTo>
                      <a:pt x="636157" y="48293"/>
                      <a:pt x="614497" y="10098"/>
                      <a:pt x="614288" y="9736"/>
                    </a:cubicBezTo>
                    <a:cubicBezTo>
                      <a:pt x="611430" y="4658"/>
                      <a:pt x="606077" y="1512"/>
                      <a:pt x="600248" y="1506"/>
                    </a:cubicBezTo>
                    <a:lnTo>
                      <a:pt x="600248" y="1506"/>
                    </a:lnTo>
                    <a:cubicBezTo>
                      <a:pt x="594419" y="1516"/>
                      <a:pt x="589065" y="4661"/>
                      <a:pt x="586208" y="9736"/>
                    </a:cubicBezTo>
                    <a:cubicBezTo>
                      <a:pt x="585998" y="10117"/>
                      <a:pt x="564358" y="48293"/>
                      <a:pt x="471184" y="182119"/>
                    </a:cubicBezTo>
                    <a:cubicBezTo>
                      <a:pt x="409843" y="270245"/>
                      <a:pt x="395975" y="371210"/>
                      <a:pt x="434760" y="446019"/>
                    </a:cubicBezTo>
                    <a:cubicBezTo>
                      <a:pt x="465469" y="505074"/>
                      <a:pt x="525781" y="538983"/>
                      <a:pt x="600324" y="539174"/>
                    </a:cubicBezTo>
                    <a:cubicBezTo>
                      <a:pt x="674771" y="538983"/>
                      <a:pt x="735084" y="505017"/>
                      <a:pt x="765792" y="446000"/>
                    </a:cubicBezTo>
                    <a:cubicBezTo>
                      <a:pt x="804673" y="371210"/>
                      <a:pt x="790729" y="270245"/>
                      <a:pt x="729350" y="182119"/>
                    </a:cubicBezTo>
                    <a:close/>
                    <a:moveTo>
                      <a:pt x="737179" y="431141"/>
                    </a:moveTo>
                    <a:cubicBezTo>
                      <a:pt x="711824" y="479871"/>
                      <a:pt x="663170" y="506789"/>
                      <a:pt x="600286" y="506960"/>
                    </a:cubicBezTo>
                    <a:cubicBezTo>
                      <a:pt x="537307" y="506789"/>
                      <a:pt x="488653" y="479871"/>
                      <a:pt x="463297" y="431141"/>
                    </a:cubicBezTo>
                    <a:cubicBezTo>
                      <a:pt x="429979" y="367076"/>
                      <a:pt x="443104" y="278741"/>
                      <a:pt x="497587" y="200522"/>
                    </a:cubicBezTo>
                    <a:cubicBezTo>
                      <a:pt x="554547" y="118740"/>
                      <a:pt x="584913" y="72544"/>
                      <a:pt x="600248" y="48388"/>
                    </a:cubicBezTo>
                    <a:cubicBezTo>
                      <a:pt x="615488" y="72525"/>
                      <a:pt x="645968" y="118721"/>
                      <a:pt x="702927" y="200522"/>
                    </a:cubicBezTo>
                    <a:cubicBezTo>
                      <a:pt x="757429" y="278703"/>
                      <a:pt x="770555" y="367057"/>
                      <a:pt x="737217" y="431141"/>
                    </a:cubicBezTo>
                    <a:close/>
                    <a:moveTo>
                      <a:pt x="134456" y="405862"/>
                    </a:moveTo>
                    <a:lnTo>
                      <a:pt x="120016" y="481585"/>
                    </a:lnTo>
                    <a:cubicBezTo>
                      <a:pt x="118740" y="488266"/>
                      <a:pt x="121788" y="495029"/>
                      <a:pt x="127636" y="498502"/>
                    </a:cubicBezTo>
                    <a:lnTo>
                      <a:pt x="180157" y="529306"/>
                    </a:lnTo>
                    <a:lnTo>
                      <a:pt x="219095" y="665932"/>
                    </a:lnTo>
                    <a:cubicBezTo>
                      <a:pt x="220905" y="672205"/>
                      <a:pt x="226296" y="676776"/>
                      <a:pt x="232792" y="677515"/>
                    </a:cubicBezTo>
                    <a:cubicBezTo>
                      <a:pt x="233402" y="677515"/>
                      <a:pt x="233992" y="677515"/>
                      <a:pt x="234602" y="677515"/>
                    </a:cubicBezTo>
                    <a:cubicBezTo>
                      <a:pt x="240489" y="677518"/>
                      <a:pt x="245899" y="674310"/>
                      <a:pt x="248718" y="669152"/>
                    </a:cubicBezTo>
                    <a:lnTo>
                      <a:pt x="364161" y="458249"/>
                    </a:lnTo>
                    <a:cubicBezTo>
                      <a:pt x="366238" y="454441"/>
                      <a:pt x="366695" y="449957"/>
                      <a:pt x="365418" y="445809"/>
                    </a:cubicBezTo>
                    <a:cubicBezTo>
                      <a:pt x="364142" y="441687"/>
                      <a:pt x="361266" y="438254"/>
                      <a:pt x="357417" y="436284"/>
                    </a:cubicBezTo>
                    <a:lnTo>
                      <a:pt x="237402" y="374220"/>
                    </a:lnTo>
                    <a:cubicBezTo>
                      <a:pt x="234755" y="372838"/>
                      <a:pt x="231764" y="372231"/>
                      <a:pt x="228773" y="372467"/>
                    </a:cubicBezTo>
                    <a:lnTo>
                      <a:pt x="165908" y="377268"/>
                    </a:lnTo>
                    <a:lnTo>
                      <a:pt x="161031" y="338215"/>
                    </a:lnTo>
                    <a:lnTo>
                      <a:pt x="252985" y="275655"/>
                    </a:lnTo>
                    <a:cubicBezTo>
                      <a:pt x="257538" y="272571"/>
                      <a:pt x="260186" y="267376"/>
                      <a:pt x="260034" y="261882"/>
                    </a:cubicBezTo>
                    <a:lnTo>
                      <a:pt x="256224" y="128646"/>
                    </a:lnTo>
                    <a:cubicBezTo>
                      <a:pt x="317013" y="106704"/>
                      <a:pt x="382754" y="102399"/>
                      <a:pt x="445886" y="116225"/>
                    </a:cubicBezTo>
                    <a:lnTo>
                      <a:pt x="461621" y="119712"/>
                    </a:lnTo>
                    <a:lnTo>
                      <a:pt x="468593" y="88279"/>
                    </a:lnTo>
                    <a:lnTo>
                      <a:pt x="452877" y="84774"/>
                    </a:lnTo>
                    <a:cubicBezTo>
                      <a:pt x="426302" y="78902"/>
                      <a:pt x="399175" y="75938"/>
                      <a:pt x="371953" y="75935"/>
                    </a:cubicBezTo>
                    <a:cubicBezTo>
                      <a:pt x="323794" y="75953"/>
                      <a:pt x="276112" y="85395"/>
                      <a:pt x="231592" y="103729"/>
                    </a:cubicBezTo>
                    <a:lnTo>
                      <a:pt x="223363" y="103957"/>
                    </a:lnTo>
                    <a:lnTo>
                      <a:pt x="223363" y="107177"/>
                    </a:lnTo>
                    <a:cubicBezTo>
                      <a:pt x="140419" y="143574"/>
                      <a:pt x="73611" y="209016"/>
                      <a:pt x="35530" y="291200"/>
                    </a:cubicBezTo>
                    <a:cubicBezTo>
                      <a:pt x="32710" y="297298"/>
                      <a:pt x="33967" y="304512"/>
                      <a:pt x="38711" y="309278"/>
                    </a:cubicBezTo>
                    <a:close/>
                    <a:moveTo>
                      <a:pt x="166537" y="409557"/>
                    </a:moveTo>
                    <a:lnTo>
                      <a:pt x="226639" y="404947"/>
                    </a:lnTo>
                    <a:lnTo>
                      <a:pt x="328042" y="457335"/>
                    </a:lnTo>
                    <a:lnTo>
                      <a:pt x="239384" y="619260"/>
                    </a:lnTo>
                    <a:lnTo>
                      <a:pt x="209418" y="514199"/>
                    </a:lnTo>
                    <a:cubicBezTo>
                      <a:pt x="208294" y="510198"/>
                      <a:pt x="205665" y="506787"/>
                      <a:pt x="202084" y="504674"/>
                    </a:cubicBezTo>
                    <a:lnTo>
                      <a:pt x="153792" y="476347"/>
                    </a:lnTo>
                    <a:close/>
                    <a:moveTo>
                      <a:pt x="224525" y="142191"/>
                    </a:moveTo>
                    <a:lnTo>
                      <a:pt x="227725" y="254014"/>
                    </a:lnTo>
                    <a:lnTo>
                      <a:pt x="134913" y="317146"/>
                    </a:lnTo>
                    <a:cubicBezTo>
                      <a:pt x="129941" y="320540"/>
                      <a:pt x="127274" y="326414"/>
                      <a:pt x="127998" y="332386"/>
                    </a:cubicBezTo>
                    <a:lnTo>
                      <a:pt x="131008" y="356408"/>
                    </a:lnTo>
                    <a:lnTo>
                      <a:pt x="69667" y="294552"/>
                    </a:lnTo>
                    <a:cubicBezTo>
                      <a:pt x="103176" y="228158"/>
                      <a:pt x="157602" y="174621"/>
                      <a:pt x="224525" y="142191"/>
                    </a:cubicBezTo>
                    <a:close/>
                    <a:moveTo>
                      <a:pt x="686316" y="571940"/>
                    </a:moveTo>
                    <a:cubicBezTo>
                      <a:pt x="635224" y="700697"/>
                      <a:pt x="510522" y="785050"/>
                      <a:pt x="371991" y="784557"/>
                    </a:cubicBezTo>
                    <a:cubicBezTo>
                      <a:pt x="185491" y="784557"/>
                      <a:pt x="33777" y="632842"/>
                      <a:pt x="33777" y="446362"/>
                    </a:cubicBezTo>
                    <a:cubicBezTo>
                      <a:pt x="33739" y="422155"/>
                      <a:pt x="36292" y="398013"/>
                      <a:pt x="41397" y="374353"/>
                    </a:cubicBezTo>
                    <a:lnTo>
                      <a:pt x="44807" y="358618"/>
                    </a:lnTo>
                    <a:lnTo>
                      <a:pt x="13336" y="351779"/>
                    </a:lnTo>
                    <a:lnTo>
                      <a:pt x="9907" y="367514"/>
                    </a:lnTo>
                    <a:cubicBezTo>
                      <a:pt x="4288" y="393420"/>
                      <a:pt x="1487" y="419854"/>
                      <a:pt x="1506" y="446362"/>
                    </a:cubicBezTo>
                    <a:cubicBezTo>
                      <a:pt x="1506" y="650597"/>
                      <a:pt x="167680" y="816770"/>
                      <a:pt x="371934" y="816770"/>
                    </a:cubicBezTo>
                    <a:cubicBezTo>
                      <a:pt x="523629" y="817288"/>
                      <a:pt x="660179" y="724913"/>
                      <a:pt x="716129" y="583922"/>
                    </a:cubicBezTo>
                    <a:lnTo>
                      <a:pt x="722111" y="568949"/>
                    </a:lnTo>
                    <a:lnTo>
                      <a:pt x="692202" y="556985"/>
                    </a:lnTo>
                    <a:close/>
                  </a:path>
                </a:pathLst>
              </a:custGeom>
              <a:solidFill>
                <a:srgbClr val="435254"/>
              </a:solidFill>
              <a:ln w="1905" cap="flat">
                <a:noFill/>
                <a:prstDash val="solid"/>
                <a:miter/>
              </a:ln>
            </p:spPr>
            <p:txBody>
              <a:bodyPr rtlCol="0" anchor="ctr"/>
              <a:lstStyle/>
              <a:p>
                <a:endParaRPr lang="en-US"/>
              </a:p>
            </p:txBody>
          </p:sp>
          <p:sp>
            <p:nvSpPr>
              <p:cNvPr id="52" name="Freeform: Shape 386">
                <a:extLst>
                  <a:ext uri="{FF2B5EF4-FFF2-40B4-BE49-F238E27FC236}">
                    <a16:creationId xmlns:a16="http://schemas.microsoft.com/office/drawing/2014/main" id="{A5C2B0E2-6B10-2F46-9265-FDE9C31BD5E6}"/>
                  </a:ext>
                </a:extLst>
              </p:cNvPr>
              <p:cNvSpPr>
                <a:spLocks noChangeAspect="1"/>
              </p:cNvSpPr>
              <p:nvPr/>
            </p:nvSpPr>
            <p:spPr>
              <a:xfrm>
                <a:off x="3403310" y="3298869"/>
                <a:ext cx="82973" cy="134340"/>
              </a:xfrm>
              <a:custGeom>
                <a:avLst/>
                <a:gdLst>
                  <a:gd name="connsiteX0" fmla="*/ 70878 w 82973"/>
                  <a:gd name="connsiteY0" fmla="*/ 135847 h 134340"/>
                  <a:gd name="connsiteX1" fmla="*/ 56285 w 82973"/>
                  <a:gd name="connsiteY1" fmla="*/ 129046 h 134340"/>
                  <a:gd name="connsiteX2" fmla="*/ 14375 w 82973"/>
                  <a:gd name="connsiteY2" fmla="*/ 88870 h 134340"/>
                  <a:gd name="connsiteX3" fmla="*/ 2145 w 82973"/>
                  <a:gd name="connsiteY3" fmla="*/ 17546 h 134340"/>
                  <a:gd name="connsiteX4" fmla="*/ 3555 w 82973"/>
                  <a:gd name="connsiteY4" fmla="*/ 1506 h 134340"/>
                  <a:gd name="connsiteX5" fmla="*/ 35654 w 82973"/>
                  <a:gd name="connsiteY5" fmla="*/ 4345 h 134340"/>
                  <a:gd name="connsiteX6" fmla="*/ 34226 w 82973"/>
                  <a:gd name="connsiteY6" fmla="*/ 20385 h 134340"/>
                  <a:gd name="connsiteX7" fmla="*/ 42950 w 82973"/>
                  <a:gd name="connsiteY7" fmla="*/ 73992 h 134340"/>
                  <a:gd name="connsiteX8" fmla="*/ 69868 w 82973"/>
                  <a:gd name="connsiteY8" fmla="*/ 99861 h 134340"/>
                  <a:gd name="connsiteX9" fmla="*/ 84479 w 82973"/>
                  <a:gd name="connsiteY9" fmla="*/ 106662 h 1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73" h="134340">
                    <a:moveTo>
                      <a:pt x="70878" y="135847"/>
                    </a:moveTo>
                    <a:lnTo>
                      <a:pt x="56285" y="129046"/>
                    </a:lnTo>
                    <a:cubicBezTo>
                      <a:pt x="38188" y="120759"/>
                      <a:pt x="23424" y="106601"/>
                      <a:pt x="14375" y="88870"/>
                    </a:cubicBezTo>
                    <a:cubicBezTo>
                      <a:pt x="3993" y="68924"/>
                      <a:pt x="-217" y="44274"/>
                      <a:pt x="2145" y="17546"/>
                    </a:cubicBezTo>
                    <a:lnTo>
                      <a:pt x="3555" y="1506"/>
                    </a:lnTo>
                    <a:lnTo>
                      <a:pt x="35654" y="4345"/>
                    </a:lnTo>
                    <a:lnTo>
                      <a:pt x="34226" y="20385"/>
                    </a:lnTo>
                    <a:cubicBezTo>
                      <a:pt x="32321" y="40978"/>
                      <a:pt x="35426" y="59514"/>
                      <a:pt x="42950" y="73992"/>
                    </a:cubicBezTo>
                    <a:cubicBezTo>
                      <a:pt x="48704" y="85439"/>
                      <a:pt x="58209" y="94569"/>
                      <a:pt x="69868" y="99861"/>
                    </a:cubicBezTo>
                    <a:lnTo>
                      <a:pt x="84479" y="106662"/>
                    </a:lnTo>
                    <a:close/>
                  </a:path>
                </a:pathLst>
              </a:custGeom>
              <a:solidFill>
                <a:srgbClr val="17E88F"/>
              </a:solidFill>
              <a:ln w="190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387851830"/>
      </p:ext>
    </p:extLst>
  </p:cSld>
  <p:clrMapOvr>
    <a:masterClrMapping/>
  </p:clrMapOvr>
</p:sld>
</file>

<file path=ppt/theme/theme1.xml><?xml version="1.0" encoding="utf-8"?>
<a:theme xmlns:a="http://schemas.openxmlformats.org/drawingml/2006/main" name="MASTER">
  <a:themeElements>
    <a:clrScheme name="Custom 7">
      <a:dk1>
        <a:srgbClr val="435254"/>
      </a:dk1>
      <a:lt1>
        <a:srgbClr val="FFFFFF"/>
      </a:lt1>
      <a:dk2>
        <a:srgbClr val="DBD99A"/>
      </a:dk2>
      <a:lt2>
        <a:srgbClr val="80BBAD"/>
      </a:lt2>
      <a:accent1>
        <a:srgbClr val="1F3765"/>
      </a:accent1>
      <a:accent2>
        <a:srgbClr val="3E7CA6"/>
      </a:accent2>
      <a:accent3>
        <a:srgbClr val="CAD1D3"/>
      </a:accent3>
      <a:accent4>
        <a:srgbClr val="96B3B6"/>
      </a:accent4>
      <a:accent5>
        <a:srgbClr val="7F8481"/>
      </a:accent5>
      <a:accent6>
        <a:srgbClr val="003D30"/>
      </a:accent6>
      <a:hlink>
        <a:srgbClr val="80BBAD"/>
      </a:hlink>
      <a:folHlink>
        <a:srgbClr val="D1D1D3"/>
      </a:folHlink>
    </a:clrScheme>
    <a:fontScheme name="CBRE">
      <a:majorFont>
        <a:latin typeface="Financier Display"/>
        <a:ea typeface=""/>
        <a:cs typeface=""/>
      </a:majorFont>
      <a:minorFont>
        <a:latin typeface="Calib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gn="l">
          <a:defRPr dirty="0" smtClean="0"/>
        </a:defPPr>
      </a:lstStyle>
    </a:txDef>
  </a:objectDefaults>
  <a:extraClrSchemeLst/>
  <a:custClrLst>
    <a:custClr name="Data Viz 1">
      <a:srgbClr val="80BBAD"/>
    </a:custClr>
    <a:custClr name="Data Viz 2">
      <a:srgbClr val="435254"/>
    </a:custClr>
    <a:custClr name="Data Viz 3">
      <a:srgbClr val="17E88F"/>
    </a:custClr>
    <a:custClr name="Custom Color 4">
      <a:srgbClr val="DBD99A"/>
    </a:custClr>
    <a:custClr name="Data Viz 5">
      <a:srgbClr val="D2785A"/>
    </a:custClr>
    <a:custClr name="Data Viz 6">
      <a:srgbClr val="885073"/>
    </a:custClr>
    <a:custClr name="Data Viz 7">
      <a:srgbClr val="A388BF"/>
    </a:custClr>
    <a:custClr name="Custom Color 8">
      <a:srgbClr val="1F3765"/>
    </a:custClr>
    <a:custClr name="Data Viz 9">
      <a:srgbClr val="3E7CA6"/>
    </a:custClr>
    <a:custClr name="Data Viz 10">
      <a:srgbClr val="CAD1D3"/>
    </a:custClr>
    <a:custClr name="Financial Indicator">
      <a:srgbClr val="AD2A2A"/>
    </a:custClr>
  </a:custClrLst>
  <a:extLst>
    <a:ext uri="{05A4C25C-085E-4340-85A3-A5531E510DB2}">
      <thm15:themeFamily xmlns:thm15="http://schemas.microsoft.com/office/thememl/2012/main" name="16x9 Photo Template CBRE 2021_071521.potx" id="{5516A24D-A91A-43CE-9846-4D7B1011FCDD}" vid="{5AA8A47F-55B0-441F-BBC1-2202EA6A0EF6}"/>
    </a:ext>
  </a:extLst>
</a:theme>
</file>

<file path=ppt/theme/theme2.xml><?xml version="1.0" encoding="utf-8"?>
<a:theme xmlns:a="http://schemas.openxmlformats.org/drawingml/2006/main" name="1_MASTER">
  <a:themeElements>
    <a:clrScheme name="Custom 157">
      <a:dk1>
        <a:srgbClr val="425254"/>
      </a:dk1>
      <a:lt1>
        <a:srgbClr val="FFFFFF"/>
      </a:lt1>
      <a:dk2>
        <a:srgbClr val="DCD99A"/>
      </a:dk2>
      <a:lt2>
        <a:srgbClr val="7FBBAD"/>
      </a:lt2>
      <a:accent1>
        <a:srgbClr val="1F3765"/>
      </a:accent1>
      <a:accent2>
        <a:srgbClr val="3E7DA6"/>
      </a:accent2>
      <a:accent3>
        <a:srgbClr val="CAD1D3"/>
      </a:accent3>
      <a:accent4>
        <a:srgbClr val="96B3B6"/>
      </a:accent4>
      <a:accent5>
        <a:srgbClr val="7F8481"/>
      </a:accent5>
      <a:accent6>
        <a:srgbClr val="003D30"/>
      </a:accent6>
      <a:hlink>
        <a:srgbClr val="80BBAD"/>
      </a:hlink>
      <a:folHlink>
        <a:srgbClr val="D1D1D3"/>
      </a:folHlink>
    </a:clrScheme>
    <a:fontScheme name="CBRE">
      <a:majorFont>
        <a:latin typeface="Financier Display"/>
        <a:ea typeface=""/>
        <a:cs typeface=""/>
      </a:majorFont>
      <a:minorFont>
        <a:latin typeface="Calib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ta Viz 1">
      <a:srgbClr val="80BBAD"/>
    </a:custClr>
    <a:custClr name="Data Viz 2">
      <a:srgbClr val="435254"/>
    </a:custClr>
    <a:custClr name="Data Viz 3">
      <a:srgbClr val="17E88F"/>
    </a:custClr>
    <a:custClr name="Custom Color 4">
      <a:srgbClr val="DBD99A"/>
    </a:custClr>
    <a:custClr name="Data Viz 5">
      <a:srgbClr val="D2785A"/>
    </a:custClr>
    <a:custClr name="Data Viz 6">
      <a:srgbClr val="885073"/>
    </a:custClr>
    <a:custClr name="Data Viz 7">
      <a:srgbClr val="A388BF"/>
    </a:custClr>
    <a:custClr name="Custom Color 8">
      <a:srgbClr val="1F3765"/>
    </a:custClr>
    <a:custClr name="Data Viz 9">
      <a:srgbClr val="3E7DA6"/>
    </a:custClr>
    <a:custClr name="Data Viz 10">
      <a:srgbClr val="CAD1D3"/>
    </a:custClr>
  </a:custClrLst>
  <a:extLst>
    <a:ext uri="{05A4C25C-085E-4340-85A3-A5531E510DB2}">
      <thm15:themeFamily xmlns:thm15="http://schemas.microsoft.com/office/thememl/2012/main" name="MASTER" id="{A1B8BACE-AEF0-4000-BAEF-EB8C7B6E9DFC}" vid="{C879A82D-E871-43C9-832A-609BA615EC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d0ae3da-9a2b-4c40-97fa-bcd1b84ef6b3">
      <UserInfo>
        <DisplayName>EMEA Sustainability team Members</DisplayName>
        <AccountId>7</AccountId>
        <AccountType/>
      </UserInfo>
      <UserInfo>
        <DisplayName>Williams, Bethan @ London SMC</DisplayName>
        <AccountId>194</AccountId>
        <AccountType/>
      </UserInfo>
      <UserInfo>
        <DisplayName>Hall, Rebecca @ London</DisplayName>
        <AccountId>195</AccountId>
        <AccountType/>
      </UserInfo>
      <UserInfo>
        <DisplayName>Esteban Muela, Anna @ Amsterdam</DisplayName>
        <AccountId>231</AccountId>
        <AccountType/>
      </UserInfo>
      <UserInfo>
        <DisplayName>Maguire, David @ London SMC</DisplayName>
        <AccountId>230</AccountId>
        <AccountType/>
      </UserInfo>
      <UserInfo>
        <DisplayName>Thomas, Ashley M. @ CBRE IA&amp;R Minneapolis</DisplayName>
        <AccountId>418</AccountId>
        <AccountType/>
      </UserInfo>
      <UserInfo>
        <DisplayName>Paling, Georgie @ London SMC</DisplayName>
        <AccountId>432</AccountId>
        <AccountType/>
      </UserInfo>
    </SharedWithUsers>
    <lcf76f155ced4ddcb4097134ff3c332f xmlns="284ad8fa-d6e5-4d7a-a9a7-5b1f5681b5bc">
      <Terms xmlns="http://schemas.microsoft.com/office/infopath/2007/PartnerControls"/>
    </lcf76f155ced4ddcb4097134ff3c332f>
    <TaxCatchAll xmlns="bd0ae3da-9a2b-4c40-97fa-bcd1b84ef6b3" xsi:nil="true"/>
    <_Flow_SignoffStatus xmlns="284ad8fa-d6e5-4d7a-a9a7-5b1f5681b5b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49CBCF5E7D814892AC5464EA26C3C5" ma:contentTypeVersion="19" ma:contentTypeDescription="Create a new document." ma:contentTypeScope="" ma:versionID="ce720fe14de50f1acb2c0cff81c1459b">
  <xsd:schema xmlns:xsd="http://www.w3.org/2001/XMLSchema" xmlns:xs="http://www.w3.org/2001/XMLSchema" xmlns:p="http://schemas.microsoft.com/office/2006/metadata/properties" xmlns:ns2="bd0ae3da-9a2b-4c40-97fa-bcd1b84ef6b3" xmlns:ns3="284ad8fa-d6e5-4d7a-a9a7-5b1f5681b5bc" targetNamespace="http://schemas.microsoft.com/office/2006/metadata/properties" ma:root="true" ma:fieldsID="7ebcb7ee81b07c0952ea0cf2421c04aa" ns2:_="" ns3:_="">
    <xsd:import namespace="bd0ae3da-9a2b-4c40-97fa-bcd1b84ef6b3"/>
    <xsd:import namespace="284ad8fa-d6e5-4d7a-a9a7-5b1f5681b5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ae3da-9a2b-4c40-97fa-bcd1b84ef6b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cf1b65f-4199-4722-9d95-3afe53bdb906}" ma:internalName="TaxCatchAll" ma:showField="CatchAllData" ma:web="bd0ae3da-9a2b-4c40-97fa-bcd1b84ef6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4ad8fa-d6e5-4d7a-a9a7-5b1f5681b5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55bf5c1-7e67-4feb-9e9a-1178cfb083d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852047-23A9-41F9-93DE-2844BBAE56F0}">
  <ds:schemaRefs>
    <ds:schemaRef ds:uri="http://schemas.microsoft.com/sharepoint/v3/contenttype/forms"/>
  </ds:schemaRefs>
</ds:datastoreItem>
</file>

<file path=customXml/itemProps2.xml><?xml version="1.0" encoding="utf-8"?>
<ds:datastoreItem xmlns:ds="http://schemas.openxmlformats.org/officeDocument/2006/customXml" ds:itemID="{54AC7EDC-2A39-4E6A-B460-898011FDAA51}">
  <ds:schemaRefs>
    <ds:schemaRef ds:uri="http://purl.org/dc/elements/1.1/"/>
    <ds:schemaRef ds:uri="5724a7f6-b940-4322-984b-c801f05c5c6e"/>
    <ds:schemaRef ds:uri="6b68732b-b1f3-495b-b189-c66a8a3c9bfc"/>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afebe98a-ad4d-4bfc-ac9d-294564d51e1d"/>
    <ds:schemaRef ds:uri="http://schemas.microsoft.com/office/2006/metadata/properties"/>
    <ds:schemaRef ds:uri="http://www.w3.org/XML/1998/namespace"/>
    <ds:schemaRef ds:uri="bd0ae3da-9a2b-4c40-97fa-bcd1b84ef6b3"/>
    <ds:schemaRef ds:uri="284ad8fa-d6e5-4d7a-a9a7-5b1f5681b5bc"/>
  </ds:schemaRefs>
</ds:datastoreItem>
</file>

<file path=customXml/itemProps3.xml><?xml version="1.0" encoding="utf-8"?>
<ds:datastoreItem xmlns:ds="http://schemas.openxmlformats.org/officeDocument/2006/customXml" ds:itemID="{2C29F532-23E2-42D2-AB4B-72DA87D23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0ae3da-9a2b-4c40-97fa-bcd1b84ef6b3"/>
    <ds:schemaRef ds:uri="284ad8fa-d6e5-4d7a-a9a7-5b1f5681b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Template>
  <TotalTime>5156</TotalTime>
  <Words>3811</Words>
  <Application>Microsoft Office PowerPoint</Application>
  <PresentationFormat>Widescreen</PresentationFormat>
  <Paragraphs>365</Paragraphs>
  <Slides>16</Slides>
  <Notes>15</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16</vt:i4>
      </vt:variant>
    </vt:vector>
  </HeadingPairs>
  <TitlesOfParts>
    <vt:vector size="36" baseType="lpstr">
      <vt:lpstr>Arial</vt:lpstr>
      <vt:lpstr>Arial</vt:lpstr>
      <vt:lpstr>Barlow Condensed</vt:lpstr>
      <vt:lpstr>Calibre</vt:lpstr>
      <vt:lpstr>Calibre Bold</vt:lpstr>
      <vt:lpstr>Calibre Light</vt:lpstr>
      <vt:lpstr>Calibre Medium</vt:lpstr>
      <vt:lpstr>Calibre Semibold</vt:lpstr>
      <vt:lpstr>Calibre-Semibold</vt:lpstr>
      <vt:lpstr>Calibri</vt:lpstr>
      <vt:lpstr>Financier Display</vt:lpstr>
      <vt:lpstr>Financier Display Medium</vt:lpstr>
      <vt:lpstr>Futura Lt BT</vt:lpstr>
      <vt:lpstr>Futura Std Book</vt:lpstr>
      <vt:lpstr>Google Sans</vt:lpstr>
      <vt:lpstr>Space Mono</vt:lpstr>
      <vt:lpstr>SwissReSansOTLight</vt:lpstr>
      <vt:lpstr>Wingdings</vt:lpstr>
      <vt:lpstr>MASTER</vt:lpstr>
      <vt:lpstr>1_MASTER</vt:lpstr>
      <vt:lpstr>Sustainability in Real Estate </vt:lpstr>
      <vt:lpstr>Levels of Sustainability Competency</vt:lpstr>
      <vt:lpstr>Most Critical Impact Areas in Real Estate</vt:lpstr>
      <vt:lpstr>Legislation</vt:lpstr>
      <vt:lpstr>MEPS</vt:lpstr>
      <vt:lpstr>EPC/BER</vt:lpstr>
      <vt:lpstr>Where are emissions hiding?</vt:lpstr>
      <vt:lpstr>The big picture: Net zero carbon</vt:lpstr>
      <vt:lpstr>Decarbonization roadmap</vt:lpstr>
      <vt:lpstr>Which standard for the Real Estate industry ?  LEED</vt:lpstr>
      <vt:lpstr>Which standard for the Real Estate industry ?  BREEAM</vt:lpstr>
      <vt:lpstr>Measuring sustainability –  Performance</vt:lpstr>
      <vt:lpstr>The WELL Building Standard</vt:lpstr>
      <vt:lpstr>Green Leases How does a Green Lease Review work?</vt:lpstr>
      <vt:lpstr>Project Stages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Marcus Cheung</dc:creator>
  <cp:lastModifiedBy>Grace O`Doherty</cp:lastModifiedBy>
  <cp:revision>50</cp:revision>
  <dcterms:created xsi:type="dcterms:W3CDTF">2021-10-07T13:05:31Z</dcterms:created>
  <dcterms:modified xsi:type="dcterms:W3CDTF">2024-02-27T15:31:41Z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0x010100743977F1D3C39949A92DEB6DE779CD32</vt:lpwstr>
  </property>
  <property fmtid="{D5CDD505-2E9C-101B-9397-08002B2CF9AE}" pid="3" name="MediaServiceImageTags">
    <vt:lpwstr/>
  </property>
</Properties>
</file>