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2"/>
  </p:notesMasterIdLst>
  <p:handoutMasterIdLst>
    <p:handoutMasterId r:id="rId23"/>
  </p:handoutMasterIdLst>
  <p:sldIdLst>
    <p:sldId id="256" r:id="rId5"/>
    <p:sldId id="339"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5" r:id="rId20"/>
    <p:sldId id="336" r:id="rId21"/>
  </p:sldIdLst>
  <p:sldSz cx="18288000" cy="10287000"/>
  <p:notesSz cx="7104063" cy="10234613"/>
  <p:embeddedFontLst>
    <p:embeddedFont>
      <p:font typeface="Arimo" panose="020B0604020202020204" charset="0"/>
      <p:regular r:id="rId24"/>
    </p:embeddedFont>
    <p:embeddedFont>
      <p:font typeface="Fira Sans Bold Bold" panose="020B0604020202020204" charset="0"/>
      <p:regular r:id="rId25"/>
    </p:embeddedFont>
    <p:embeddedFont>
      <p:font typeface="Fira Sans Light" panose="020B0403050000020004" pitchFamily="34" charset="0"/>
      <p:regular r:id="rId26"/>
      <p:italic r:id="rId27"/>
    </p:embeddedFont>
    <p:embeddedFont>
      <p:font typeface="Fira Sans Light Bold" panose="020B0604020202020204" charset="0"/>
      <p:regular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2EC394-4B21-6127-8E4C-1A56F1443342}" v="114" dt="2024-02-07T11:02:16.719"/>
    <p1510:client id="{C2EB5825-676F-0C29-A248-A8773E693E26}" v="312" dt="2024-02-07T15:18:09.417"/>
    <p1510:client id="{C353629A-ABA5-41BE-8936-71576F2508C2}" v="5" dt="2024-02-07T05:39:02.464"/>
    <p1510:client id="{CF331CF0-0B51-96D2-A9A3-A50E3FF7C2D1}" v="2479" dt="2024-02-07T15:06:11.2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 Wilson" userId="266d2e9b-37bf-4ffb-8375-a506862fa90c" providerId="ADAL" clId="{C353629A-ABA5-41BE-8936-71576F2508C2}"/>
    <pc:docChg chg="undo custSel addSld delSld modSld sldOrd">
      <pc:chgData name="Gwen Wilson" userId="266d2e9b-37bf-4ffb-8375-a506862fa90c" providerId="ADAL" clId="{C353629A-ABA5-41BE-8936-71576F2508C2}" dt="2024-02-07T06:34:56.290" v="2396" actId="20577"/>
      <pc:docMkLst>
        <pc:docMk/>
      </pc:docMkLst>
      <pc:sldChg chg="modSp mod">
        <pc:chgData name="Gwen Wilson" userId="266d2e9b-37bf-4ffb-8375-a506862fa90c" providerId="ADAL" clId="{C353629A-ABA5-41BE-8936-71576F2508C2}" dt="2024-02-07T05:40:54.165" v="1055" actId="20577"/>
        <pc:sldMkLst>
          <pc:docMk/>
          <pc:sldMk cId="0" sldId="256"/>
        </pc:sldMkLst>
        <pc:spChg chg="mod">
          <ac:chgData name="Gwen Wilson" userId="266d2e9b-37bf-4ffb-8375-a506862fa90c" providerId="ADAL" clId="{C353629A-ABA5-41BE-8936-71576F2508C2}" dt="2024-02-07T05:28:52.761" v="299" actId="20577"/>
          <ac:spMkLst>
            <pc:docMk/>
            <pc:sldMk cId="0" sldId="256"/>
            <ac:spMk id="15" creationId="{00000000-0000-0000-0000-000000000000}"/>
          </ac:spMkLst>
        </pc:spChg>
        <pc:spChg chg="mod">
          <ac:chgData name="Gwen Wilson" userId="266d2e9b-37bf-4ffb-8375-a506862fa90c" providerId="ADAL" clId="{C353629A-ABA5-41BE-8936-71576F2508C2}" dt="2024-02-07T05:27:24.107" v="178" actId="20577"/>
          <ac:spMkLst>
            <pc:docMk/>
            <pc:sldMk cId="0" sldId="256"/>
            <ac:spMk id="16" creationId="{00000000-0000-0000-0000-000000000000}"/>
          </ac:spMkLst>
        </pc:spChg>
        <pc:spChg chg="mod">
          <ac:chgData name="Gwen Wilson" userId="266d2e9b-37bf-4ffb-8375-a506862fa90c" providerId="ADAL" clId="{C353629A-ABA5-41BE-8936-71576F2508C2}" dt="2024-02-07T05:40:54.165" v="1055" actId="20577"/>
          <ac:spMkLst>
            <pc:docMk/>
            <pc:sldMk cId="0" sldId="256"/>
            <ac:spMk id="17" creationId="{00000000-0000-0000-0000-000000000000}"/>
          </ac:spMkLst>
        </pc:spChg>
        <pc:grpChg chg="mod">
          <ac:chgData name="Gwen Wilson" userId="266d2e9b-37bf-4ffb-8375-a506862fa90c" providerId="ADAL" clId="{C353629A-ABA5-41BE-8936-71576F2508C2}" dt="2024-02-07T05:25:32.956" v="14" actId="1076"/>
          <ac:grpSpMkLst>
            <pc:docMk/>
            <pc:sldMk cId="0" sldId="256"/>
            <ac:grpSpMk id="5" creationId="{00000000-0000-0000-0000-000000000000}"/>
          </ac:grpSpMkLst>
        </pc:grpChg>
      </pc:sldChg>
      <pc:sldChg chg="addSp delSp modSp del mod">
        <pc:chgData name="Gwen Wilson" userId="266d2e9b-37bf-4ffb-8375-a506862fa90c" providerId="ADAL" clId="{C353629A-ABA5-41BE-8936-71576F2508C2}" dt="2024-02-07T05:31:44.035" v="392" actId="2696"/>
        <pc:sldMkLst>
          <pc:docMk/>
          <pc:sldMk cId="4261430721" sldId="289"/>
        </pc:sldMkLst>
        <pc:spChg chg="mod">
          <ac:chgData name="Gwen Wilson" userId="266d2e9b-37bf-4ffb-8375-a506862fa90c" providerId="ADAL" clId="{C353629A-ABA5-41BE-8936-71576F2508C2}" dt="2024-02-07T05:31:35.357" v="388" actId="20577"/>
          <ac:spMkLst>
            <pc:docMk/>
            <pc:sldMk cId="4261430721" sldId="289"/>
            <ac:spMk id="6" creationId="{6096AD00-DA39-DFD3-D0A0-9D42175D995F}"/>
          </ac:spMkLst>
        </pc:spChg>
        <pc:spChg chg="add del mod">
          <ac:chgData name="Gwen Wilson" userId="266d2e9b-37bf-4ffb-8375-a506862fa90c" providerId="ADAL" clId="{C353629A-ABA5-41BE-8936-71576F2508C2}" dt="2024-02-07T05:31:37.022" v="391" actId="478"/>
          <ac:spMkLst>
            <pc:docMk/>
            <pc:sldMk cId="4261430721" sldId="289"/>
            <ac:spMk id="7" creationId="{8B500337-FDD9-2576-999C-5686064C522E}"/>
          </ac:spMkLst>
        </pc:spChg>
        <pc:spChg chg="mod">
          <ac:chgData name="Gwen Wilson" userId="266d2e9b-37bf-4ffb-8375-a506862fa90c" providerId="ADAL" clId="{C353629A-ABA5-41BE-8936-71576F2508C2}" dt="2024-02-07T05:31:32.707" v="384" actId="20577"/>
          <ac:spMkLst>
            <pc:docMk/>
            <pc:sldMk cId="4261430721" sldId="289"/>
            <ac:spMk id="23" creationId="{00000000-0000-0000-0000-000000000000}"/>
          </ac:spMkLst>
        </pc:spChg>
        <pc:grpChg chg="mod">
          <ac:chgData name="Gwen Wilson" userId="266d2e9b-37bf-4ffb-8375-a506862fa90c" providerId="ADAL" clId="{C353629A-ABA5-41BE-8936-71576F2508C2}" dt="2024-02-07T05:31:36.104" v="390" actId="1076"/>
          <ac:grpSpMkLst>
            <pc:docMk/>
            <pc:sldMk cId="4261430721" sldId="289"/>
            <ac:grpSpMk id="5" creationId="{2FC930EF-1B5C-8D19-6EB7-2B4BDA5E7A83}"/>
          </ac:grpSpMkLst>
        </pc:grpChg>
        <pc:graphicFrameChg chg="add mod">
          <ac:chgData name="Gwen Wilson" userId="266d2e9b-37bf-4ffb-8375-a506862fa90c" providerId="ADAL" clId="{C353629A-ABA5-41BE-8936-71576F2508C2}" dt="2024-02-07T05:29:48.015" v="325"/>
          <ac:graphicFrameMkLst>
            <pc:docMk/>
            <pc:sldMk cId="4261430721" sldId="289"/>
            <ac:graphicFrameMk id="8" creationId="{D12A9D10-C143-7989-7B34-FA19A04AA054}"/>
          </ac:graphicFrameMkLst>
        </pc:graphicFrameChg>
        <pc:graphicFrameChg chg="add del mod">
          <ac:chgData name="Gwen Wilson" userId="266d2e9b-37bf-4ffb-8375-a506862fa90c" providerId="ADAL" clId="{C353629A-ABA5-41BE-8936-71576F2508C2}" dt="2024-02-07T05:31:29.480" v="374"/>
          <ac:graphicFrameMkLst>
            <pc:docMk/>
            <pc:sldMk cId="4261430721" sldId="289"/>
            <ac:graphicFrameMk id="9" creationId="{A5093486-0AF1-BF79-C9B6-E12AEB0ABE8D}"/>
          </ac:graphicFrameMkLst>
        </pc:graphicFrameChg>
      </pc:sldChg>
      <pc:sldChg chg="modSp mod">
        <pc:chgData name="Gwen Wilson" userId="266d2e9b-37bf-4ffb-8375-a506862fa90c" providerId="ADAL" clId="{C353629A-ABA5-41BE-8936-71576F2508C2}" dt="2024-02-07T06:29:29.991" v="2391" actId="255"/>
        <pc:sldMkLst>
          <pc:docMk/>
          <pc:sldMk cId="1659190513" sldId="336"/>
        </pc:sldMkLst>
        <pc:spChg chg="mod">
          <ac:chgData name="Gwen Wilson" userId="266d2e9b-37bf-4ffb-8375-a506862fa90c" providerId="ADAL" clId="{C353629A-ABA5-41BE-8936-71576F2508C2}" dt="2024-02-07T06:29:29.991" v="2391" actId="255"/>
          <ac:spMkLst>
            <pc:docMk/>
            <pc:sldMk cId="1659190513" sldId="336"/>
            <ac:spMk id="4" creationId="{E8C63897-845E-69F6-D12C-B834FE122440}"/>
          </ac:spMkLst>
        </pc:spChg>
      </pc:sldChg>
      <pc:sldChg chg="del">
        <pc:chgData name="Gwen Wilson" userId="266d2e9b-37bf-4ffb-8375-a506862fa90c" providerId="ADAL" clId="{C353629A-ABA5-41BE-8936-71576F2508C2}" dt="2024-02-07T06:28:31.465" v="2343" actId="2696"/>
        <pc:sldMkLst>
          <pc:docMk/>
          <pc:sldMk cId="4062985438" sldId="337"/>
        </pc:sldMkLst>
      </pc:sldChg>
      <pc:sldChg chg="modSp mod">
        <pc:chgData name="Gwen Wilson" userId="266d2e9b-37bf-4ffb-8375-a506862fa90c" providerId="ADAL" clId="{C353629A-ABA5-41BE-8936-71576F2508C2}" dt="2024-02-07T05:47:19.085" v="1214" actId="20577"/>
        <pc:sldMkLst>
          <pc:docMk/>
          <pc:sldMk cId="1804898002" sldId="339"/>
        </pc:sldMkLst>
        <pc:spChg chg="mod">
          <ac:chgData name="Gwen Wilson" userId="266d2e9b-37bf-4ffb-8375-a506862fa90c" providerId="ADAL" clId="{C353629A-ABA5-41BE-8936-71576F2508C2}" dt="2024-02-07T05:47:19.085" v="1214" actId="20577"/>
          <ac:spMkLst>
            <pc:docMk/>
            <pc:sldMk cId="1804898002" sldId="339"/>
            <ac:spMk id="7" creationId="{8B500337-FDD9-2576-999C-5686064C522E}"/>
          </ac:spMkLst>
        </pc:spChg>
        <pc:spChg chg="mod">
          <ac:chgData name="Gwen Wilson" userId="266d2e9b-37bf-4ffb-8375-a506862fa90c" providerId="ADAL" clId="{C353629A-ABA5-41BE-8936-71576F2508C2}" dt="2024-02-07T05:40:32.837" v="1030" actId="20577"/>
          <ac:spMkLst>
            <pc:docMk/>
            <pc:sldMk cId="1804898002" sldId="339"/>
            <ac:spMk id="23" creationId="{00000000-0000-0000-0000-000000000000}"/>
          </ac:spMkLst>
        </pc:spChg>
      </pc:sldChg>
      <pc:sldChg chg="del">
        <pc:chgData name="Gwen Wilson" userId="266d2e9b-37bf-4ffb-8375-a506862fa90c" providerId="ADAL" clId="{C353629A-ABA5-41BE-8936-71576F2508C2}" dt="2024-02-07T06:28:44.268" v="2346" actId="2696"/>
        <pc:sldMkLst>
          <pc:docMk/>
          <pc:sldMk cId="1519818022" sldId="340"/>
        </pc:sldMkLst>
      </pc:sldChg>
      <pc:sldChg chg="new del">
        <pc:chgData name="Gwen Wilson" userId="266d2e9b-37bf-4ffb-8375-a506862fa90c" providerId="ADAL" clId="{C353629A-ABA5-41BE-8936-71576F2508C2}" dt="2024-02-07T05:25:58.214" v="21" actId="2696"/>
        <pc:sldMkLst>
          <pc:docMk/>
          <pc:sldMk cId="2311125296" sldId="341"/>
        </pc:sldMkLst>
      </pc:sldChg>
      <pc:sldChg chg="modSp add mod ord">
        <pc:chgData name="Gwen Wilson" userId="266d2e9b-37bf-4ffb-8375-a506862fa90c" providerId="ADAL" clId="{C353629A-ABA5-41BE-8936-71576F2508C2}" dt="2024-02-07T05:47:07.496" v="1210" actId="20577"/>
        <pc:sldMkLst>
          <pc:docMk/>
          <pc:sldMk cId="2867025382" sldId="341"/>
        </pc:sldMkLst>
        <pc:spChg chg="mod">
          <ac:chgData name="Gwen Wilson" userId="266d2e9b-37bf-4ffb-8375-a506862fa90c" providerId="ADAL" clId="{C353629A-ABA5-41BE-8936-71576F2508C2}" dt="2024-02-07T05:47:07.496" v="1210" actId="20577"/>
          <ac:spMkLst>
            <pc:docMk/>
            <pc:sldMk cId="2867025382" sldId="341"/>
            <ac:spMk id="7" creationId="{FD3D67F8-097C-BDD5-4573-1BEC908E7A13}"/>
          </ac:spMkLst>
        </pc:spChg>
      </pc:sldChg>
      <pc:sldChg chg="modSp add mod">
        <pc:chgData name="Gwen Wilson" userId="266d2e9b-37bf-4ffb-8375-a506862fa90c" providerId="ADAL" clId="{C353629A-ABA5-41BE-8936-71576F2508C2}" dt="2024-02-07T05:51:31.885" v="1296" actId="20577"/>
        <pc:sldMkLst>
          <pc:docMk/>
          <pc:sldMk cId="3780688446" sldId="342"/>
        </pc:sldMkLst>
        <pc:spChg chg="mod">
          <ac:chgData name="Gwen Wilson" userId="266d2e9b-37bf-4ffb-8375-a506862fa90c" providerId="ADAL" clId="{C353629A-ABA5-41BE-8936-71576F2508C2}" dt="2024-02-07T05:51:31.885" v="1296" actId="20577"/>
          <ac:spMkLst>
            <pc:docMk/>
            <pc:sldMk cId="3780688446" sldId="342"/>
            <ac:spMk id="7" creationId="{AA99AEDC-6379-AA01-EDFB-1691E260C242}"/>
          </ac:spMkLst>
        </pc:spChg>
      </pc:sldChg>
      <pc:sldChg chg="add del">
        <pc:chgData name="Gwen Wilson" userId="266d2e9b-37bf-4ffb-8375-a506862fa90c" providerId="ADAL" clId="{C353629A-ABA5-41BE-8936-71576F2508C2}" dt="2024-02-07T05:52:11.425" v="1298" actId="2890"/>
        <pc:sldMkLst>
          <pc:docMk/>
          <pc:sldMk cId="859599219" sldId="343"/>
        </pc:sldMkLst>
      </pc:sldChg>
      <pc:sldChg chg="modSp add mod">
        <pc:chgData name="Gwen Wilson" userId="266d2e9b-37bf-4ffb-8375-a506862fa90c" providerId="ADAL" clId="{C353629A-ABA5-41BE-8936-71576F2508C2}" dt="2024-02-07T06:31:00.804" v="2395" actId="20577"/>
        <pc:sldMkLst>
          <pc:docMk/>
          <pc:sldMk cId="2667766281" sldId="343"/>
        </pc:sldMkLst>
        <pc:spChg chg="mod">
          <ac:chgData name="Gwen Wilson" userId="266d2e9b-37bf-4ffb-8375-a506862fa90c" providerId="ADAL" clId="{C353629A-ABA5-41BE-8936-71576F2508C2}" dt="2024-02-07T06:31:00.804" v="2395" actId="20577"/>
          <ac:spMkLst>
            <pc:docMk/>
            <pc:sldMk cId="2667766281" sldId="343"/>
            <ac:spMk id="7" creationId="{8C208145-DD0C-858E-C57B-7B72E2113697}"/>
          </ac:spMkLst>
        </pc:spChg>
      </pc:sldChg>
      <pc:sldChg chg="modSp add mod">
        <pc:chgData name="Gwen Wilson" userId="266d2e9b-37bf-4ffb-8375-a506862fa90c" providerId="ADAL" clId="{C353629A-ABA5-41BE-8936-71576F2508C2}" dt="2024-02-07T05:59:36.276" v="1581" actId="5793"/>
        <pc:sldMkLst>
          <pc:docMk/>
          <pc:sldMk cId="2233750325" sldId="344"/>
        </pc:sldMkLst>
        <pc:spChg chg="mod">
          <ac:chgData name="Gwen Wilson" userId="266d2e9b-37bf-4ffb-8375-a506862fa90c" providerId="ADAL" clId="{C353629A-ABA5-41BE-8936-71576F2508C2}" dt="2024-02-07T05:59:36.276" v="1581" actId="5793"/>
          <ac:spMkLst>
            <pc:docMk/>
            <pc:sldMk cId="2233750325" sldId="344"/>
            <ac:spMk id="7" creationId="{677902BF-AD04-49CC-59E0-38043D2011FA}"/>
          </ac:spMkLst>
        </pc:spChg>
      </pc:sldChg>
      <pc:sldChg chg="modSp add mod">
        <pc:chgData name="Gwen Wilson" userId="266d2e9b-37bf-4ffb-8375-a506862fa90c" providerId="ADAL" clId="{C353629A-ABA5-41BE-8936-71576F2508C2}" dt="2024-02-07T06:04:03.867" v="1653" actId="20577"/>
        <pc:sldMkLst>
          <pc:docMk/>
          <pc:sldMk cId="1156380521" sldId="345"/>
        </pc:sldMkLst>
        <pc:spChg chg="mod">
          <ac:chgData name="Gwen Wilson" userId="266d2e9b-37bf-4ffb-8375-a506862fa90c" providerId="ADAL" clId="{C353629A-ABA5-41BE-8936-71576F2508C2}" dt="2024-02-07T06:04:03.867" v="1653" actId="20577"/>
          <ac:spMkLst>
            <pc:docMk/>
            <pc:sldMk cId="1156380521" sldId="345"/>
            <ac:spMk id="7" creationId="{2D41E166-09CF-4AFA-CB19-FB06CAECEE9F}"/>
          </ac:spMkLst>
        </pc:spChg>
      </pc:sldChg>
      <pc:sldChg chg="modSp add mod ord">
        <pc:chgData name="Gwen Wilson" userId="266d2e9b-37bf-4ffb-8375-a506862fa90c" providerId="ADAL" clId="{C353629A-ABA5-41BE-8936-71576F2508C2}" dt="2024-02-07T06:07:31.055" v="1825" actId="20577"/>
        <pc:sldMkLst>
          <pc:docMk/>
          <pc:sldMk cId="2083341850" sldId="346"/>
        </pc:sldMkLst>
        <pc:spChg chg="mod">
          <ac:chgData name="Gwen Wilson" userId="266d2e9b-37bf-4ffb-8375-a506862fa90c" providerId="ADAL" clId="{C353629A-ABA5-41BE-8936-71576F2508C2}" dt="2024-02-07T06:07:31.055" v="1825" actId="20577"/>
          <ac:spMkLst>
            <pc:docMk/>
            <pc:sldMk cId="2083341850" sldId="346"/>
            <ac:spMk id="7" creationId="{79340782-CF43-F81F-EA4B-54B20D8712A1}"/>
          </ac:spMkLst>
        </pc:spChg>
      </pc:sldChg>
      <pc:sldChg chg="modSp add mod">
        <pc:chgData name="Gwen Wilson" userId="266d2e9b-37bf-4ffb-8375-a506862fa90c" providerId="ADAL" clId="{C353629A-ABA5-41BE-8936-71576F2508C2}" dt="2024-02-07T06:09:36.607" v="1856" actId="20577"/>
        <pc:sldMkLst>
          <pc:docMk/>
          <pc:sldMk cId="20661923" sldId="347"/>
        </pc:sldMkLst>
        <pc:spChg chg="mod">
          <ac:chgData name="Gwen Wilson" userId="266d2e9b-37bf-4ffb-8375-a506862fa90c" providerId="ADAL" clId="{C353629A-ABA5-41BE-8936-71576F2508C2}" dt="2024-02-07T06:09:36.607" v="1856" actId="20577"/>
          <ac:spMkLst>
            <pc:docMk/>
            <pc:sldMk cId="20661923" sldId="347"/>
            <ac:spMk id="7" creationId="{EDCC718E-4A86-4E91-4A92-66645C75C0BF}"/>
          </ac:spMkLst>
        </pc:spChg>
      </pc:sldChg>
      <pc:sldChg chg="modSp add mod">
        <pc:chgData name="Gwen Wilson" userId="266d2e9b-37bf-4ffb-8375-a506862fa90c" providerId="ADAL" clId="{C353629A-ABA5-41BE-8936-71576F2508C2}" dt="2024-02-07T06:13:53.614" v="1944" actId="20577"/>
        <pc:sldMkLst>
          <pc:docMk/>
          <pc:sldMk cId="2601203214" sldId="348"/>
        </pc:sldMkLst>
        <pc:spChg chg="mod">
          <ac:chgData name="Gwen Wilson" userId="266d2e9b-37bf-4ffb-8375-a506862fa90c" providerId="ADAL" clId="{C353629A-ABA5-41BE-8936-71576F2508C2}" dt="2024-02-07T06:13:53.614" v="1944" actId="20577"/>
          <ac:spMkLst>
            <pc:docMk/>
            <pc:sldMk cId="2601203214" sldId="348"/>
            <ac:spMk id="7" creationId="{C40115B3-B45B-515F-8594-D724269FA2A0}"/>
          </ac:spMkLst>
        </pc:spChg>
      </pc:sldChg>
      <pc:sldChg chg="modSp add mod">
        <pc:chgData name="Gwen Wilson" userId="266d2e9b-37bf-4ffb-8375-a506862fa90c" providerId="ADAL" clId="{C353629A-ABA5-41BE-8936-71576F2508C2}" dt="2024-02-07T06:15:47.254" v="2016" actId="122"/>
        <pc:sldMkLst>
          <pc:docMk/>
          <pc:sldMk cId="4071433756" sldId="349"/>
        </pc:sldMkLst>
        <pc:spChg chg="mod">
          <ac:chgData name="Gwen Wilson" userId="266d2e9b-37bf-4ffb-8375-a506862fa90c" providerId="ADAL" clId="{C353629A-ABA5-41BE-8936-71576F2508C2}" dt="2024-02-07T06:15:47.254" v="2016" actId="122"/>
          <ac:spMkLst>
            <pc:docMk/>
            <pc:sldMk cId="4071433756" sldId="349"/>
            <ac:spMk id="7" creationId="{FE9B2472-B851-1BBF-56C7-99DC66E460BF}"/>
          </ac:spMkLst>
        </pc:spChg>
      </pc:sldChg>
      <pc:sldChg chg="modSp add mod">
        <pc:chgData name="Gwen Wilson" userId="266d2e9b-37bf-4ffb-8375-a506862fa90c" providerId="ADAL" clId="{C353629A-ABA5-41BE-8936-71576F2508C2}" dt="2024-02-07T06:18:03.126" v="2058" actId="20577"/>
        <pc:sldMkLst>
          <pc:docMk/>
          <pc:sldMk cId="4093208241" sldId="350"/>
        </pc:sldMkLst>
        <pc:spChg chg="mod">
          <ac:chgData name="Gwen Wilson" userId="266d2e9b-37bf-4ffb-8375-a506862fa90c" providerId="ADAL" clId="{C353629A-ABA5-41BE-8936-71576F2508C2}" dt="2024-02-07T06:18:03.126" v="2058" actId="20577"/>
          <ac:spMkLst>
            <pc:docMk/>
            <pc:sldMk cId="4093208241" sldId="350"/>
            <ac:spMk id="7" creationId="{D7BF71FA-E509-E412-0069-FF73BD36033D}"/>
          </ac:spMkLst>
        </pc:spChg>
      </pc:sldChg>
      <pc:sldChg chg="modSp add mod">
        <pc:chgData name="Gwen Wilson" userId="266d2e9b-37bf-4ffb-8375-a506862fa90c" providerId="ADAL" clId="{C353629A-ABA5-41BE-8936-71576F2508C2}" dt="2024-02-07T06:34:56.290" v="2396" actId="20577"/>
        <pc:sldMkLst>
          <pc:docMk/>
          <pc:sldMk cId="521232404" sldId="351"/>
        </pc:sldMkLst>
        <pc:spChg chg="mod">
          <ac:chgData name="Gwen Wilson" userId="266d2e9b-37bf-4ffb-8375-a506862fa90c" providerId="ADAL" clId="{C353629A-ABA5-41BE-8936-71576F2508C2}" dt="2024-02-07T06:34:56.290" v="2396" actId="20577"/>
          <ac:spMkLst>
            <pc:docMk/>
            <pc:sldMk cId="521232404" sldId="351"/>
            <ac:spMk id="7" creationId="{42D2FE5A-E5BD-EFCF-BDF3-D3C05A26A7B6}"/>
          </ac:spMkLst>
        </pc:spChg>
      </pc:sldChg>
      <pc:sldChg chg="modSp add mod">
        <pc:chgData name="Gwen Wilson" userId="266d2e9b-37bf-4ffb-8375-a506862fa90c" providerId="ADAL" clId="{C353629A-ABA5-41BE-8936-71576F2508C2}" dt="2024-02-07T06:23:41.429" v="2198" actId="20577"/>
        <pc:sldMkLst>
          <pc:docMk/>
          <pc:sldMk cId="1920966736" sldId="352"/>
        </pc:sldMkLst>
        <pc:spChg chg="mod">
          <ac:chgData name="Gwen Wilson" userId="266d2e9b-37bf-4ffb-8375-a506862fa90c" providerId="ADAL" clId="{C353629A-ABA5-41BE-8936-71576F2508C2}" dt="2024-02-07T06:23:41.429" v="2198" actId="20577"/>
          <ac:spMkLst>
            <pc:docMk/>
            <pc:sldMk cId="1920966736" sldId="352"/>
            <ac:spMk id="7" creationId="{9BCAA954-7DDB-AF5B-EB99-DEB984199FC0}"/>
          </ac:spMkLst>
        </pc:spChg>
      </pc:sldChg>
      <pc:sldChg chg="modSp add mod">
        <pc:chgData name="Gwen Wilson" userId="266d2e9b-37bf-4ffb-8375-a506862fa90c" providerId="ADAL" clId="{C353629A-ABA5-41BE-8936-71576F2508C2}" dt="2024-02-07T06:25:50.963" v="2248" actId="20577"/>
        <pc:sldMkLst>
          <pc:docMk/>
          <pc:sldMk cId="1908936463" sldId="353"/>
        </pc:sldMkLst>
        <pc:spChg chg="mod">
          <ac:chgData name="Gwen Wilson" userId="266d2e9b-37bf-4ffb-8375-a506862fa90c" providerId="ADAL" clId="{C353629A-ABA5-41BE-8936-71576F2508C2}" dt="2024-02-07T06:25:50.963" v="2248" actId="20577"/>
          <ac:spMkLst>
            <pc:docMk/>
            <pc:sldMk cId="1908936463" sldId="353"/>
            <ac:spMk id="7" creationId="{16FD185E-0259-B268-D403-3D37B7FE34E6}"/>
          </ac:spMkLst>
        </pc:spChg>
      </pc:sldChg>
      <pc:sldChg chg="modSp add mod">
        <pc:chgData name="Gwen Wilson" userId="266d2e9b-37bf-4ffb-8375-a506862fa90c" providerId="ADAL" clId="{C353629A-ABA5-41BE-8936-71576F2508C2}" dt="2024-02-07T06:27:09.410" v="2263" actId="20577"/>
        <pc:sldMkLst>
          <pc:docMk/>
          <pc:sldMk cId="993622653" sldId="354"/>
        </pc:sldMkLst>
        <pc:spChg chg="mod">
          <ac:chgData name="Gwen Wilson" userId="266d2e9b-37bf-4ffb-8375-a506862fa90c" providerId="ADAL" clId="{C353629A-ABA5-41BE-8936-71576F2508C2}" dt="2024-02-07T06:27:09.410" v="2263" actId="20577"/>
          <ac:spMkLst>
            <pc:docMk/>
            <pc:sldMk cId="993622653" sldId="354"/>
            <ac:spMk id="7" creationId="{8C6905B4-5106-E212-204B-A2DF016490B3}"/>
          </ac:spMkLst>
        </pc:spChg>
      </pc:sldChg>
      <pc:sldChg chg="modSp add del mod">
        <pc:chgData name="Gwen Wilson" userId="266d2e9b-37bf-4ffb-8375-a506862fa90c" providerId="ADAL" clId="{C353629A-ABA5-41BE-8936-71576F2508C2}" dt="2024-02-07T06:28:55.875" v="2347" actId="2696"/>
        <pc:sldMkLst>
          <pc:docMk/>
          <pc:sldMk cId="975677606" sldId="355"/>
        </pc:sldMkLst>
        <pc:spChg chg="mod">
          <ac:chgData name="Gwen Wilson" userId="266d2e9b-37bf-4ffb-8375-a506862fa90c" providerId="ADAL" clId="{C353629A-ABA5-41BE-8936-71576F2508C2}" dt="2024-02-07T06:28:20.340" v="2342" actId="114"/>
          <ac:spMkLst>
            <pc:docMk/>
            <pc:sldMk cId="975677606" sldId="355"/>
            <ac:spMk id="7" creationId="{5D775EFA-18C1-3360-0E27-A8574AB7249E}"/>
          </ac:spMkLst>
        </pc:spChg>
      </pc:sldChg>
    </pc:docChg>
  </pc:docChgLst>
  <pc:docChgLst>
    <pc:chgData name="Patrick King" userId="S::patrick@scsi.ie::d52d5356-9869-433c-826c-34447ccc18bc" providerId="AD" clId="Web-{CF331CF0-0B51-96D2-A9A3-A50E3FF7C2D1}"/>
    <pc:docChg chg="addSld delSld modSld">
      <pc:chgData name="Patrick King" userId="S::patrick@scsi.ie::d52d5356-9869-433c-826c-34447ccc18bc" providerId="AD" clId="Web-{CF331CF0-0B51-96D2-A9A3-A50E3FF7C2D1}" dt="2024-02-07T15:06:11.266" v="1488"/>
      <pc:docMkLst>
        <pc:docMk/>
      </pc:docMkLst>
      <pc:sldChg chg="addSp delSp modSp">
        <pc:chgData name="Patrick King" userId="S::patrick@scsi.ie::d52d5356-9869-433c-826c-34447ccc18bc" providerId="AD" clId="Web-{CF331CF0-0B51-96D2-A9A3-A50E3FF7C2D1}" dt="2024-02-07T15:05:06.702" v="1481" actId="1076"/>
        <pc:sldMkLst>
          <pc:docMk/>
          <pc:sldMk cId="0" sldId="256"/>
        </pc:sldMkLst>
        <pc:spChg chg="mod">
          <ac:chgData name="Patrick King" userId="S::patrick@scsi.ie::d52d5356-9869-433c-826c-34447ccc18bc" providerId="AD" clId="Web-{CF331CF0-0B51-96D2-A9A3-A50E3FF7C2D1}" dt="2024-02-07T15:04:55.311" v="1479" actId="1076"/>
          <ac:spMkLst>
            <pc:docMk/>
            <pc:sldMk cId="0" sldId="256"/>
            <ac:spMk id="15" creationId="{00000000-0000-0000-0000-000000000000}"/>
          </ac:spMkLst>
        </pc:spChg>
        <pc:spChg chg="mod">
          <ac:chgData name="Patrick King" userId="S::patrick@scsi.ie::d52d5356-9869-433c-826c-34447ccc18bc" providerId="AD" clId="Web-{CF331CF0-0B51-96D2-A9A3-A50E3FF7C2D1}" dt="2024-02-07T15:04:47.607" v="1477" actId="1076"/>
          <ac:spMkLst>
            <pc:docMk/>
            <pc:sldMk cId="0" sldId="256"/>
            <ac:spMk id="17" creationId="{00000000-0000-0000-0000-000000000000}"/>
          </ac:spMkLst>
        </pc:spChg>
        <pc:grpChg chg="mod">
          <ac:chgData name="Patrick King" userId="S::patrick@scsi.ie::d52d5356-9869-433c-826c-34447ccc18bc" providerId="AD" clId="Web-{CF331CF0-0B51-96D2-A9A3-A50E3FF7C2D1}" dt="2024-02-07T15:05:06.702" v="1481" actId="1076"/>
          <ac:grpSpMkLst>
            <pc:docMk/>
            <pc:sldMk cId="0" sldId="256"/>
            <ac:grpSpMk id="5" creationId="{00000000-0000-0000-0000-000000000000}"/>
          </ac:grpSpMkLst>
        </pc:grpChg>
        <pc:grpChg chg="mod">
          <ac:chgData name="Patrick King" userId="S::patrick@scsi.ie::d52d5356-9869-433c-826c-34447ccc18bc" providerId="AD" clId="Web-{CF331CF0-0B51-96D2-A9A3-A50E3FF7C2D1}" dt="2024-02-07T15:04:50.576" v="1478" actId="1076"/>
          <ac:grpSpMkLst>
            <pc:docMk/>
            <pc:sldMk cId="0" sldId="256"/>
            <ac:grpSpMk id="7" creationId="{00000000-0000-0000-0000-000000000000}"/>
          </ac:grpSpMkLst>
        </pc:grpChg>
        <pc:grpChg chg="mod">
          <ac:chgData name="Patrick King" userId="S::patrick@scsi.ie::d52d5356-9869-433c-826c-34447ccc18bc" providerId="AD" clId="Web-{CF331CF0-0B51-96D2-A9A3-A50E3FF7C2D1}" dt="2024-02-07T15:05:01.795" v="1480" actId="1076"/>
          <ac:grpSpMkLst>
            <pc:docMk/>
            <pc:sldMk cId="0" sldId="256"/>
            <ac:grpSpMk id="14" creationId="{00000000-0000-0000-0000-000000000000}"/>
          </ac:grpSpMkLst>
        </pc:grpChg>
        <pc:picChg chg="del mod">
          <ac:chgData name="Patrick King" userId="S::patrick@scsi.ie::d52d5356-9869-433c-826c-34447ccc18bc" providerId="AD" clId="Web-{CF331CF0-0B51-96D2-A9A3-A50E3FF7C2D1}" dt="2024-02-07T15:04:25.263" v="1474"/>
          <ac:picMkLst>
            <pc:docMk/>
            <pc:sldMk cId="0" sldId="256"/>
            <ac:picMk id="2" creationId="{00000000-0000-0000-0000-000000000000}"/>
          </ac:picMkLst>
        </pc:picChg>
        <pc:picChg chg="add del mod modCrop">
          <ac:chgData name="Patrick King" userId="S::patrick@scsi.ie::d52d5356-9869-433c-826c-34447ccc18bc" providerId="AD" clId="Web-{CF331CF0-0B51-96D2-A9A3-A50E3FF7C2D1}" dt="2024-02-07T13:45:04.123" v="58"/>
          <ac:picMkLst>
            <pc:docMk/>
            <pc:sldMk cId="0" sldId="256"/>
            <ac:picMk id="10" creationId="{96FCDA1B-AA97-83E8-E4B2-27DF18ECBFDB}"/>
          </ac:picMkLst>
        </pc:picChg>
        <pc:picChg chg="add ord">
          <ac:chgData name="Patrick King" userId="S::patrick@scsi.ie::d52d5356-9869-433c-826c-34447ccc18bc" providerId="AD" clId="Web-{CF331CF0-0B51-96D2-A9A3-A50E3FF7C2D1}" dt="2024-02-07T15:04:21.247" v="1472"/>
          <ac:picMkLst>
            <pc:docMk/>
            <pc:sldMk cId="0" sldId="256"/>
            <ac:picMk id="12" creationId="{9F762E2C-FA42-707A-BBDA-4D035451D050}"/>
          </ac:picMkLst>
        </pc:picChg>
      </pc:sldChg>
      <pc:sldChg chg="addSp modSp">
        <pc:chgData name="Patrick King" userId="S::patrick@scsi.ie::d52d5356-9869-433c-826c-34447ccc18bc" providerId="AD" clId="Web-{CF331CF0-0B51-96D2-A9A3-A50E3FF7C2D1}" dt="2024-02-07T15:05:58.079" v="1486" actId="1076"/>
        <pc:sldMkLst>
          <pc:docMk/>
          <pc:sldMk cId="1659190513" sldId="336"/>
        </pc:sldMkLst>
        <pc:spChg chg="mod">
          <ac:chgData name="Patrick King" userId="S::patrick@scsi.ie::d52d5356-9869-433c-826c-34447ccc18bc" providerId="AD" clId="Web-{CF331CF0-0B51-96D2-A9A3-A50E3FF7C2D1}" dt="2024-02-07T15:05:58.079" v="1486" actId="1076"/>
          <ac:spMkLst>
            <pc:docMk/>
            <pc:sldMk cId="1659190513" sldId="336"/>
            <ac:spMk id="4" creationId="{E8C63897-845E-69F6-D12C-B834FE122440}"/>
          </ac:spMkLst>
        </pc:spChg>
        <pc:picChg chg="add mod ord">
          <ac:chgData name="Patrick King" userId="S::patrick@scsi.ie::d52d5356-9869-433c-826c-34447ccc18bc" providerId="AD" clId="Web-{CF331CF0-0B51-96D2-A9A3-A50E3FF7C2D1}" dt="2024-02-07T15:05:44.578" v="1485"/>
          <ac:picMkLst>
            <pc:docMk/>
            <pc:sldMk cId="1659190513" sldId="336"/>
            <ac:picMk id="3" creationId="{9178AFFA-3D79-342F-0D6A-32DFFD79121D}"/>
          </ac:picMkLst>
        </pc:picChg>
      </pc:sldChg>
      <pc:sldChg chg="modSp">
        <pc:chgData name="Patrick King" userId="S::patrick@scsi.ie::d52d5356-9869-433c-826c-34447ccc18bc" providerId="AD" clId="Web-{CF331CF0-0B51-96D2-A9A3-A50E3FF7C2D1}" dt="2024-02-07T13:29:15.084" v="45" actId="1076"/>
        <pc:sldMkLst>
          <pc:docMk/>
          <pc:sldMk cId="1804898002" sldId="339"/>
        </pc:sldMkLst>
        <pc:spChg chg="mod">
          <ac:chgData name="Patrick King" userId="S::patrick@scsi.ie::d52d5356-9869-433c-826c-34447ccc18bc" providerId="AD" clId="Web-{CF331CF0-0B51-96D2-A9A3-A50E3FF7C2D1}" dt="2024-02-07T13:29:15.084" v="45" actId="1076"/>
          <ac:spMkLst>
            <pc:docMk/>
            <pc:sldMk cId="1804898002" sldId="339"/>
            <ac:spMk id="7" creationId="{8B500337-FDD9-2576-999C-5686064C522E}"/>
          </ac:spMkLst>
        </pc:spChg>
      </pc:sldChg>
      <pc:sldChg chg="modSp">
        <pc:chgData name="Patrick King" userId="S::patrick@scsi.ie::d52d5356-9869-433c-826c-34447ccc18bc" providerId="AD" clId="Web-{CF331CF0-0B51-96D2-A9A3-A50E3FF7C2D1}" dt="2024-02-07T14:17:17.842" v="231" actId="20577"/>
        <pc:sldMkLst>
          <pc:docMk/>
          <pc:sldMk cId="2867025382" sldId="341"/>
        </pc:sldMkLst>
        <pc:spChg chg="mod">
          <ac:chgData name="Patrick King" userId="S::patrick@scsi.ie::d52d5356-9869-433c-826c-34447ccc18bc" providerId="AD" clId="Web-{CF331CF0-0B51-96D2-A9A3-A50E3FF7C2D1}" dt="2024-02-07T14:12:29.598" v="71" actId="1076"/>
          <ac:spMkLst>
            <pc:docMk/>
            <pc:sldMk cId="2867025382" sldId="341"/>
            <ac:spMk id="7" creationId="{FD3D67F8-097C-BDD5-4573-1BEC908E7A13}"/>
          </ac:spMkLst>
        </pc:spChg>
        <pc:spChg chg="mod">
          <ac:chgData name="Patrick King" userId="S::patrick@scsi.ie::d52d5356-9869-433c-826c-34447ccc18bc" providerId="AD" clId="Web-{CF331CF0-0B51-96D2-A9A3-A50E3FF7C2D1}" dt="2024-02-07T14:17:17.842" v="231" actId="20577"/>
          <ac:spMkLst>
            <pc:docMk/>
            <pc:sldMk cId="2867025382" sldId="341"/>
            <ac:spMk id="23" creationId="{0131FD1F-36B9-639C-A125-367C7C7D5708}"/>
          </ac:spMkLst>
        </pc:spChg>
      </pc:sldChg>
      <pc:sldChg chg="delSp modSp">
        <pc:chgData name="Patrick King" userId="S::patrick@scsi.ie::d52d5356-9869-433c-826c-34447ccc18bc" providerId="AD" clId="Web-{CF331CF0-0B51-96D2-A9A3-A50E3FF7C2D1}" dt="2024-02-07T14:16:58.029" v="230" actId="20577"/>
        <pc:sldMkLst>
          <pc:docMk/>
          <pc:sldMk cId="3780688446" sldId="342"/>
        </pc:sldMkLst>
        <pc:spChg chg="mod">
          <ac:chgData name="Patrick King" userId="S::patrick@scsi.ie::d52d5356-9869-433c-826c-34447ccc18bc" providerId="AD" clId="Web-{CF331CF0-0B51-96D2-A9A3-A50E3FF7C2D1}" dt="2024-02-07T14:16:58.029" v="230" actId="20577"/>
          <ac:spMkLst>
            <pc:docMk/>
            <pc:sldMk cId="3780688446" sldId="342"/>
            <ac:spMk id="7" creationId="{AA99AEDC-6379-AA01-EDFB-1691E260C242}"/>
          </ac:spMkLst>
        </pc:spChg>
        <pc:spChg chg="mod">
          <ac:chgData name="Patrick King" userId="S::patrick@scsi.ie::d52d5356-9869-433c-826c-34447ccc18bc" providerId="AD" clId="Web-{CF331CF0-0B51-96D2-A9A3-A50E3FF7C2D1}" dt="2024-02-07T14:16:51.529" v="225" actId="20577"/>
          <ac:spMkLst>
            <pc:docMk/>
            <pc:sldMk cId="3780688446" sldId="342"/>
            <ac:spMk id="23" creationId="{00015B8A-A7A1-DB3D-07D9-F3AA163FC6AD}"/>
          </ac:spMkLst>
        </pc:spChg>
        <pc:grpChg chg="del">
          <ac:chgData name="Patrick King" userId="S::patrick@scsi.ie::d52d5356-9869-433c-826c-34447ccc18bc" providerId="AD" clId="Web-{CF331CF0-0B51-96D2-A9A3-A50E3FF7C2D1}" dt="2024-02-07T13:30:49.196" v="46"/>
          <ac:grpSpMkLst>
            <pc:docMk/>
            <pc:sldMk cId="3780688446" sldId="342"/>
            <ac:grpSpMk id="2" creationId="{B1D04AB6-8DAF-C93C-6D6E-B5B534089455}"/>
          </ac:grpSpMkLst>
        </pc:grpChg>
      </pc:sldChg>
      <pc:sldChg chg="modSp">
        <pc:chgData name="Patrick King" userId="S::patrick@scsi.ie::d52d5356-9869-433c-826c-34447ccc18bc" providerId="AD" clId="Web-{CF331CF0-0B51-96D2-A9A3-A50E3FF7C2D1}" dt="2024-02-07T14:16:28.809" v="209" actId="20577"/>
        <pc:sldMkLst>
          <pc:docMk/>
          <pc:sldMk cId="2667766281" sldId="343"/>
        </pc:sldMkLst>
        <pc:spChg chg="mod">
          <ac:chgData name="Patrick King" userId="S::patrick@scsi.ie::d52d5356-9869-433c-826c-34447ccc18bc" providerId="AD" clId="Web-{CF331CF0-0B51-96D2-A9A3-A50E3FF7C2D1}" dt="2024-02-07T14:16:28.809" v="209" actId="20577"/>
          <ac:spMkLst>
            <pc:docMk/>
            <pc:sldMk cId="2667766281" sldId="343"/>
            <ac:spMk id="7" creationId="{8C208145-DD0C-858E-C57B-7B72E2113697}"/>
          </ac:spMkLst>
        </pc:spChg>
        <pc:spChg chg="mod">
          <ac:chgData name="Patrick King" userId="S::patrick@scsi.ie::d52d5356-9869-433c-826c-34447ccc18bc" providerId="AD" clId="Web-{CF331CF0-0B51-96D2-A9A3-A50E3FF7C2D1}" dt="2024-02-07T14:16:19.575" v="203" actId="20577"/>
          <ac:spMkLst>
            <pc:docMk/>
            <pc:sldMk cId="2667766281" sldId="343"/>
            <ac:spMk id="23" creationId="{6A76C4EA-5D42-1BEF-4D13-E78F5B851575}"/>
          </ac:spMkLst>
        </pc:spChg>
      </pc:sldChg>
      <pc:sldChg chg="modSp">
        <pc:chgData name="Patrick King" userId="S::patrick@scsi.ie::d52d5356-9869-433c-826c-34447ccc18bc" providerId="AD" clId="Web-{CF331CF0-0B51-96D2-A9A3-A50E3FF7C2D1}" dt="2024-02-07T14:18:47.251" v="290" actId="20577"/>
        <pc:sldMkLst>
          <pc:docMk/>
          <pc:sldMk cId="2233750325" sldId="344"/>
        </pc:sldMkLst>
        <pc:spChg chg="mod">
          <ac:chgData name="Patrick King" userId="S::patrick@scsi.ie::d52d5356-9869-433c-826c-34447ccc18bc" providerId="AD" clId="Web-{CF331CF0-0B51-96D2-A9A3-A50E3FF7C2D1}" dt="2024-02-07T14:18:47.251" v="290" actId="20577"/>
          <ac:spMkLst>
            <pc:docMk/>
            <pc:sldMk cId="2233750325" sldId="344"/>
            <ac:spMk id="7" creationId="{677902BF-AD04-49CC-59E0-38043D2011FA}"/>
          </ac:spMkLst>
        </pc:spChg>
        <pc:spChg chg="mod">
          <ac:chgData name="Patrick King" userId="S::patrick@scsi.ie::d52d5356-9869-433c-826c-34447ccc18bc" providerId="AD" clId="Web-{CF331CF0-0B51-96D2-A9A3-A50E3FF7C2D1}" dt="2024-02-07T14:18:02.719" v="243" actId="20577"/>
          <ac:spMkLst>
            <pc:docMk/>
            <pc:sldMk cId="2233750325" sldId="344"/>
            <ac:spMk id="23" creationId="{0F6A1258-7E2C-658A-2D20-3430A1400780}"/>
          </ac:spMkLst>
        </pc:spChg>
      </pc:sldChg>
      <pc:sldChg chg="modSp">
        <pc:chgData name="Patrick King" userId="S::patrick@scsi.ie::d52d5356-9869-433c-826c-34447ccc18bc" providerId="AD" clId="Web-{CF331CF0-0B51-96D2-A9A3-A50E3FF7C2D1}" dt="2024-02-07T14:19:39.878" v="300" actId="20577"/>
        <pc:sldMkLst>
          <pc:docMk/>
          <pc:sldMk cId="1156380521" sldId="345"/>
        </pc:sldMkLst>
        <pc:spChg chg="mod">
          <ac:chgData name="Patrick King" userId="S::patrick@scsi.ie::d52d5356-9869-433c-826c-34447ccc18bc" providerId="AD" clId="Web-{CF331CF0-0B51-96D2-A9A3-A50E3FF7C2D1}" dt="2024-02-07T14:19:39.878" v="300" actId="20577"/>
          <ac:spMkLst>
            <pc:docMk/>
            <pc:sldMk cId="1156380521" sldId="345"/>
            <ac:spMk id="23" creationId="{E1A4FDE5-A96A-65BF-C386-3B71D2DA314F}"/>
          </ac:spMkLst>
        </pc:spChg>
      </pc:sldChg>
      <pc:sldChg chg="modSp">
        <pc:chgData name="Patrick King" userId="S::patrick@scsi.ie::d52d5356-9869-433c-826c-34447ccc18bc" providerId="AD" clId="Web-{CF331CF0-0B51-96D2-A9A3-A50E3FF7C2D1}" dt="2024-02-07T14:25:50.156" v="392" actId="20577"/>
        <pc:sldMkLst>
          <pc:docMk/>
          <pc:sldMk cId="2083341850" sldId="346"/>
        </pc:sldMkLst>
        <pc:spChg chg="mod">
          <ac:chgData name="Patrick King" userId="S::patrick@scsi.ie::d52d5356-9869-433c-826c-34447ccc18bc" providerId="AD" clId="Web-{CF331CF0-0B51-96D2-A9A3-A50E3FF7C2D1}" dt="2024-02-07T14:25:50.156" v="392" actId="20577"/>
          <ac:spMkLst>
            <pc:docMk/>
            <pc:sldMk cId="2083341850" sldId="346"/>
            <ac:spMk id="7" creationId="{79340782-CF43-F81F-EA4B-54B20D8712A1}"/>
          </ac:spMkLst>
        </pc:spChg>
        <pc:spChg chg="mod">
          <ac:chgData name="Patrick King" userId="S::patrick@scsi.ie::d52d5356-9869-433c-826c-34447ccc18bc" providerId="AD" clId="Web-{CF331CF0-0B51-96D2-A9A3-A50E3FF7C2D1}" dt="2024-02-07T14:21:17.897" v="331" actId="1076"/>
          <ac:spMkLst>
            <pc:docMk/>
            <pc:sldMk cId="2083341850" sldId="346"/>
            <ac:spMk id="23" creationId="{6C3E3E3C-DD34-85AC-B949-2F3F3BF00BA6}"/>
          </ac:spMkLst>
        </pc:spChg>
      </pc:sldChg>
      <pc:sldChg chg="modSp">
        <pc:chgData name="Patrick King" userId="S::patrick@scsi.ie::d52d5356-9869-433c-826c-34447ccc18bc" providerId="AD" clId="Web-{CF331CF0-0B51-96D2-A9A3-A50E3FF7C2D1}" dt="2024-02-07T14:51:12.628" v="1245" actId="20577"/>
        <pc:sldMkLst>
          <pc:docMk/>
          <pc:sldMk cId="20661923" sldId="347"/>
        </pc:sldMkLst>
        <pc:spChg chg="mod">
          <ac:chgData name="Patrick King" userId="S::patrick@scsi.ie::d52d5356-9869-433c-826c-34447ccc18bc" providerId="AD" clId="Web-{CF331CF0-0B51-96D2-A9A3-A50E3FF7C2D1}" dt="2024-02-07T14:51:12.628" v="1245" actId="20577"/>
          <ac:spMkLst>
            <pc:docMk/>
            <pc:sldMk cId="20661923" sldId="347"/>
            <ac:spMk id="7" creationId="{EDCC718E-4A86-4E91-4A92-66645C75C0BF}"/>
          </ac:spMkLst>
        </pc:spChg>
        <pc:spChg chg="mod">
          <ac:chgData name="Patrick King" userId="S::patrick@scsi.ie::d52d5356-9869-433c-826c-34447ccc18bc" providerId="AD" clId="Web-{CF331CF0-0B51-96D2-A9A3-A50E3FF7C2D1}" dt="2024-02-07T14:23:08.947" v="349" actId="20577"/>
          <ac:spMkLst>
            <pc:docMk/>
            <pc:sldMk cId="20661923" sldId="347"/>
            <ac:spMk id="23" creationId="{55595657-7783-E5DF-8B00-81E1C9FF7395}"/>
          </ac:spMkLst>
        </pc:spChg>
      </pc:sldChg>
      <pc:sldChg chg="modSp">
        <pc:chgData name="Patrick King" userId="S::patrick@scsi.ie::d52d5356-9869-433c-826c-34447ccc18bc" providerId="AD" clId="Web-{CF331CF0-0B51-96D2-A9A3-A50E3FF7C2D1}" dt="2024-02-07T14:31:25.620" v="613" actId="20577"/>
        <pc:sldMkLst>
          <pc:docMk/>
          <pc:sldMk cId="2601203214" sldId="348"/>
        </pc:sldMkLst>
        <pc:spChg chg="mod">
          <ac:chgData name="Patrick King" userId="S::patrick@scsi.ie::d52d5356-9869-433c-826c-34447ccc18bc" providerId="AD" clId="Web-{CF331CF0-0B51-96D2-A9A3-A50E3FF7C2D1}" dt="2024-02-07T14:31:25.620" v="613" actId="20577"/>
          <ac:spMkLst>
            <pc:docMk/>
            <pc:sldMk cId="2601203214" sldId="348"/>
            <ac:spMk id="7" creationId="{C40115B3-B45B-515F-8594-D724269FA2A0}"/>
          </ac:spMkLst>
        </pc:spChg>
        <pc:spChg chg="mod">
          <ac:chgData name="Patrick King" userId="S::patrick@scsi.ie::d52d5356-9869-433c-826c-34447ccc18bc" providerId="AD" clId="Web-{CF331CF0-0B51-96D2-A9A3-A50E3FF7C2D1}" dt="2024-02-07T14:27:30.253" v="416" actId="20577"/>
          <ac:spMkLst>
            <pc:docMk/>
            <pc:sldMk cId="2601203214" sldId="348"/>
            <ac:spMk id="23" creationId="{AAA4E0CE-803B-E65A-62F8-C9400F00AA67}"/>
          </ac:spMkLst>
        </pc:spChg>
        <pc:grpChg chg="mod">
          <ac:chgData name="Patrick King" userId="S::patrick@scsi.ie::d52d5356-9869-433c-826c-34447ccc18bc" providerId="AD" clId="Web-{CF331CF0-0B51-96D2-A9A3-A50E3FF7C2D1}" dt="2024-02-07T14:28:11.895" v="460" actId="1076"/>
          <ac:grpSpMkLst>
            <pc:docMk/>
            <pc:sldMk cId="2601203214" sldId="348"/>
            <ac:grpSpMk id="5" creationId="{A17E67DF-5D3F-B741-DCC7-3B0793B68312}"/>
          </ac:grpSpMkLst>
        </pc:grpChg>
      </pc:sldChg>
      <pc:sldChg chg="modSp">
        <pc:chgData name="Patrick King" userId="S::patrick@scsi.ie::d52d5356-9869-433c-826c-34447ccc18bc" providerId="AD" clId="Web-{CF331CF0-0B51-96D2-A9A3-A50E3FF7C2D1}" dt="2024-02-07T14:35:21.018" v="725" actId="20577"/>
        <pc:sldMkLst>
          <pc:docMk/>
          <pc:sldMk cId="4071433756" sldId="349"/>
        </pc:sldMkLst>
        <pc:spChg chg="mod">
          <ac:chgData name="Patrick King" userId="S::patrick@scsi.ie::d52d5356-9869-433c-826c-34447ccc18bc" providerId="AD" clId="Web-{CF331CF0-0B51-96D2-A9A3-A50E3FF7C2D1}" dt="2024-02-07T14:35:21.018" v="725" actId="20577"/>
          <ac:spMkLst>
            <pc:docMk/>
            <pc:sldMk cId="4071433756" sldId="349"/>
            <ac:spMk id="7" creationId="{FE9B2472-B851-1BBF-56C7-99DC66E460BF}"/>
          </ac:spMkLst>
        </pc:spChg>
        <pc:spChg chg="mod">
          <ac:chgData name="Patrick King" userId="S::patrick@scsi.ie::d52d5356-9869-433c-826c-34447ccc18bc" providerId="AD" clId="Web-{CF331CF0-0B51-96D2-A9A3-A50E3FF7C2D1}" dt="2024-02-07T14:32:28.981" v="642" actId="20577"/>
          <ac:spMkLst>
            <pc:docMk/>
            <pc:sldMk cId="4071433756" sldId="349"/>
            <ac:spMk id="23" creationId="{824AA045-7034-7B18-E31A-473026257F90}"/>
          </ac:spMkLst>
        </pc:spChg>
      </pc:sldChg>
      <pc:sldChg chg="modSp">
        <pc:chgData name="Patrick King" userId="S::patrick@scsi.ie::d52d5356-9869-433c-826c-34447ccc18bc" providerId="AD" clId="Web-{CF331CF0-0B51-96D2-A9A3-A50E3FF7C2D1}" dt="2024-02-07T14:32:12.793" v="627" actId="20577"/>
        <pc:sldMkLst>
          <pc:docMk/>
          <pc:sldMk cId="4093208241" sldId="350"/>
        </pc:sldMkLst>
        <pc:spChg chg="mod">
          <ac:chgData name="Patrick King" userId="S::patrick@scsi.ie::d52d5356-9869-433c-826c-34447ccc18bc" providerId="AD" clId="Web-{CF331CF0-0B51-96D2-A9A3-A50E3FF7C2D1}" dt="2024-02-07T14:32:12.793" v="627" actId="20577"/>
          <ac:spMkLst>
            <pc:docMk/>
            <pc:sldMk cId="4093208241" sldId="350"/>
            <ac:spMk id="7" creationId="{D7BF71FA-E509-E412-0069-FF73BD36033D}"/>
          </ac:spMkLst>
        </pc:spChg>
        <pc:spChg chg="mod">
          <ac:chgData name="Patrick King" userId="S::patrick@scsi.ie::d52d5356-9869-433c-826c-34447ccc18bc" providerId="AD" clId="Web-{CF331CF0-0B51-96D2-A9A3-A50E3FF7C2D1}" dt="2024-02-07T14:32:05.215" v="625" actId="20577"/>
          <ac:spMkLst>
            <pc:docMk/>
            <pc:sldMk cId="4093208241" sldId="350"/>
            <ac:spMk id="23" creationId="{F874AA3E-BBA9-1E0C-0EBF-CA34D982CB2C}"/>
          </ac:spMkLst>
        </pc:spChg>
      </pc:sldChg>
      <pc:sldChg chg="modSp">
        <pc:chgData name="Patrick King" userId="S::patrick@scsi.ie::d52d5356-9869-433c-826c-34447ccc18bc" providerId="AD" clId="Web-{CF331CF0-0B51-96D2-A9A3-A50E3FF7C2D1}" dt="2024-02-07T14:48:07.200" v="1115" actId="20577"/>
        <pc:sldMkLst>
          <pc:docMk/>
          <pc:sldMk cId="521232404" sldId="351"/>
        </pc:sldMkLst>
        <pc:spChg chg="mod">
          <ac:chgData name="Patrick King" userId="S::patrick@scsi.ie::d52d5356-9869-433c-826c-34447ccc18bc" providerId="AD" clId="Web-{CF331CF0-0B51-96D2-A9A3-A50E3FF7C2D1}" dt="2024-02-07T14:48:07.200" v="1115" actId="20577"/>
          <ac:spMkLst>
            <pc:docMk/>
            <pc:sldMk cId="521232404" sldId="351"/>
            <ac:spMk id="7" creationId="{42D2FE5A-E5BD-EFCF-BDF3-D3C05A26A7B6}"/>
          </ac:spMkLst>
        </pc:spChg>
        <pc:spChg chg="mod">
          <ac:chgData name="Patrick King" userId="S::patrick@scsi.ie::d52d5356-9869-433c-826c-34447ccc18bc" providerId="AD" clId="Web-{CF331CF0-0B51-96D2-A9A3-A50E3FF7C2D1}" dt="2024-02-07T14:36:17.551" v="768" actId="20577"/>
          <ac:spMkLst>
            <pc:docMk/>
            <pc:sldMk cId="521232404" sldId="351"/>
            <ac:spMk id="23" creationId="{7E2A766F-A592-E836-EDE3-F7B0FB93B51E}"/>
          </ac:spMkLst>
        </pc:spChg>
      </pc:sldChg>
      <pc:sldChg chg="modSp">
        <pc:chgData name="Patrick King" userId="S::patrick@scsi.ie::d52d5356-9869-433c-826c-34447ccc18bc" providerId="AD" clId="Web-{CF331CF0-0B51-96D2-A9A3-A50E3FF7C2D1}" dt="2024-02-07T14:49:21.311" v="1193" actId="20577"/>
        <pc:sldMkLst>
          <pc:docMk/>
          <pc:sldMk cId="1920966736" sldId="352"/>
        </pc:sldMkLst>
        <pc:spChg chg="mod">
          <ac:chgData name="Patrick King" userId="S::patrick@scsi.ie::d52d5356-9869-433c-826c-34447ccc18bc" providerId="AD" clId="Web-{CF331CF0-0B51-96D2-A9A3-A50E3FF7C2D1}" dt="2024-02-07T14:49:21.311" v="1193" actId="20577"/>
          <ac:spMkLst>
            <pc:docMk/>
            <pc:sldMk cId="1920966736" sldId="352"/>
            <ac:spMk id="7" creationId="{9BCAA954-7DDB-AF5B-EB99-DEB984199FC0}"/>
          </ac:spMkLst>
        </pc:spChg>
        <pc:spChg chg="mod">
          <ac:chgData name="Patrick King" userId="S::patrick@scsi.ie::d52d5356-9869-433c-826c-34447ccc18bc" providerId="AD" clId="Web-{CF331CF0-0B51-96D2-A9A3-A50E3FF7C2D1}" dt="2024-02-07T14:48:29.794" v="1128" actId="20577"/>
          <ac:spMkLst>
            <pc:docMk/>
            <pc:sldMk cId="1920966736" sldId="352"/>
            <ac:spMk id="23" creationId="{CD78A981-7630-5093-370F-7FB27F469EA4}"/>
          </ac:spMkLst>
        </pc:spChg>
      </pc:sldChg>
      <pc:sldChg chg="modSp">
        <pc:chgData name="Patrick King" userId="S::patrick@scsi.ie::d52d5356-9869-433c-826c-34447ccc18bc" providerId="AD" clId="Web-{CF331CF0-0B51-96D2-A9A3-A50E3FF7C2D1}" dt="2024-02-07T14:58:26.548" v="1376" actId="20577"/>
        <pc:sldMkLst>
          <pc:docMk/>
          <pc:sldMk cId="1908936463" sldId="353"/>
        </pc:sldMkLst>
        <pc:spChg chg="mod">
          <ac:chgData name="Patrick King" userId="S::patrick@scsi.ie::d52d5356-9869-433c-826c-34447ccc18bc" providerId="AD" clId="Web-{CF331CF0-0B51-96D2-A9A3-A50E3FF7C2D1}" dt="2024-02-07T14:58:26.548" v="1376" actId="20577"/>
          <ac:spMkLst>
            <pc:docMk/>
            <pc:sldMk cId="1908936463" sldId="353"/>
            <ac:spMk id="7" creationId="{16FD185E-0259-B268-D403-3D37B7FE34E6}"/>
          </ac:spMkLst>
        </pc:spChg>
        <pc:spChg chg="mod">
          <ac:chgData name="Patrick King" userId="S::patrick@scsi.ie::d52d5356-9869-433c-826c-34447ccc18bc" providerId="AD" clId="Web-{CF331CF0-0B51-96D2-A9A3-A50E3FF7C2D1}" dt="2024-02-07T14:49:42.890" v="1206" actId="20577"/>
          <ac:spMkLst>
            <pc:docMk/>
            <pc:sldMk cId="1908936463" sldId="353"/>
            <ac:spMk id="23" creationId="{DD1462FC-FDA1-0037-DF8B-CCCB26C7C3ED}"/>
          </ac:spMkLst>
        </pc:spChg>
      </pc:sldChg>
      <pc:sldChg chg="modSp del">
        <pc:chgData name="Patrick King" userId="S::patrick@scsi.ie::d52d5356-9869-433c-826c-34447ccc18bc" providerId="AD" clId="Web-{CF331CF0-0B51-96D2-A9A3-A50E3FF7C2D1}" dt="2024-02-07T14:58:32.798" v="1377"/>
        <pc:sldMkLst>
          <pc:docMk/>
          <pc:sldMk cId="993622653" sldId="354"/>
        </pc:sldMkLst>
        <pc:spChg chg="mod">
          <ac:chgData name="Patrick King" userId="S::patrick@scsi.ie::d52d5356-9869-433c-826c-34447ccc18bc" providerId="AD" clId="Web-{CF331CF0-0B51-96D2-A9A3-A50E3FF7C2D1}" dt="2024-02-07T14:56:26.607" v="1334" actId="20577"/>
          <ac:spMkLst>
            <pc:docMk/>
            <pc:sldMk cId="993622653" sldId="354"/>
            <ac:spMk id="7" creationId="{8C6905B4-5106-E212-204B-A2DF016490B3}"/>
          </ac:spMkLst>
        </pc:spChg>
      </pc:sldChg>
      <pc:sldChg chg="delSp modSp">
        <pc:chgData name="Patrick King" userId="S::patrick@scsi.ie::d52d5356-9869-433c-826c-34447ccc18bc" providerId="AD" clId="Web-{CF331CF0-0B51-96D2-A9A3-A50E3FF7C2D1}" dt="2024-02-07T15:03:24.198" v="1470" actId="20577"/>
        <pc:sldMkLst>
          <pc:docMk/>
          <pc:sldMk cId="2239836655" sldId="355"/>
        </pc:sldMkLst>
        <pc:spChg chg="mod">
          <ac:chgData name="Patrick King" userId="S::patrick@scsi.ie::d52d5356-9869-433c-826c-34447ccc18bc" providerId="AD" clId="Web-{CF331CF0-0B51-96D2-A9A3-A50E3FF7C2D1}" dt="2024-02-07T15:03:24.198" v="1470" actId="20577"/>
          <ac:spMkLst>
            <pc:docMk/>
            <pc:sldMk cId="2239836655" sldId="355"/>
            <ac:spMk id="7" creationId="{8C6905B4-5106-E212-204B-A2DF016490B3}"/>
          </ac:spMkLst>
        </pc:spChg>
        <pc:spChg chg="mod">
          <ac:chgData name="Patrick King" userId="S::patrick@scsi.ie::d52d5356-9869-433c-826c-34447ccc18bc" providerId="AD" clId="Web-{CF331CF0-0B51-96D2-A9A3-A50E3FF7C2D1}" dt="2024-02-07T15:01:54.633" v="1435" actId="20577"/>
          <ac:spMkLst>
            <pc:docMk/>
            <pc:sldMk cId="2239836655" sldId="355"/>
            <ac:spMk id="23" creationId="{8ADCDCAC-D8D9-F2A0-BB15-4024FC3D899E}"/>
          </ac:spMkLst>
        </pc:spChg>
        <pc:grpChg chg="del">
          <ac:chgData name="Patrick King" userId="S::patrick@scsi.ie::d52d5356-9869-433c-826c-34447ccc18bc" providerId="AD" clId="Web-{CF331CF0-0B51-96D2-A9A3-A50E3FF7C2D1}" dt="2024-02-07T13:26:54.298" v="19"/>
          <ac:grpSpMkLst>
            <pc:docMk/>
            <pc:sldMk cId="2239836655" sldId="355"/>
            <ac:grpSpMk id="13" creationId="{09866401-139D-8C88-90A2-B7B87BE9FFAA}"/>
          </ac:grpSpMkLst>
        </pc:grpChg>
      </pc:sldChg>
      <pc:sldChg chg="addSp delSp modSp new del mod setBg">
        <pc:chgData name="Patrick King" userId="S::patrick@scsi.ie::d52d5356-9869-433c-826c-34447ccc18bc" providerId="AD" clId="Web-{CF331CF0-0B51-96D2-A9A3-A50E3FF7C2D1}" dt="2024-02-07T15:06:09.673" v="1487"/>
        <pc:sldMkLst>
          <pc:docMk/>
          <pc:sldMk cId="329551647" sldId="356"/>
        </pc:sldMkLst>
        <pc:spChg chg="del">
          <ac:chgData name="Patrick King" userId="S::patrick@scsi.ie::d52d5356-9869-433c-826c-34447ccc18bc" providerId="AD" clId="Web-{CF331CF0-0B51-96D2-A9A3-A50E3FF7C2D1}" dt="2024-02-07T13:45:21.623" v="61"/>
          <ac:spMkLst>
            <pc:docMk/>
            <pc:sldMk cId="329551647" sldId="356"/>
            <ac:spMk id="2" creationId="{90731F34-6F59-79A9-8097-6F9C50C4E510}"/>
          </ac:spMkLst>
        </pc:spChg>
        <pc:spChg chg="del">
          <ac:chgData name="Patrick King" userId="S::patrick@scsi.ie::d52d5356-9869-433c-826c-34447ccc18bc" providerId="AD" clId="Web-{CF331CF0-0B51-96D2-A9A3-A50E3FF7C2D1}" dt="2024-02-07T13:45:18.592" v="60"/>
          <ac:spMkLst>
            <pc:docMk/>
            <pc:sldMk cId="329551647" sldId="356"/>
            <ac:spMk id="3" creationId="{A1C64EC1-711F-39F8-8D55-CF90892EFA66}"/>
          </ac:spMkLst>
        </pc:spChg>
        <pc:spChg chg="add">
          <ac:chgData name="Patrick King" userId="S::patrick@scsi.ie::d52d5356-9869-433c-826c-34447ccc18bc" providerId="AD" clId="Web-{CF331CF0-0B51-96D2-A9A3-A50E3FF7C2D1}" dt="2024-02-07T13:45:21.623" v="61"/>
          <ac:spMkLst>
            <pc:docMk/>
            <pc:sldMk cId="329551647" sldId="356"/>
            <ac:spMk id="9" creationId="{42A4FC2C-047E-45A5-965D-8E1E3BF09BC6}"/>
          </ac:spMkLst>
        </pc:spChg>
        <pc:picChg chg="add mod ord">
          <ac:chgData name="Patrick King" userId="S::patrick@scsi.ie::d52d5356-9869-433c-826c-34447ccc18bc" providerId="AD" clId="Web-{CF331CF0-0B51-96D2-A9A3-A50E3FF7C2D1}" dt="2024-02-07T13:45:21.623" v="61"/>
          <ac:picMkLst>
            <pc:docMk/>
            <pc:sldMk cId="329551647" sldId="356"/>
            <ac:picMk id="4" creationId="{0D1794CE-2D30-A362-53C0-82F11EF8CA3E}"/>
          </ac:picMkLst>
        </pc:picChg>
      </pc:sldChg>
      <pc:sldChg chg="addSp delSp modSp new del mod setBg">
        <pc:chgData name="Patrick King" userId="S::patrick@scsi.ie::d52d5356-9869-433c-826c-34447ccc18bc" providerId="AD" clId="Web-{CF331CF0-0B51-96D2-A9A3-A50E3FF7C2D1}" dt="2024-02-07T15:06:11.266" v="1488"/>
        <pc:sldMkLst>
          <pc:docMk/>
          <pc:sldMk cId="2150476325" sldId="357"/>
        </pc:sldMkLst>
        <pc:spChg chg="del">
          <ac:chgData name="Patrick King" userId="S::patrick@scsi.ie::d52d5356-9869-433c-826c-34447ccc18bc" providerId="AD" clId="Web-{CF331CF0-0B51-96D2-A9A3-A50E3FF7C2D1}" dt="2024-02-07T13:46:31.172" v="64"/>
          <ac:spMkLst>
            <pc:docMk/>
            <pc:sldMk cId="2150476325" sldId="357"/>
            <ac:spMk id="2" creationId="{566481FE-F863-8B95-4FE7-EFD092297534}"/>
          </ac:spMkLst>
        </pc:spChg>
        <pc:spChg chg="del">
          <ac:chgData name="Patrick King" userId="S::patrick@scsi.ie::d52d5356-9869-433c-826c-34447ccc18bc" providerId="AD" clId="Web-{CF331CF0-0B51-96D2-A9A3-A50E3FF7C2D1}" dt="2024-02-07T13:46:27.485" v="63"/>
          <ac:spMkLst>
            <pc:docMk/>
            <pc:sldMk cId="2150476325" sldId="357"/>
            <ac:spMk id="3" creationId="{32366A74-F634-5F33-96BB-063A1FD22C3B}"/>
          </ac:spMkLst>
        </pc:spChg>
        <pc:spChg chg="add">
          <ac:chgData name="Patrick King" userId="S::patrick@scsi.ie::d52d5356-9869-433c-826c-34447ccc18bc" providerId="AD" clId="Web-{CF331CF0-0B51-96D2-A9A3-A50E3FF7C2D1}" dt="2024-02-07T13:46:31.172" v="64"/>
          <ac:spMkLst>
            <pc:docMk/>
            <pc:sldMk cId="2150476325" sldId="357"/>
            <ac:spMk id="9" creationId="{42A4FC2C-047E-45A5-965D-8E1E3BF09BC6}"/>
          </ac:spMkLst>
        </pc:spChg>
        <pc:picChg chg="add mod ord">
          <ac:chgData name="Patrick King" userId="S::patrick@scsi.ie::d52d5356-9869-433c-826c-34447ccc18bc" providerId="AD" clId="Web-{CF331CF0-0B51-96D2-A9A3-A50E3FF7C2D1}" dt="2024-02-07T13:46:31.172" v="64"/>
          <ac:picMkLst>
            <pc:docMk/>
            <pc:sldMk cId="2150476325" sldId="357"/>
            <ac:picMk id="4" creationId="{653582B2-7CE1-861E-669F-9A1A9BDD31BC}"/>
          </ac:picMkLst>
        </pc:picChg>
      </pc:sldChg>
    </pc:docChg>
  </pc:docChgLst>
  <pc:docChgLst>
    <pc:chgData name="Gwen Wilson" userId="266d2e9b-37bf-4ffb-8375-a506862fa90c" providerId="ADAL" clId="{EC925EC5-7DD9-44D4-98CD-62137C27C45A}"/>
    <pc:docChg chg="undo custSel addSld delSld modSld sldOrd">
      <pc:chgData name="Gwen Wilson" userId="266d2e9b-37bf-4ffb-8375-a506862fa90c" providerId="ADAL" clId="{EC925EC5-7DD9-44D4-98CD-62137C27C45A}" dt="2023-12-12T06:06:01.096" v="3728" actId="20577"/>
      <pc:docMkLst>
        <pc:docMk/>
      </pc:docMkLst>
      <pc:sldChg chg="delSp modSp mod">
        <pc:chgData name="Gwen Wilson" userId="266d2e9b-37bf-4ffb-8375-a506862fa90c" providerId="ADAL" clId="{EC925EC5-7DD9-44D4-98CD-62137C27C45A}" dt="2023-12-12T04:55:42.467" v="2691" actId="20577"/>
        <pc:sldMkLst>
          <pc:docMk/>
          <pc:sldMk cId="0" sldId="256"/>
        </pc:sldMkLst>
        <pc:spChg chg="mod">
          <ac:chgData name="Gwen Wilson" userId="266d2e9b-37bf-4ffb-8375-a506862fa90c" providerId="ADAL" clId="{EC925EC5-7DD9-44D4-98CD-62137C27C45A}" dt="2023-12-12T04:55:42.467" v="2691" actId="20577"/>
          <ac:spMkLst>
            <pc:docMk/>
            <pc:sldMk cId="0" sldId="256"/>
            <ac:spMk id="15" creationId="{00000000-0000-0000-0000-000000000000}"/>
          </ac:spMkLst>
        </pc:spChg>
        <pc:spChg chg="mod">
          <ac:chgData name="Gwen Wilson" userId="266d2e9b-37bf-4ffb-8375-a506862fa90c" providerId="ADAL" clId="{EC925EC5-7DD9-44D4-98CD-62137C27C45A}" dt="2023-12-12T04:05:10.306" v="375" actId="20577"/>
          <ac:spMkLst>
            <pc:docMk/>
            <pc:sldMk cId="0" sldId="256"/>
            <ac:spMk id="16" creationId="{00000000-0000-0000-0000-000000000000}"/>
          </ac:spMkLst>
        </pc:spChg>
        <pc:spChg chg="mod">
          <ac:chgData name="Gwen Wilson" userId="266d2e9b-37bf-4ffb-8375-a506862fa90c" providerId="ADAL" clId="{EC925EC5-7DD9-44D4-98CD-62137C27C45A}" dt="2023-12-12T04:03:40.104" v="372" actId="20577"/>
          <ac:spMkLst>
            <pc:docMk/>
            <pc:sldMk cId="0" sldId="256"/>
            <ac:spMk id="17" creationId="{00000000-0000-0000-0000-000000000000}"/>
          </ac:spMkLst>
        </pc:spChg>
        <pc:picChg chg="mod">
          <ac:chgData name="Gwen Wilson" userId="266d2e9b-37bf-4ffb-8375-a506862fa90c" providerId="ADAL" clId="{EC925EC5-7DD9-44D4-98CD-62137C27C45A}" dt="2023-12-12T04:06:06.793" v="380" actId="14100"/>
          <ac:picMkLst>
            <pc:docMk/>
            <pc:sldMk cId="0" sldId="256"/>
            <ac:picMk id="9" creationId="{00000000-0000-0000-0000-000000000000}"/>
          </ac:picMkLst>
        </pc:picChg>
        <pc:picChg chg="del">
          <ac:chgData name="Gwen Wilson" userId="266d2e9b-37bf-4ffb-8375-a506862fa90c" providerId="ADAL" clId="{EC925EC5-7DD9-44D4-98CD-62137C27C45A}" dt="2023-12-12T04:05:19.646" v="376" actId="478"/>
          <ac:picMkLst>
            <pc:docMk/>
            <pc:sldMk cId="0" sldId="256"/>
            <ac:picMk id="10" creationId="{00000000-0000-0000-0000-000000000000}"/>
          </ac:picMkLst>
        </pc:picChg>
      </pc:sldChg>
      <pc:sldChg chg="delSp modSp mod ord">
        <pc:chgData name="Gwen Wilson" userId="266d2e9b-37bf-4ffb-8375-a506862fa90c" providerId="ADAL" clId="{EC925EC5-7DD9-44D4-98CD-62137C27C45A}" dt="2023-12-12T05:15:42.213" v="3427" actId="20577"/>
        <pc:sldMkLst>
          <pc:docMk/>
          <pc:sldMk cId="4261430721" sldId="289"/>
        </pc:sldMkLst>
        <pc:spChg chg="mod">
          <ac:chgData name="Gwen Wilson" userId="266d2e9b-37bf-4ffb-8375-a506862fa90c" providerId="ADAL" clId="{EC925EC5-7DD9-44D4-98CD-62137C27C45A}" dt="2023-12-12T05:15:42.213" v="3427" actId="20577"/>
          <ac:spMkLst>
            <pc:docMk/>
            <pc:sldMk cId="4261430721" sldId="289"/>
            <ac:spMk id="7" creationId="{8B500337-FDD9-2576-999C-5686064C522E}"/>
          </ac:spMkLst>
        </pc:spChg>
        <pc:spChg chg="mod">
          <ac:chgData name="Gwen Wilson" userId="266d2e9b-37bf-4ffb-8375-a506862fa90c" providerId="ADAL" clId="{EC925EC5-7DD9-44D4-98CD-62137C27C45A}" dt="2023-12-12T04:12:41.930" v="584" actId="20577"/>
          <ac:spMkLst>
            <pc:docMk/>
            <pc:sldMk cId="4261430721" sldId="289"/>
            <ac:spMk id="23" creationId="{00000000-0000-0000-0000-000000000000}"/>
          </ac:spMkLst>
        </pc:spChg>
        <pc:picChg chg="del">
          <ac:chgData name="Gwen Wilson" userId="266d2e9b-37bf-4ffb-8375-a506862fa90c" providerId="ADAL" clId="{EC925EC5-7DD9-44D4-98CD-62137C27C45A}" dt="2023-12-12T04:34:27.915" v="1709" actId="478"/>
          <ac:picMkLst>
            <pc:docMk/>
            <pc:sldMk cId="4261430721" sldId="289"/>
            <ac:picMk id="15" creationId="{00000000-0000-0000-0000-000000000000}"/>
          </ac:picMkLst>
        </pc:picChg>
      </pc:sldChg>
      <pc:sldChg chg="del">
        <pc:chgData name="Gwen Wilson" userId="266d2e9b-37bf-4ffb-8375-a506862fa90c" providerId="ADAL" clId="{EC925EC5-7DD9-44D4-98CD-62137C27C45A}" dt="2023-12-12T05:18:16.244" v="3528" actId="2696"/>
        <pc:sldMkLst>
          <pc:docMk/>
          <pc:sldMk cId="1715234224" sldId="291"/>
        </pc:sldMkLst>
      </pc:sldChg>
      <pc:sldChg chg="delSp modSp mod">
        <pc:chgData name="Gwen Wilson" userId="266d2e9b-37bf-4ffb-8375-a506862fa90c" providerId="ADAL" clId="{EC925EC5-7DD9-44D4-98CD-62137C27C45A}" dt="2023-12-12T06:06:01.096" v="3728" actId="20577"/>
        <pc:sldMkLst>
          <pc:docMk/>
          <pc:sldMk cId="1659190513" sldId="336"/>
        </pc:sldMkLst>
        <pc:spChg chg="mod">
          <ac:chgData name="Gwen Wilson" userId="266d2e9b-37bf-4ffb-8375-a506862fa90c" providerId="ADAL" clId="{EC925EC5-7DD9-44D4-98CD-62137C27C45A}" dt="2023-12-12T06:06:01.096" v="3728" actId="20577"/>
          <ac:spMkLst>
            <pc:docMk/>
            <pc:sldMk cId="1659190513" sldId="336"/>
            <ac:spMk id="4" creationId="{E8C63897-845E-69F6-D12C-B834FE122440}"/>
          </ac:spMkLst>
        </pc:spChg>
        <pc:spChg chg="del mod">
          <ac:chgData name="Gwen Wilson" userId="266d2e9b-37bf-4ffb-8375-a506862fa90c" providerId="ADAL" clId="{EC925EC5-7DD9-44D4-98CD-62137C27C45A}" dt="2023-12-12T05:18:08.861" v="3527"/>
          <ac:spMkLst>
            <pc:docMk/>
            <pc:sldMk cId="1659190513" sldId="336"/>
            <ac:spMk id="9" creationId="{513005D0-F2A4-37B1-5F9B-B63D2A103DE3}"/>
          </ac:spMkLst>
        </pc:spChg>
        <pc:picChg chg="del">
          <ac:chgData name="Gwen Wilson" userId="266d2e9b-37bf-4ffb-8375-a506862fa90c" providerId="ADAL" clId="{EC925EC5-7DD9-44D4-98CD-62137C27C45A}" dt="2023-12-12T04:06:21.244" v="381" actId="478"/>
          <ac:picMkLst>
            <pc:docMk/>
            <pc:sldMk cId="1659190513" sldId="336"/>
            <ac:picMk id="3" creationId="{91167F63-F8BF-1E08-B397-648B28E00E7E}"/>
          </ac:picMkLst>
        </pc:picChg>
      </pc:sldChg>
      <pc:sldChg chg="modSp add mod ord">
        <pc:chgData name="Gwen Wilson" userId="266d2e9b-37bf-4ffb-8375-a506862fa90c" providerId="ADAL" clId="{EC925EC5-7DD9-44D4-98CD-62137C27C45A}" dt="2023-12-12T05:16:14.694" v="3429" actId="20577"/>
        <pc:sldMkLst>
          <pc:docMk/>
          <pc:sldMk cId="4062985438" sldId="337"/>
        </pc:sldMkLst>
        <pc:spChg chg="mod">
          <ac:chgData name="Gwen Wilson" userId="266d2e9b-37bf-4ffb-8375-a506862fa90c" providerId="ADAL" clId="{EC925EC5-7DD9-44D4-98CD-62137C27C45A}" dt="2023-12-12T05:16:14.694" v="3429" actId="20577"/>
          <ac:spMkLst>
            <pc:docMk/>
            <pc:sldMk cId="4062985438" sldId="337"/>
            <ac:spMk id="7" creationId="{8B500337-FDD9-2576-999C-5686064C522E}"/>
          </ac:spMkLst>
        </pc:spChg>
      </pc:sldChg>
      <pc:sldChg chg="modSp add del mod">
        <pc:chgData name="Gwen Wilson" userId="266d2e9b-37bf-4ffb-8375-a506862fa90c" providerId="ADAL" clId="{EC925EC5-7DD9-44D4-98CD-62137C27C45A}" dt="2023-12-12T04:47:35.292" v="2032" actId="2696"/>
        <pc:sldMkLst>
          <pc:docMk/>
          <pc:sldMk cId="1808840635" sldId="338"/>
        </pc:sldMkLst>
        <pc:spChg chg="mod">
          <ac:chgData name="Gwen Wilson" userId="266d2e9b-37bf-4ffb-8375-a506862fa90c" providerId="ADAL" clId="{EC925EC5-7DD9-44D4-98CD-62137C27C45A}" dt="2023-12-12T04:40:50.852" v="1786" actId="20577"/>
          <ac:spMkLst>
            <pc:docMk/>
            <pc:sldMk cId="1808840635" sldId="338"/>
            <ac:spMk id="7" creationId="{8B500337-FDD9-2576-999C-5686064C522E}"/>
          </ac:spMkLst>
        </pc:spChg>
      </pc:sldChg>
      <pc:sldChg chg="modSp add mod">
        <pc:chgData name="Gwen Wilson" userId="266d2e9b-37bf-4ffb-8375-a506862fa90c" providerId="ADAL" clId="{EC925EC5-7DD9-44D4-98CD-62137C27C45A}" dt="2023-12-12T05:15:59.778" v="3428"/>
        <pc:sldMkLst>
          <pc:docMk/>
          <pc:sldMk cId="1804898002" sldId="339"/>
        </pc:sldMkLst>
        <pc:spChg chg="mod">
          <ac:chgData name="Gwen Wilson" userId="266d2e9b-37bf-4ffb-8375-a506862fa90c" providerId="ADAL" clId="{EC925EC5-7DD9-44D4-98CD-62137C27C45A}" dt="2023-12-12T05:15:59.778" v="3428"/>
          <ac:spMkLst>
            <pc:docMk/>
            <pc:sldMk cId="1804898002" sldId="339"/>
            <ac:spMk id="7" creationId="{8B500337-FDD9-2576-999C-5686064C522E}"/>
          </ac:spMkLst>
        </pc:spChg>
      </pc:sldChg>
      <pc:sldChg chg="add del">
        <pc:chgData name="Gwen Wilson" userId="266d2e9b-37bf-4ffb-8375-a506862fa90c" providerId="ADAL" clId="{EC925EC5-7DD9-44D4-98CD-62137C27C45A}" dt="2023-12-12T04:46:10.846" v="2007" actId="2890"/>
        <pc:sldMkLst>
          <pc:docMk/>
          <pc:sldMk cId="4192184596" sldId="339"/>
        </pc:sldMkLst>
      </pc:sldChg>
      <pc:sldChg chg="modSp add mod">
        <pc:chgData name="Gwen Wilson" userId="266d2e9b-37bf-4ffb-8375-a506862fa90c" providerId="ADAL" clId="{EC925EC5-7DD9-44D4-98CD-62137C27C45A}" dt="2023-12-12T05:16:18.990" v="3430" actId="20577"/>
        <pc:sldMkLst>
          <pc:docMk/>
          <pc:sldMk cId="1519818022" sldId="340"/>
        </pc:sldMkLst>
        <pc:spChg chg="mod">
          <ac:chgData name="Gwen Wilson" userId="266d2e9b-37bf-4ffb-8375-a506862fa90c" providerId="ADAL" clId="{EC925EC5-7DD9-44D4-98CD-62137C27C45A}" dt="2023-12-12T05:16:18.990" v="3430" actId="20577"/>
          <ac:spMkLst>
            <pc:docMk/>
            <pc:sldMk cId="1519818022" sldId="340"/>
            <ac:spMk id="7" creationId="{8B500337-FDD9-2576-999C-5686064C522E}"/>
          </ac:spMkLst>
        </pc:spChg>
      </pc:sldChg>
    </pc:docChg>
  </pc:docChgLst>
  <pc:docChgLst>
    <pc:chgData name="Gwen Wilson" userId="S::gwen@scsi.ie::266d2e9b-37bf-4ffb-8375-a506862fa90c" providerId="AD" clId="Web-{532EC394-4B21-6127-8E4C-1A56F1443342}"/>
    <pc:docChg chg="addSld modSld">
      <pc:chgData name="Gwen Wilson" userId="S::gwen@scsi.ie::266d2e9b-37bf-4ffb-8375-a506862fa90c" providerId="AD" clId="Web-{532EC394-4B21-6127-8E4C-1A56F1443342}" dt="2024-02-07T11:02:16.703" v="66" actId="20577"/>
      <pc:docMkLst>
        <pc:docMk/>
      </pc:docMkLst>
      <pc:sldChg chg="modSp add replId">
        <pc:chgData name="Gwen Wilson" userId="S::gwen@scsi.ie::266d2e9b-37bf-4ffb-8375-a506862fa90c" providerId="AD" clId="Web-{532EC394-4B21-6127-8E4C-1A56F1443342}" dt="2024-02-07T11:02:16.703" v="66" actId="20577"/>
        <pc:sldMkLst>
          <pc:docMk/>
          <pc:sldMk cId="2239836655" sldId="355"/>
        </pc:sldMkLst>
        <pc:spChg chg="mod">
          <ac:chgData name="Gwen Wilson" userId="S::gwen@scsi.ie::266d2e9b-37bf-4ffb-8375-a506862fa90c" providerId="AD" clId="Web-{532EC394-4B21-6127-8E4C-1A56F1443342}" dt="2024-02-07T11:02:16.703" v="66" actId="20577"/>
          <ac:spMkLst>
            <pc:docMk/>
            <pc:sldMk cId="2239836655" sldId="355"/>
            <ac:spMk id="7" creationId="{8C6905B4-5106-E212-204B-A2DF016490B3}"/>
          </ac:spMkLst>
        </pc:spChg>
      </pc:sldChg>
    </pc:docChg>
  </pc:docChgLst>
  <pc:docChgLst>
    <pc:chgData name="Gwen Wilson" userId="S::gwen@scsi.ie::266d2e9b-37bf-4ffb-8375-a506862fa90c" providerId="AD" clId="Web-{C2EB5825-676F-0C29-A248-A8773E693E26}"/>
    <pc:docChg chg="modSld">
      <pc:chgData name="Gwen Wilson" userId="S::gwen@scsi.ie::266d2e9b-37bf-4ffb-8375-a506862fa90c" providerId="AD" clId="Web-{C2EB5825-676F-0C29-A248-A8773E693E26}" dt="2024-02-07T15:18:09.417" v="157" actId="20577"/>
      <pc:docMkLst>
        <pc:docMk/>
      </pc:docMkLst>
      <pc:sldChg chg="modSp">
        <pc:chgData name="Gwen Wilson" userId="S::gwen@scsi.ie::266d2e9b-37bf-4ffb-8375-a506862fa90c" providerId="AD" clId="Web-{C2EB5825-676F-0C29-A248-A8773E693E26}" dt="2024-02-07T15:12:10.614" v="44" actId="20577"/>
        <pc:sldMkLst>
          <pc:docMk/>
          <pc:sldMk cId="1156380521" sldId="345"/>
        </pc:sldMkLst>
        <pc:spChg chg="mod">
          <ac:chgData name="Gwen Wilson" userId="S::gwen@scsi.ie::266d2e9b-37bf-4ffb-8375-a506862fa90c" providerId="AD" clId="Web-{C2EB5825-676F-0C29-A248-A8773E693E26}" dt="2024-02-07T15:12:10.614" v="44" actId="20577"/>
          <ac:spMkLst>
            <pc:docMk/>
            <pc:sldMk cId="1156380521" sldId="345"/>
            <ac:spMk id="7" creationId="{2D41E166-09CF-4AFA-CB19-FB06CAECEE9F}"/>
          </ac:spMkLst>
        </pc:spChg>
      </pc:sldChg>
      <pc:sldChg chg="modSp">
        <pc:chgData name="Gwen Wilson" userId="S::gwen@scsi.ie::266d2e9b-37bf-4ffb-8375-a506862fa90c" providerId="AD" clId="Web-{C2EB5825-676F-0C29-A248-A8773E693E26}" dt="2024-02-07T15:13:25.009" v="60" actId="20577"/>
        <pc:sldMkLst>
          <pc:docMk/>
          <pc:sldMk cId="20661923" sldId="347"/>
        </pc:sldMkLst>
        <pc:spChg chg="mod">
          <ac:chgData name="Gwen Wilson" userId="S::gwen@scsi.ie::266d2e9b-37bf-4ffb-8375-a506862fa90c" providerId="AD" clId="Web-{C2EB5825-676F-0C29-A248-A8773E693E26}" dt="2024-02-07T15:13:25.009" v="60" actId="20577"/>
          <ac:spMkLst>
            <pc:docMk/>
            <pc:sldMk cId="20661923" sldId="347"/>
            <ac:spMk id="7" creationId="{EDCC718E-4A86-4E91-4A92-66645C75C0BF}"/>
          </ac:spMkLst>
        </pc:spChg>
      </pc:sldChg>
      <pc:sldChg chg="modSp">
        <pc:chgData name="Gwen Wilson" userId="S::gwen@scsi.ie::266d2e9b-37bf-4ffb-8375-a506862fa90c" providerId="AD" clId="Web-{C2EB5825-676F-0C29-A248-A8773E693E26}" dt="2024-02-07T15:14:36.857" v="92" actId="20577"/>
        <pc:sldMkLst>
          <pc:docMk/>
          <pc:sldMk cId="2601203214" sldId="348"/>
        </pc:sldMkLst>
        <pc:spChg chg="mod">
          <ac:chgData name="Gwen Wilson" userId="S::gwen@scsi.ie::266d2e9b-37bf-4ffb-8375-a506862fa90c" providerId="AD" clId="Web-{C2EB5825-676F-0C29-A248-A8773E693E26}" dt="2024-02-07T15:14:36.857" v="92" actId="20577"/>
          <ac:spMkLst>
            <pc:docMk/>
            <pc:sldMk cId="2601203214" sldId="348"/>
            <ac:spMk id="7" creationId="{C40115B3-B45B-515F-8594-D724269FA2A0}"/>
          </ac:spMkLst>
        </pc:spChg>
      </pc:sldChg>
      <pc:sldChg chg="modSp">
        <pc:chgData name="Gwen Wilson" userId="S::gwen@scsi.ie::266d2e9b-37bf-4ffb-8375-a506862fa90c" providerId="AD" clId="Web-{C2EB5825-676F-0C29-A248-A8773E693E26}" dt="2024-02-07T15:16:41.661" v="127" actId="20577"/>
        <pc:sldMkLst>
          <pc:docMk/>
          <pc:sldMk cId="1920966736" sldId="352"/>
        </pc:sldMkLst>
        <pc:spChg chg="mod">
          <ac:chgData name="Gwen Wilson" userId="S::gwen@scsi.ie::266d2e9b-37bf-4ffb-8375-a506862fa90c" providerId="AD" clId="Web-{C2EB5825-676F-0C29-A248-A8773E693E26}" dt="2024-02-07T15:16:41.661" v="127" actId="20577"/>
          <ac:spMkLst>
            <pc:docMk/>
            <pc:sldMk cId="1920966736" sldId="352"/>
            <ac:spMk id="7" creationId="{9BCAA954-7DDB-AF5B-EB99-DEB984199FC0}"/>
          </ac:spMkLst>
        </pc:spChg>
      </pc:sldChg>
      <pc:sldChg chg="modSp">
        <pc:chgData name="Gwen Wilson" userId="S::gwen@scsi.ie::266d2e9b-37bf-4ffb-8375-a506862fa90c" providerId="AD" clId="Web-{C2EB5825-676F-0C29-A248-A8773E693E26}" dt="2024-02-07T15:18:09.417" v="157" actId="20577"/>
        <pc:sldMkLst>
          <pc:docMk/>
          <pc:sldMk cId="1908936463" sldId="353"/>
        </pc:sldMkLst>
        <pc:spChg chg="mod">
          <ac:chgData name="Gwen Wilson" userId="S::gwen@scsi.ie::266d2e9b-37bf-4ffb-8375-a506862fa90c" providerId="AD" clId="Web-{C2EB5825-676F-0C29-A248-A8773E693E26}" dt="2024-02-07T15:18:09.417" v="157" actId="20577"/>
          <ac:spMkLst>
            <pc:docMk/>
            <pc:sldMk cId="1908936463" sldId="353"/>
            <ac:spMk id="7" creationId="{16FD185E-0259-B268-D403-3D37B7FE34E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DFC80D-CFFB-4D66-BC0B-F432B0B8C97E}"/>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a:extLst>
              <a:ext uri="{FF2B5EF4-FFF2-40B4-BE49-F238E27FC236}">
                <a16:creationId xmlns:a16="http://schemas.microsoft.com/office/drawing/2014/main" id="{48E89FAC-A54B-4221-96D6-C2A87FB432E7}"/>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08A054DE-5C5B-403A-9AB4-800DD0D45E68}" type="datetimeFigureOut">
              <a:rPr lang="en-GB" smtClean="0"/>
              <a:t>07/02/2024</a:t>
            </a:fld>
            <a:endParaRPr lang="en-GB"/>
          </a:p>
        </p:txBody>
      </p:sp>
      <p:sp>
        <p:nvSpPr>
          <p:cNvPr id="4" name="Footer Placeholder 3">
            <a:extLst>
              <a:ext uri="{FF2B5EF4-FFF2-40B4-BE49-F238E27FC236}">
                <a16:creationId xmlns:a16="http://schemas.microsoft.com/office/drawing/2014/main" id="{1455A529-1233-434E-9F84-243BF5879247}"/>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0A54418E-D789-48AD-AF62-FBFAAADA80D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12DDD99B-6EF6-484E-B3AB-E72F078B6862}" type="slidenum">
              <a:rPr lang="en-GB" smtClean="0"/>
              <a:t>‹#›</a:t>
            </a:fld>
            <a:endParaRPr lang="en-GB"/>
          </a:p>
        </p:txBody>
      </p:sp>
    </p:spTree>
    <p:extLst>
      <p:ext uri="{BB962C8B-B14F-4D97-AF65-F5344CB8AC3E}">
        <p14:creationId xmlns:p14="http://schemas.microsoft.com/office/powerpoint/2010/main" val="38329811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IE"/>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81DD1B9B-6047-4375-A11F-3C34EED467FA}" type="datetimeFigureOut">
              <a:rPr lang="en-IE" smtClean="0"/>
              <a:t>07/02/2024</a:t>
            </a:fld>
            <a:endParaRPr lang="en-IE"/>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IE"/>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IE"/>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6FECD5A7-C592-4BDB-89C3-A3C39793C9AB}" type="slidenum">
              <a:rPr lang="en-IE" smtClean="0"/>
              <a:t>‹#›</a:t>
            </a:fld>
            <a:endParaRPr lang="en-IE"/>
          </a:p>
        </p:txBody>
      </p:sp>
    </p:spTree>
    <p:extLst>
      <p:ext uri="{BB962C8B-B14F-4D97-AF65-F5344CB8AC3E}">
        <p14:creationId xmlns:p14="http://schemas.microsoft.com/office/powerpoint/2010/main" val="412150185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754273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7BB9EB-648F-95BE-442B-81C4A3A08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8D523-8A24-CF36-5B0F-FFCDD6142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DE418E-ACCE-15DA-0569-02B9EE48A7B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0366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E6B1C-294C-6D0D-32F8-8EB900D1C4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A5924-555A-7CDD-E6D6-FAD26D339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C410A7-4593-6962-D056-9CCE1E787085}"/>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887144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D8A7F-7D5B-E4E7-3805-6178A66C8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3366E-7364-B3F5-FF2B-4ABA092A5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38CA7-038A-017D-5E91-2FB2F1FD6E4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54033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D41CE-923B-D5EE-E841-2FE24BEFC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AA44B2-0435-0436-F1C3-580B295434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8D1E05-D999-E544-62E9-6DCD11C2B58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30600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BD431-1F3B-8C37-F40F-A60F7224C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3D7E16-67DC-7A3D-9FA8-825E7B79E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1583A-5DC8-9125-2F5E-05ED3D78DAE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581540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5BB7D-632D-75BA-4AAD-E7BC6C938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204872-B92D-D52D-5B28-3E847034F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C55D31-0690-F8C2-B071-801912FC84D3}"/>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777951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Tree>
    <p:extLst>
      <p:ext uri="{BB962C8B-B14F-4D97-AF65-F5344CB8AC3E}">
        <p14:creationId xmlns:p14="http://schemas.microsoft.com/office/powerpoint/2010/main" val="408006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BC157-A583-7E44-E3DF-37BBD6FB52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E706A2-3574-70D7-6985-9D6A0A4DC7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4BBA7-00CD-D4A8-AAB1-B14FB074CBE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590610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135D4-F852-21E9-B48F-76C447BF4B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B151D7-6606-57D2-8DDC-4B07EADCB7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C8714D-DA7A-FB8C-4F43-96C99A041E1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921702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3A0BF-1D57-453C-5A66-E9BF443F4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04B92-4266-140A-3990-203045066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3F8457-6AD5-35C1-4F9A-1BB7A13662D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21907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2C607-D81A-6C87-54AD-A242F0C0C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E55451-848D-E197-1DA2-94ECFB242E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8A0CB2-5E61-1B21-4D95-F0E1BF615C2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405522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76587-043E-13F9-83DA-16D36F9793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0E621-BF2C-3F18-7785-AAA0B2E184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C7E74-0DA0-FF3E-DF13-DD147654BFAB}"/>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3754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1F56D-B78B-838E-0885-C2C37BD1C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43404-306F-6140-3C20-A0C387500A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071A48-56E1-71C3-2654-894C1C6912A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6006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BE1B0-02BF-B4C7-7AD7-2672D108E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2A042-0307-896A-231B-A02545F8F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3DD9D-F6B0-2328-ED03-71BAC65FFDD0}"/>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54133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12B39A-3F4E-A64D-6059-98936B7FF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D9D0AD-1905-E852-2464-6890C3D2D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7D842-67BF-BA3D-34A0-F24AEBA918F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95192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registration@scsi.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3" descr="A person in a hard hat holding a paper&#10;&#10;Description automatically generated">
            <a:extLst>
              <a:ext uri="{FF2B5EF4-FFF2-40B4-BE49-F238E27FC236}">
                <a16:creationId xmlns:a16="http://schemas.microsoft.com/office/drawing/2014/main" id="{9F762E2C-FA42-707A-BBDA-4D035451D050}"/>
              </a:ext>
            </a:extLst>
          </p:cNvPr>
          <p:cNvPicPr>
            <a:picLocks noChangeAspect="1"/>
          </p:cNvPicPr>
          <p:nvPr/>
        </p:nvPicPr>
        <p:blipFill rotWithShape="1">
          <a:blip r:embed="rId2"/>
          <a:srcRect r="1315"/>
          <a:stretch/>
        </p:blipFill>
        <p:spPr>
          <a:xfrm>
            <a:off x="20" y="1923"/>
            <a:ext cx="18287980" cy="10285077"/>
          </a:xfrm>
          <a:prstGeom prst="rect">
            <a:avLst/>
          </a:prstGeom>
        </p:spPr>
      </p:pic>
      <p:grpSp>
        <p:nvGrpSpPr>
          <p:cNvPr id="3" name="Group 3"/>
          <p:cNvGrpSpPr/>
          <p:nvPr/>
        </p:nvGrpSpPr>
        <p:grpSpPr>
          <a:xfrm>
            <a:off x="8244273" y="-7110585"/>
            <a:ext cx="12902374" cy="9544289"/>
            <a:chOff x="0" y="0"/>
            <a:chExt cx="7262232" cy="5372100"/>
          </a:xfrm>
        </p:grpSpPr>
        <p:sp>
          <p:nvSpPr>
            <p:cNvPr id="4" name="Freeform 4"/>
            <p:cNvSpPr/>
            <p:nvPr/>
          </p:nvSpPr>
          <p:spPr>
            <a:xfrm>
              <a:off x="0" y="0"/>
              <a:ext cx="7262233" cy="5372100"/>
            </a:xfrm>
            <a:custGeom>
              <a:avLst/>
              <a:gdLst/>
              <a:ahLst/>
              <a:cxnLst/>
              <a:rect l="l" t="t" r="r" b="b"/>
              <a:pathLst>
                <a:path w="7262233" h="5372100">
                  <a:moveTo>
                    <a:pt x="5711562" y="0"/>
                  </a:moveTo>
                  <a:lnTo>
                    <a:pt x="1550670" y="0"/>
                  </a:lnTo>
                  <a:lnTo>
                    <a:pt x="0" y="2686050"/>
                  </a:lnTo>
                  <a:lnTo>
                    <a:pt x="1550670" y="5372100"/>
                  </a:lnTo>
                  <a:lnTo>
                    <a:pt x="5711563" y="5372100"/>
                  </a:lnTo>
                  <a:lnTo>
                    <a:pt x="7262233" y="2686050"/>
                  </a:lnTo>
                  <a:lnTo>
                    <a:pt x="5711562" y="0"/>
                  </a:lnTo>
                  <a:close/>
                </a:path>
              </a:pathLst>
            </a:custGeom>
            <a:solidFill>
              <a:srgbClr val="E37222"/>
            </a:solidFill>
          </p:spPr>
          <p:txBody>
            <a:bodyPr/>
            <a:lstStyle/>
            <a:p>
              <a:endParaRPr lang="en-IE"/>
            </a:p>
          </p:txBody>
        </p:sp>
      </p:grpSp>
      <p:grpSp>
        <p:nvGrpSpPr>
          <p:cNvPr id="5" name="Group 5"/>
          <p:cNvGrpSpPr/>
          <p:nvPr/>
        </p:nvGrpSpPr>
        <p:grpSpPr>
          <a:xfrm rot="10800000">
            <a:off x="-3944445" y="4827437"/>
            <a:ext cx="17435875" cy="13157506"/>
            <a:chOff x="0" y="0"/>
            <a:chExt cx="7118922" cy="5372100"/>
          </a:xfrm>
        </p:grpSpPr>
        <p:sp>
          <p:nvSpPr>
            <p:cNvPr id="6" name="Freeform 6"/>
            <p:cNvSpPr/>
            <p:nvPr/>
          </p:nvSpPr>
          <p:spPr>
            <a:xfrm>
              <a:off x="0" y="0"/>
              <a:ext cx="7118922" cy="5372100"/>
            </a:xfrm>
            <a:custGeom>
              <a:avLst/>
              <a:gdLst/>
              <a:ahLst/>
              <a:cxnLst/>
              <a:rect l="l" t="t" r="r" b="b"/>
              <a:pathLst>
                <a:path w="7118922" h="5372100">
                  <a:moveTo>
                    <a:pt x="5568252" y="0"/>
                  </a:moveTo>
                  <a:lnTo>
                    <a:pt x="1550670" y="0"/>
                  </a:lnTo>
                  <a:lnTo>
                    <a:pt x="0" y="2686050"/>
                  </a:lnTo>
                  <a:lnTo>
                    <a:pt x="1550670" y="5372100"/>
                  </a:lnTo>
                  <a:lnTo>
                    <a:pt x="5568252" y="5372100"/>
                  </a:lnTo>
                  <a:lnTo>
                    <a:pt x="7118922" y="2686050"/>
                  </a:lnTo>
                  <a:lnTo>
                    <a:pt x="5568252" y="0"/>
                  </a:lnTo>
                  <a:close/>
                </a:path>
              </a:pathLst>
            </a:custGeom>
            <a:solidFill>
              <a:srgbClr val="4D3069"/>
            </a:solidFill>
          </p:spPr>
          <p:txBody>
            <a:bodyPr/>
            <a:lstStyle/>
            <a:p>
              <a:endParaRPr lang="en-IE"/>
            </a:p>
          </p:txBody>
        </p:sp>
      </p:grpSp>
      <p:grpSp>
        <p:nvGrpSpPr>
          <p:cNvPr id="7" name="Group 7"/>
          <p:cNvGrpSpPr/>
          <p:nvPr/>
        </p:nvGrpSpPr>
        <p:grpSpPr>
          <a:xfrm>
            <a:off x="-5839558" y="8912277"/>
            <a:ext cx="22760410" cy="16836585"/>
            <a:chOff x="0" y="0"/>
            <a:chExt cx="7262232" cy="5372100"/>
          </a:xfrm>
        </p:grpSpPr>
        <p:sp>
          <p:nvSpPr>
            <p:cNvPr id="8" name="Freeform 8"/>
            <p:cNvSpPr/>
            <p:nvPr/>
          </p:nvSpPr>
          <p:spPr>
            <a:xfrm>
              <a:off x="0" y="0"/>
              <a:ext cx="7262233" cy="5372100"/>
            </a:xfrm>
            <a:custGeom>
              <a:avLst/>
              <a:gdLst/>
              <a:ahLst/>
              <a:cxnLst/>
              <a:rect l="l" t="t" r="r" b="b"/>
              <a:pathLst>
                <a:path w="7262233" h="5372100">
                  <a:moveTo>
                    <a:pt x="5711562" y="0"/>
                  </a:moveTo>
                  <a:lnTo>
                    <a:pt x="1550670" y="0"/>
                  </a:lnTo>
                  <a:lnTo>
                    <a:pt x="0" y="2686050"/>
                  </a:lnTo>
                  <a:lnTo>
                    <a:pt x="1550670" y="5372100"/>
                  </a:lnTo>
                  <a:lnTo>
                    <a:pt x="5711563" y="5372100"/>
                  </a:lnTo>
                  <a:lnTo>
                    <a:pt x="7262233" y="2686050"/>
                  </a:lnTo>
                  <a:lnTo>
                    <a:pt x="5711562" y="0"/>
                  </a:lnTo>
                  <a:close/>
                </a:path>
              </a:pathLst>
            </a:custGeom>
            <a:solidFill>
              <a:srgbClr val="881948"/>
            </a:solidFill>
          </p:spPr>
          <p:txBody>
            <a:bodyPr/>
            <a:lstStyle/>
            <a:p>
              <a:endParaRPr lang="en-IE"/>
            </a:p>
          </p:txBody>
        </p:sp>
      </p:grpSp>
      <p:pic>
        <p:nvPicPr>
          <p:cNvPr id="9" name="Picture 9"/>
          <p:cNvPicPr>
            <a:picLocks noChangeAspect="1"/>
          </p:cNvPicPr>
          <p:nvPr/>
        </p:nvPicPr>
        <p:blipFill>
          <a:blip r:embed="rId3"/>
          <a:srcRect/>
          <a:stretch>
            <a:fillRect/>
          </a:stretch>
        </p:blipFill>
        <p:spPr>
          <a:xfrm>
            <a:off x="10983360" y="340779"/>
            <a:ext cx="6942176" cy="1342891"/>
          </a:xfrm>
          <a:prstGeom prst="rect">
            <a:avLst/>
          </a:prstGeom>
        </p:spPr>
      </p:pic>
      <p:grpSp>
        <p:nvGrpSpPr>
          <p:cNvPr id="14" name="Group 14"/>
          <p:cNvGrpSpPr/>
          <p:nvPr/>
        </p:nvGrpSpPr>
        <p:grpSpPr>
          <a:xfrm>
            <a:off x="914400" y="5356818"/>
            <a:ext cx="9299789" cy="3306835"/>
            <a:chOff x="0" y="76200"/>
            <a:chExt cx="12399719" cy="4409114"/>
          </a:xfrm>
        </p:grpSpPr>
        <p:sp>
          <p:nvSpPr>
            <p:cNvPr id="15" name="TextBox 15"/>
            <p:cNvSpPr txBox="1"/>
            <p:nvPr/>
          </p:nvSpPr>
          <p:spPr>
            <a:xfrm>
              <a:off x="0" y="76200"/>
              <a:ext cx="12399719" cy="3350406"/>
            </a:xfrm>
            <a:prstGeom prst="rect">
              <a:avLst/>
            </a:prstGeom>
          </p:spPr>
          <p:txBody>
            <a:bodyPr wrap="square" lIns="0" tIns="0" rIns="0" bIns="0" rtlCol="0" anchor="t">
              <a:spAutoFit/>
            </a:bodyPr>
            <a:lstStyle/>
            <a:p>
              <a:pPr>
                <a:lnSpc>
                  <a:spcPts val="6593"/>
                </a:lnSpc>
              </a:pPr>
              <a:r>
                <a:rPr lang="en-US" sz="5450" spc="164">
                  <a:solidFill>
                    <a:srgbClr val="FFFFFF"/>
                  </a:solidFill>
                  <a:latin typeface="Fira Sans Bold Bold"/>
                </a:rPr>
                <a:t>CPD Requirements – Building Control Act, 2007 (BCA)</a:t>
              </a:r>
            </a:p>
          </p:txBody>
        </p:sp>
        <p:sp>
          <p:nvSpPr>
            <p:cNvPr id="16" name="TextBox 16"/>
            <p:cNvSpPr txBox="1"/>
            <p:nvPr/>
          </p:nvSpPr>
          <p:spPr>
            <a:xfrm>
              <a:off x="0" y="3698517"/>
              <a:ext cx="12399719" cy="786797"/>
            </a:xfrm>
            <a:prstGeom prst="rect">
              <a:avLst/>
            </a:prstGeom>
          </p:spPr>
          <p:txBody>
            <a:bodyPr lIns="0" tIns="0" rIns="0" bIns="0" rtlCol="0" anchor="t">
              <a:spAutoFit/>
            </a:bodyPr>
            <a:lstStyle/>
            <a:p>
              <a:pPr>
                <a:lnSpc>
                  <a:spcPts val="4896"/>
                </a:lnSpc>
              </a:pPr>
              <a:r>
                <a:rPr lang="en-US" sz="3450" spc="104">
                  <a:solidFill>
                    <a:srgbClr val="FFFFFF"/>
                  </a:solidFill>
                  <a:latin typeface="Fira Sans Light"/>
                </a:rPr>
                <a:t>February 2024</a:t>
              </a:r>
              <a:endParaRPr lang="en-US"/>
            </a:p>
          </p:txBody>
        </p:sp>
      </p:grpSp>
      <p:sp>
        <p:nvSpPr>
          <p:cNvPr id="17" name="TextBox 17"/>
          <p:cNvSpPr txBox="1"/>
          <p:nvPr/>
        </p:nvSpPr>
        <p:spPr>
          <a:xfrm>
            <a:off x="909788" y="9355239"/>
            <a:ext cx="12153900" cy="590098"/>
          </a:xfrm>
          <a:prstGeom prst="rect">
            <a:avLst/>
          </a:prstGeom>
        </p:spPr>
        <p:txBody>
          <a:bodyPr wrap="square" lIns="0" tIns="0" rIns="0" bIns="0" rtlCol="0" anchor="t">
            <a:spAutoFit/>
          </a:bodyPr>
          <a:lstStyle/>
          <a:p>
            <a:pPr>
              <a:lnSpc>
                <a:spcPts val="4896"/>
              </a:lnSpc>
            </a:pPr>
            <a:r>
              <a:rPr lang="en-US" sz="3450" spc="104">
                <a:solidFill>
                  <a:srgbClr val="FFFFFF"/>
                </a:solidFill>
                <a:latin typeface="Fira Sans Light Bold"/>
              </a:rPr>
              <a:t>Gwen Wilson – Registrar</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94D9D-5F1C-D667-1D84-8E01A991046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DF6F98C-2D6E-3163-2915-F8B380C43F24}"/>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751EBED7-BD77-E7AC-9FBC-FBFBF9D18877}"/>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44D1BA1D-A43D-0453-BB1C-E7795AA6F151}"/>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A5DD7F09-5780-9967-AB84-77ACA8099740}"/>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5971F6F5-3F2C-45E9-92F6-E96D96345CA2}"/>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CD7D1BFC-DB70-D22B-213E-3BADA00D9CC3}"/>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869FC3CA-CF7B-04D0-AFFF-E59B9BEC0649}"/>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AAA4E0CE-803B-E65A-62F8-C9400F00AA67}"/>
              </a:ext>
            </a:extLst>
          </p:cNvPr>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Meet the Standards</a:t>
            </a:r>
            <a:endParaRPr lang="en-US"/>
          </a:p>
        </p:txBody>
      </p:sp>
      <p:grpSp>
        <p:nvGrpSpPr>
          <p:cNvPr id="5" name="Group 8">
            <a:extLst>
              <a:ext uri="{FF2B5EF4-FFF2-40B4-BE49-F238E27FC236}">
                <a16:creationId xmlns:a16="http://schemas.microsoft.com/office/drawing/2014/main" id="{A17E67DF-5D3F-B741-DCC7-3B0793B68312}"/>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947DDC9B-65B6-E070-65B8-B8F4B48E2658}"/>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C40115B3-B45B-515F-8594-D724269FA2A0}"/>
              </a:ext>
            </a:extLst>
          </p:cNvPr>
          <p:cNvSpPr txBox="1"/>
          <p:nvPr/>
        </p:nvSpPr>
        <p:spPr>
          <a:xfrm>
            <a:off x="1086191" y="2687325"/>
            <a:ext cx="16840200" cy="6555641"/>
          </a:xfrm>
          <a:prstGeom prst="rect">
            <a:avLst/>
          </a:prstGeom>
          <a:noFill/>
        </p:spPr>
        <p:txBody>
          <a:bodyPr wrap="square" lIns="91440" tIns="45720" rIns="91440" bIns="45720" anchor="t">
            <a:spAutoFit/>
          </a:bodyPr>
          <a:lstStyle/>
          <a:p>
            <a:pPr marL="342900" indent="-342900">
              <a:buFont typeface="Arial"/>
              <a:buChar char="•"/>
            </a:pPr>
            <a:r>
              <a:rPr lang="en-IE" sz="2800" dirty="0">
                <a:solidFill>
                  <a:schemeClr val="bg1"/>
                </a:solidFill>
                <a:effectLst/>
                <a:latin typeface="Arimo"/>
                <a:ea typeface="Arimo"/>
                <a:cs typeface="Arimo"/>
              </a:rPr>
              <a:t>CPD is a requirement of your registration under the BCA. You need to meet the CPD standards set by the</a:t>
            </a:r>
            <a:r>
              <a:rPr lang="en-IE" sz="2800" dirty="0">
                <a:solidFill>
                  <a:schemeClr val="bg1"/>
                </a:solidFill>
                <a:latin typeface="Arimo"/>
                <a:ea typeface="Arimo"/>
                <a:cs typeface="Arimo"/>
              </a:rPr>
              <a:t> Registration Body</a:t>
            </a:r>
            <a:r>
              <a:rPr lang="en-IE" sz="2800" dirty="0">
                <a:solidFill>
                  <a:schemeClr val="bg1"/>
                </a:solidFill>
                <a:effectLst/>
                <a:latin typeface="Arimo"/>
                <a:ea typeface="Arimo"/>
                <a:cs typeface="Arimo"/>
              </a:rPr>
              <a:t> to remain on the register.</a:t>
            </a:r>
            <a:r>
              <a:rPr lang="en-IE" sz="2800" dirty="0">
                <a:solidFill>
                  <a:schemeClr val="bg1"/>
                </a:solidFill>
                <a:latin typeface="Arimo"/>
                <a:ea typeface="Arimo"/>
                <a:cs typeface="Arimo"/>
              </a:rPr>
              <a:t> </a:t>
            </a:r>
            <a:endParaRPr lang="en-US" sz="2800" dirty="0">
              <a:solidFill>
                <a:schemeClr val="bg1"/>
              </a:solidFill>
              <a:cs typeface="Calibri"/>
            </a:endParaRPr>
          </a:p>
          <a:p>
            <a:pPr marL="342900" indent="-342900">
              <a:buFont typeface="Arial" panose="020B0604020202020204" pitchFamily="34" charset="0"/>
              <a:buChar char="•"/>
            </a:pPr>
            <a:r>
              <a:rPr lang="en-IE" sz="2800" dirty="0">
                <a:solidFill>
                  <a:schemeClr val="bg1"/>
                </a:solidFill>
                <a:effectLst/>
                <a:latin typeface="Arimo"/>
                <a:ea typeface="Arimo"/>
                <a:cs typeface="Arimo"/>
              </a:rPr>
              <a:t>Each standard is further explained in section C of the guidance document</a:t>
            </a:r>
            <a:r>
              <a:rPr lang="en-IE" sz="2800" dirty="0">
                <a:solidFill>
                  <a:schemeClr val="bg1"/>
                </a:solidFill>
                <a:latin typeface="Arimo"/>
                <a:ea typeface="Arimo"/>
                <a:cs typeface="Arimo"/>
              </a:rPr>
              <a:t> and are as follows: </a:t>
            </a:r>
            <a:endParaRPr lang="en-IE" sz="2800" dirty="0">
              <a:solidFill>
                <a:schemeClr val="bg1"/>
              </a:solidFill>
              <a:effectLst/>
              <a:latin typeface="Arimo"/>
              <a:ea typeface="Arimo"/>
              <a:cs typeface="Arimo"/>
            </a:endParaRPr>
          </a:p>
          <a:p>
            <a:pPr marL="342900" indent="-342900">
              <a:buFont typeface="Arial"/>
              <a:buChar char="-"/>
            </a:pPr>
            <a:endParaRPr lang="en-IE" sz="2800">
              <a:solidFill>
                <a:schemeClr val="bg1"/>
              </a:solidFill>
              <a:effectLst/>
              <a:latin typeface="Arimo" panose="020B0604020202020204" charset="0"/>
              <a:ea typeface="Arimo" panose="020B0604020202020204" charset="0"/>
              <a:cs typeface="Arimo" panose="020B0604020202020204" charset="0"/>
            </a:endParaRPr>
          </a:p>
          <a:p>
            <a:r>
              <a:rPr lang="en-IE" sz="2800" b="1" dirty="0">
                <a:solidFill>
                  <a:schemeClr val="bg1"/>
                </a:solidFill>
                <a:latin typeface="Arimo"/>
                <a:ea typeface="Arimo"/>
                <a:cs typeface="Arimo"/>
              </a:rPr>
              <a:t>Standard 1</a:t>
            </a:r>
            <a:r>
              <a:rPr lang="en-IE" sz="2800" b="1" dirty="0">
                <a:solidFill>
                  <a:schemeClr val="bg1"/>
                </a:solidFill>
                <a:effectLst/>
                <a:latin typeface="Arimo"/>
                <a:ea typeface="Arimo"/>
                <a:cs typeface="Arimo"/>
              </a:rPr>
              <a:t>: </a:t>
            </a:r>
            <a:r>
              <a:rPr lang="en-IE" sz="2800" dirty="0">
                <a:solidFill>
                  <a:schemeClr val="bg1"/>
                </a:solidFill>
                <a:effectLst/>
                <a:latin typeface="Arimo"/>
                <a:ea typeface="Arimo"/>
                <a:cs typeface="Arimo"/>
              </a:rPr>
              <a:t>A registrant must comply with the minimum requirements set down by the </a:t>
            </a:r>
            <a:r>
              <a:rPr lang="en-IE" sz="2800" dirty="0">
                <a:solidFill>
                  <a:schemeClr val="bg1"/>
                </a:solidFill>
                <a:latin typeface="Arimo"/>
                <a:ea typeface="Arimo"/>
                <a:cs typeface="Arimo"/>
              </a:rPr>
              <a:t>Registration Body </a:t>
            </a:r>
            <a:r>
              <a:rPr lang="en-IE" sz="2800" dirty="0">
                <a:solidFill>
                  <a:schemeClr val="bg1"/>
                </a:solidFill>
                <a:effectLst/>
                <a:latin typeface="Arimo"/>
                <a:ea typeface="Arimo"/>
                <a:cs typeface="Arimo"/>
              </a:rPr>
              <a:t>as part of the statutory CPD system.</a:t>
            </a:r>
            <a:endParaRPr lang="en-IE" sz="2800" dirty="0">
              <a:solidFill>
                <a:schemeClr val="bg1"/>
              </a:solidFill>
              <a:latin typeface="Arimo"/>
              <a:ea typeface="Arimo"/>
              <a:cs typeface="Arimo"/>
            </a:endParaRPr>
          </a:p>
          <a:p>
            <a:pPr lvl="0"/>
            <a:r>
              <a:rPr lang="en-IE" sz="2800" b="1" dirty="0">
                <a:solidFill>
                  <a:schemeClr val="bg1"/>
                </a:solidFill>
                <a:effectLst/>
                <a:latin typeface="Arimo"/>
                <a:ea typeface="Arimo"/>
                <a:cs typeface="Arimo"/>
              </a:rPr>
              <a:t>Standard 2: </a:t>
            </a:r>
            <a:r>
              <a:rPr lang="en-IE" sz="2800" dirty="0">
                <a:solidFill>
                  <a:schemeClr val="bg1"/>
                </a:solidFill>
                <a:effectLst/>
                <a:latin typeface="Arimo"/>
                <a:ea typeface="Arimo"/>
                <a:cs typeface="Arimo"/>
              </a:rPr>
              <a:t>A registrant must demonstrate that their CPD activities are a mixture of learning activities relevant to their practice as a Quantity or Building Surveyor.</a:t>
            </a:r>
            <a:endParaRPr lang="en-IE" sz="2800" dirty="0">
              <a:solidFill>
                <a:schemeClr val="bg1"/>
              </a:solidFill>
              <a:latin typeface="Arimo"/>
              <a:ea typeface="Arimo"/>
              <a:cs typeface="Arimo"/>
            </a:endParaRPr>
          </a:p>
          <a:p>
            <a:pPr lvl="0"/>
            <a:r>
              <a:rPr lang="en-IE" sz="2800" b="1" dirty="0">
                <a:solidFill>
                  <a:schemeClr val="bg1"/>
                </a:solidFill>
                <a:effectLst/>
                <a:latin typeface="Arimo"/>
                <a:ea typeface="Arimo"/>
                <a:cs typeface="Arimo"/>
              </a:rPr>
              <a:t>Standard 3: </a:t>
            </a:r>
            <a:r>
              <a:rPr lang="en-IE" sz="2800" dirty="0">
                <a:solidFill>
                  <a:schemeClr val="bg1"/>
                </a:solidFill>
                <a:effectLst/>
                <a:latin typeface="Arimo"/>
                <a:ea typeface="Arimo"/>
                <a:cs typeface="Arimo"/>
              </a:rPr>
              <a:t>A registrant must seek to ensure that their CPD has contributed to the quality of their practice as a Quantity or Building Surveyor and service delivery.</a:t>
            </a:r>
            <a:endParaRPr lang="en-IE" sz="2800" dirty="0">
              <a:solidFill>
                <a:schemeClr val="bg1"/>
              </a:solidFill>
              <a:latin typeface="Arimo"/>
              <a:ea typeface="Arimo"/>
              <a:cs typeface="Arimo"/>
            </a:endParaRPr>
          </a:p>
          <a:p>
            <a:pPr lvl="0"/>
            <a:r>
              <a:rPr lang="en-IE" sz="2800" b="1" dirty="0">
                <a:solidFill>
                  <a:schemeClr val="bg1"/>
                </a:solidFill>
                <a:effectLst/>
                <a:latin typeface="Arimo"/>
                <a:ea typeface="Arimo"/>
                <a:cs typeface="Arimo"/>
              </a:rPr>
              <a:t>Standard 4: </a:t>
            </a:r>
            <a:r>
              <a:rPr lang="en-IE" sz="2800" dirty="0">
                <a:solidFill>
                  <a:schemeClr val="bg1"/>
                </a:solidFill>
                <a:effectLst/>
                <a:latin typeface="Arimo"/>
                <a:ea typeface="Arimo"/>
                <a:cs typeface="Arimo"/>
              </a:rPr>
              <a:t>A registrant must seek to ensure that their CPD benefits the service user.</a:t>
            </a:r>
            <a:endParaRPr lang="en-IE" sz="2800" dirty="0">
              <a:solidFill>
                <a:schemeClr val="bg1"/>
              </a:solidFill>
              <a:latin typeface="Arimo"/>
              <a:ea typeface="Arimo"/>
              <a:cs typeface="Arimo"/>
            </a:endParaRPr>
          </a:p>
          <a:p>
            <a:pPr lvl="0"/>
            <a:r>
              <a:rPr lang="en-IE" sz="2800" b="1" dirty="0">
                <a:solidFill>
                  <a:schemeClr val="bg1"/>
                </a:solidFill>
                <a:effectLst/>
                <a:latin typeface="Arimo"/>
                <a:ea typeface="Arimo"/>
                <a:cs typeface="Arimo"/>
              </a:rPr>
              <a:t>Standard 5: </a:t>
            </a:r>
            <a:r>
              <a:rPr lang="en-IE" sz="2800" dirty="0">
                <a:solidFill>
                  <a:schemeClr val="bg1"/>
                </a:solidFill>
                <a:effectLst/>
                <a:latin typeface="Arimo"/>
                <a:ea typeface="Arimo"/>
                <a:cs typeface="Arimo"/>
              </a:rPr>
              <a:t>A registrant must maintain a continuous, up-to-date and accurate record of their CPD activities.</a:t>
            </a:r>
            <a:endParaRPr lang="en-IE" sz="2800" dirty="0">
              <a:solidFill>
                <a:schemeClr val="bg1"/>
              </a:solidFill>
              <a:latin typeface="Arimo"/>
              <a:ea typeface="Arimo"/>
              <a:cs typeface="Arimo"/>
            </a:endParaRPr>
          </a:p>
          <a:p>
            <a:r>
              <a:rPr lang="en-IE" sz="2800" b="1" dirty="0">
                <a:solidFill>
                  <a:schemeClr val="bg1"/>
                </a:solidFill>
                <a:effectLst/>
                <a:latin typeface="Arimo"/>
                <a:ea typeface="Arimo"/>
                <a:cs typeface="Arimo"/>
              </a:rPr>
              <a:t>Standard 6:</a:t>
            </a:r>
            <a:r>
              <a:rPr lang="en-IE" sz="2800" dirty="0">
                <a:solidFill>
                  <a:schemeClr val="bg1"/>
                </a:solidFill>
                <a:effectLst/>
                <a:latin typeface="Arimo"/>
                <a:ea typeface="Arimo"/>
                <a:cs typeface="Arimo"/>
              </a:rPr>
              <a:t> A registrant must, if requested by the </a:t>
            </a:r>
            <a:r>
              <a:rPr lang="en-IE" sz="2800" dirty="0">
                <a:solidFill>
                  <a:schemeClr val="bg1"/>
                </a:solidFill>
                <a:latin typeface="Arimo"/>
                <a:ea typeface="Arimo"/>
                <a:cs typeface="Arimo"/>
              </a:rPr>
              <a:t>Registration Body</a:t>
            </a:r>
            <a:r>
              <a:rPr lang="en-IE" sz="2800" dirty="0">
                <a:solidFill>
                  <a:schemeClr val="bg1"/>
                </a:solidFill>
                <a:effectLst/>
                <a:latin typeface="Arimo"/>
                <a:ea typeface="Arimo"/>
                <a:cs typeface="Arimo"/>
              </a:rPr>
              <a:t>, provide supporting evidence (which must be their own work) explaining how they have met the standards of CPD</a:t>
            </a:r>
            <a:r>
              <a:rPr lang="en-IE" sz="2800" dirty="0">
                <a:solidFill>
                  <a:schemeClr val="bg1"/>
                </a:solidFill>
                <a:latin typeface="Arimo"/>
                <a:ea typeface="Arimo"/>
                <a:cs typeface="Arimo"/>
              </a:rPr>
              <a:t>.</a:t>
            </a:r>
            <a:endParaRPr lang="en-IE" sz="2800" spc="-72" dirty="0">
              <a:solidFill>
                <a:schemeClr val="bg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260120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27E9D-AD11-3023-3DA1-815C9B27AEF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816BC71-9DBA-C01E-FB4E-CF8417105961}"/>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0F4D8C3C-3152-424E-66FD-D16C07949288}"/>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AD518D3A-7FBB-4C82-70DF-1E9BDC9986FB}"/>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EA33CE35-5190-DD91-5F62-A1B3B12266C1}"/>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00ED1A90-5B0F-26CA-2C56-787500E8D4A2}"/>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DCCAC972-946E-F3E9-D854-26F86108D6EB}"/>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F498B33B-3EB5-7E05-D97C-64BF465FB8B6}"/>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824AA045-7034-7B18-E31A-473026257F90}"/>
              </a:ext>
            </a:extLst>
          </p:cNvPr>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Approaches to CPD</a:t>
            </a:r>
            <a:endParaRPr lang="en-US"/>
          </a:p>
        </p:txBody>
      </p:sp>
      <p:grpSp>
        <p:nvGrpSpPr>
          <p:cNvPr id="5" name="Group 8">
            <a:extLst>
              <a:ext uri="{FF2B5EF4-FFF2-40B4-BE49-F238E27FC236}">
                <a16:creationId xmlns:a16="http://schemas.microsoft.com/office/drawing/2014/main" id="{106BE676-836A-6E85-917B-31C71021A776}"/>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29C31AC2-7FA1-63C0-5BBB-9177AFA47F74}"/>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FE9B2472-B851-1BBF-56C7-99DC66E460BF}"/>
              </a:ext>
            </a:extLst>
          </p:cNvPr>
          <p:cNvSpPr txBox="1"/>
          <p:nvPr/>
        </p:nvSpPr>
        <p:spPr>
          <a:xfrm>
            <a:off x="971891" y="2534925"/>
            <a:ext cx="16840200" cy="6581674"/>
          </a:xfrm>
          <a:prstGeom prst="rect">
            <a:avLst/>
          </a:prstGeom>
          <a:noFill/>
        </p:spPr>
        <p:txBody>
          <a:bodyPr wrap="square" lIns="91440" tIns="45720" rIns="91440" bIns="45720" anchor="t">
            <a:spAutoFit/>
          </a:bodyPr>
          <a:lstStyle/>
          <a:p>
            <a:pPr marL="342900" indent="-342900">
              <a:lnSpc>
                <a:spcPct val="107000"/>
              </a:lnSpc>
              <a:spcAft>
                <a:spcPts val="800"/>
              </a:spcAft>
              <a:buFont typeface="Arial" panose="020B0604020202020204" pitchFamily="34" charset="0"/>
              <a:buChar char="•"/>
              <a:defRPr/>
            </a:pPr>
            <a:endParaRPr lang="en-IE" sz="2000" kern="100">
              <a:solidFill>
                <a:schemeClr val="bg1"/>
              </a:solidFill>
              <a:latin typeface="Arimo"/>
              <a:ea typeface="Arimo"/>
              <a:cs typeface="Arimo"/>
            </a:endParaRPr>
          </a:p>
          <a:p>
            <a:pPr marL="342900" marR="0" indent="-342900" algn="l" defTabSz="914400">
              <a:lnSpc>
                <a:spcPct val="107000"/>
              </a:lnSpc>
              <a:spcBef>
                <a:spcPts val="0"/>
              </a:spcBef>
              <a:spcAft>
                <a:spcPts val="800"/>
              </a:spcAft>
              <a:buClrTx/>
              <a:buSzTx/>
              <a:buFont typeface="Arial" panose="020B0604020202020204" pitchFamily="34" charset="0"/>
              <a:buChar char="•"/>
              <a:tabLst/>
              <a:defRPr/>
            </a:pPr>
            <a:r>
              <a:rPr lang="en-IE" sz="2800" kern="100">
                <a:solidFill>
                  <a:schemeClr val="bg1"/>
                </a:solidFill>
                <a:effectLst/>
                <a:latin typeface="Arimo"/>
                <a:ea typeface="Arimo"/>
                <a:cs typeface="Arimo"/>
              </a:rPr>
              <a:t>When choosing any type of CPD activity it is worthwhile considering there is no universal method that guarantees success in learning, mixing types are always worthwhile in order to learn from different modes as this will broaden your experiences.</a:t>
            </a:r>
            <a:endParaRPr lang="en-US" sz="2800">
              <a:solidFill>
                <a:schemeClr val="bg1"/>
              </a:solidFill>
              <a:latin typeface="Arimo"/>
              <a:ea typeface="Arimo"/>
              <a:cs typeface="Arimo"/>
            </a:endParaRPr>
          </a:p>
          <a:p>
            <a:pPr marL="342900" indent="-342900">
              <a:lnSpc>
                <a:spcPct val="107000"/>
              </a:lnSpc>
              <a:spcAft>
                <a:spcPts val="800"/>
              </a:spcAft>
              <a:buFont typeface="Arial" panose="020B0604020202020204" pitchFamily="34" charset="0"/>
              <a:buChar char="•"/>
            </a:pPr>
            <a:r>
              <a:rPr lang="en-IE" sz="2800" kern="0">
                <a:solidFill>
                  <a:schemeClr val="bg1"/>
                </a:solidFill>
                <a:effectLst/>
                <a:latin typeface="Arimo"/>
                <a:ea typeface="Arimo"/>
                <a:cs typeface="Arimo"/>
              </a:rPr>
              <a:t>Broadly, any activity from which you can learn to develop professionally can be considered a CPD activity.</a:t>
            </a:r>
            <a:r>
              <a:rPr lang="en-IE" sz="2800" kern="0">
                <a:solidFill>
                  <a:schemeClr val="bg1"/>
                </a:solidFill>
                <a:latin typeface="Arimo"/>
                <a:ea typeface="Arimo"/>
                <a:cs typeface="Arimo"/>
              </a:rPr>
              <a:t> </a:t>
            </a:r>
            <a:endParaRPr lang="en-IE" sz="2800" kern="100">
              <a:solidFill>
                <a:schemeClr val="bg1"/>
              </a:solidFill>
              <a:latin typeface="Arimo" panose="020B0604020202020204" charset="0"/>
              <a:ea typeface="Arimo" panose="020B0604020202020204" charset="0"/>
              <a:cs typeface="Arimo" panose="020B0604020202020204" charset="0"/>
            </a:endParaRPr>
          </a:p>
          <a:p>
            <a:pPr>
              <a:lnSpc>
                <a:spcPct val="107000"/>
              </a:lnSpc>
              <a:spcAft>
                <a:spcPts val="800"/>
              </a:spcAft>
            </a:pPr>
            <a:r>
              <a:rPr lang="en-IE" sz="2800" kern="0">
                <a:solidFill>
                  <a:schemeClr val="bg1"/>
                </a:solidFill>
                <a:effectLst/>
                <a:latin typeface="Arimo"/>
                <a:ea typeface="Arimo"/>
                <a:cs typeface="Arimo"/>
              </a:rPr>
              <a:t>Most common activities include:</a:t>
            </a:r>
            <a:r>
              <a:rPr lang="en-IE" sz="2800" kern="0">
                <a:solidFill>
                  <a:schemeClr val="bg1"/>
                </a:solidFill>
                <a:latin typeface="Arimo"/>
                <a:ea typeface="Arimo"/>
                <a:cs typeface="Arimo"/>
              </a:rPr>
              <a:t> </a:t>
            </a:r>
            <a:endParaRPr lang="en-IE" sz="2800" kern="100">
              <a:solidFill>
                <a:schemeClr val="bg1"/>
              </a:solidFill>
              <a:latin typeface="Arimo" panose="020B0604020202020204" charset="0"/>
              <a:ea typeface="Arimo" panose="020B0604020202020204" charset="0"/>
              <a:cs typeface="Arimo" panose="020B0604020202020204" charset="0"/>
            </a:endParaRPr>
          </a:p>
          <a:p>
            <a:pPr>
              <a:lnSpc>
                <a:spcPct val="107000"/>
              </a:lnSpc>
              <a:spcAft>
                <a:spcPts val="800"/>
              </a:spcAft>
            </a:pPr>
            <a:r>
              <a:rPr lang="en-IE" sz="2800" kern="0">
                <a:solidFill>
                  <a:schemeClr val="bg1"/>
                </a:solidFill>
                <a:latin typeface="Arimo"/>
                <a:ea typeface="Arimo"/>
                <a:cs typeface="Arimo"/>
              </a:rPr>
              <a:t>Conferences     Seminars</a:t>
            </a:r>
            <a:r>
              <a:rPr lang="en-IE" sz="2800" kern="0">
                <a:solidFill>
                  <a:schemeClr val="bg1"/>
                </a:solidFill>
                <a:effectLst/>
                <a:latin typeface="Arimo"/>
                <a:ea typeface="Arimo"/>
                <a:cs typeface="Arimo"/>
              </a:rPr>
              <a:t>/talks</a:t>
            </a:r>
            <a:r>
              <a:rPr lang="en-IE" sz="2800" kern="100">
                <a:solidFill>
                  <a:schemeClr val="bg1"/>
                </a:solidFill>
                <a:latin typeface="Arimo"/>
                <a:ea typeface="Arimo"/>
                <a:cs typeface="Arimo"/>
              </a:rPr>
              <a:t>    </a:t>
            </a:r>
            <a:r>
              <a:rPr lang="en-IE" sz="2800" kern="0">
                <a:solidFill>
                  <a:schemeClr val="bg1"/>
                </a:solidFill>
                <a:effectLst/>
                <a:latin typeface="Arimo"/>
                <a:ea typeface="Arimo"/>
                <a:cs typeface="Arimo"/>
              </a:rPr>
              <a:t>Peer </a:t>
            </a:r>
            <a:r>
              <a:rPr lang="en-IE" sz="2800" kern="0">
                <a:solidFill>
                  <a:schemeClr val="bg1"/>
                </a:solidFill>
                <a:latin typeface="Arimo"/>
                <a:ea typeface="Arimo"/>
                <a:cs typeface="Arimo"/>
              </a:rPr>
              <a:t>review     Bespoke</a:t>
            </a:r>
            <a:r>
              <a:rPr lang="en-IE" sz="2800" kern="0">
                <a:solidFill>
                  <a:schemeClr val="bg1"/>
                </a:solidFill>
                <a:effectLst/>
                <a:latin typeface="Arimo"/>
                <a:ea typeface="Arimo"/>
                <a:cs typeface="Arimo"/>
              </a:rPr>
              <a:t> </a:t>
            </a:r>
            <a:r>
              <a:rPr lang="en-IE" sz="2800" kern="0">
                <a:solidFill>
                  <a:schemeClr val="bg1"/>
                </a:solidFill>
                <a:latin typeface="Arimo"/>
                <a:ea typeface="Arimo"/>
                <a:cs typeface="Arimo"/>
              </a:rPr>
              <a:t>workshops   Courses </a:t>
            </a:r>
            <a:endParaRPr lang="en-IE" sz="2800" kern="100">
              <a:solidFill>
                <a:schemeClr val="bg1"/>
              </a:solidFill>
              <a:effectLst/>
              <a:latin typeface="Arimo" panose="020B0604020202020204" charset="0"/>
              <a:ea typeface="Arimo" panose="020B0604020202020204" charset="0"/>
              <a:cs typeface="Arimo" panose="020B0604020202020204" charset="0"/>
            </a:endParaRPr>
          </a:p>
          <a:p>
            <a:pPr algn="ctr">
              <a:lnSpc>
                <a:spcPct val="107000"/>
              </a:lnSpc>
              <a:spcAft>
                <a:spcPts val="800"/>
              </a:spcAft>
            </a:pPr>
            <a:r>
              <a:rPr lang="en-IE" sz="2800" kern="0">
                <a:solidFill>
                  <a:schemeClr val="bg1"/>
                </a:solidFill>
                <a:latin typeface="Arimo"/>
                <a:ea typeface="Arimo"/>
                <a:cs typeface="Arimo"/>
              </a:rPr>
              <a:t>Self-study   Graduate</a:t>
            </a:r>
            <a:r>
              <a:rPr lang="en-IE" sz="2800" kern="0">
                <a:solidFill>
                  <a:schemeClr val="bg1"/>
                </a:solidFill>
                <a:effectLst/>
                <a:latin typeface="Arimo"/>
                <a:ea typeface="Arimo"/>
                <a:cs typeface="Arimo"/>
              </a:rPr>
              <a:t> training programmes</a:t>
            </a:r>
            <a:endParaRPr lang="en-IE" sz="2800" kern="100">
              <a:solidFill>
                <a:schemeClr val="bg1"/>
              </a:solidFill>
              <a:latin typeface="Arimo" panose="020B0604020202020204" charset="0"/>
              <a:ea typeface="Arimo" panose="020B0604020202020204" charset="0"/>
              <a:cs typeface="Arimo" panose="020B0604020202020204" charset="0"/>
            </a:endParaRPr>
          </a:p>
          <a:p>
            <a:pPr algn="ctr">
              <a:lnSpc>
                <a:spcPct val="107000"/>
              </a:lnSpc>
              <a:spcAft>
                <a:spcPts val="800"/>
              </a:spcAft>
            </a:pPr>
            <a:endParaRPr lang="en-IE" sz="2800" kern="100">
              <a:solidFill>
                <a:schemeClr val="bg1"/>
              </a:solidFill>
              <a:effectLst/>
              <a:latin typeface="Arimo" panose="020B0604020202020204" charset="0"/>
              <a:ea typeface="Arimo" panose="020B0604020202020204" charset="0"/>
              <a:cs typeface="Arimo" panose="020B0604020202020204" charset="0"/>
            </a:endParaRPr>
          </a:p>
          <a:p>
            <a:pPr marL="342900" indent="-342900">
              <a:buFont typeface="Arial" panose="020B0604020202020204" pitchFamily="34" charset="0"/>
              <a:buChar char="-"/>
            </a:pPr>
            <a:r>
              <a:rPr lang="en-IE" sz="2800" i="1">
                <a:solidFill>
                  <a:schemeClr val="bg1"/>
                </a:solidFill>
                <a:effectLst/>
                <a:latin typeface="Arimo"/>
                <a:ea typeface="Arimo"/>
                <a:cs typeface="Arimo"/>
              </a:rPr>
              <a:t>A longer list of possible CPD activities is provided in Appendix 2 of the guidance document.</a:t>
            </a:r>
            <a:r>
              <a:rPr lang="en-IE" sz="2800" i="1">
                <a:solidFill>
                  <a:schemeClr val="bg1"/>
                </a:solidFill>
                <a:latin typeface="Arimo"/>
                <a:ea typeface="Arimo"/>
                <a:cs typeface="Arimo"/>
              </a:rPr>
              <a:t> </a:t>
            </a:r>
            <a:endParaRPr lang="en-IE" sz="2800" i="1">
              <a:solidFill>
                <a:schemeClr val="bg1"/>
              </a:solidFill>
              <a:effectLst/>
              <a:latin typeface="Arimo" panose="020B0604020202020204" charset="0"/>
              <a:ea typeface="Arimo" panose="020B0604020202020204" charset="0"/>
              <a:cs typeface="Arimo" panose="020B0604020202020204" charset="0"/>
            </a:endParaRPr>
          </a:p>
          <a:p>
            <a:pPr marL="342900" indent="-342900" algn="just">
              <a:buFont typeface="Arial" panose="020B0604020202020204" pitchFamily="34" charset="0"/>
              <a:buChar char="-"/>
            </a:pPr>
            <a:r>
              <a:rPr lang="en-IE" sz="2800" i="1">
                <a:solidFill>
                  <a:schemeClr val="bg1"/>
                </a:solidFill>
                <a:effectLst/>
                <a:latin typeface="Arimo"/>
                <a:ea typeface="Arimo"/>
                <a:cs typeface="Arimo"/>
              </a:rPr>
              <a:t>The list at Appendix 2 is not exhaustive and there may be other activities not listed that still help you to learn and develop and which can be part of your CPD.</a:t>
            </a:r>
            <a:r>
              <a:rPr lang="en-IE" sz="2800" i="1">
                <a:solidFill>
                  <a:schemeClr val="bg1"/>
                </a:solidFill>
                <a:latin typeface="Arimo"/>
                <a:ea typeface="Arimo"/>
                <a:cs typeface="Arimo"/>
              </a:rPr>
              <a:t> </a:t>
            </a:r>
            <a:endParaRPr lang="en-IE" sz="2800" kern="100">
              <a:solidFill>
                <a:schemeClr val="bg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4071433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9CFC7-1781-71F0-FFB1-37B3620B893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BB92B62-35B3-9FFC-9076-5E5DADA2A731}"/>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48AA803A-8E5A-CB7C-B5A6-E673E74D8FAF}"/>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12501016-2351-BD88-6F5E-82D909A34B6D}"/>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B8404DFD-EDFC-2C9C-6F44-6653178BC427}"/>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47FCEF5A-B0C1-B058-0D12-4A2205C7CCFC}"/>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7BF4A2EC-A756-7192-2F3D-6DDFDDA0655E}"/>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F6970697-E378-C533-F36C-0DE6BAACDCBB}"/>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F874AA3E-BBA9-1E0C-0EBF-CA34D982CB2C}"/>
              </a:ext>
            </a:extLst>
          </p:cNvPr>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Approaches to CPD</a:t>
            </a:r>
            <a:endParaRPr lang="en-US"/>
          </a:p>
        </p:txBody>
      </p:sp>
      <p:grpSp>
        <p:nvGrpSpPr>
          <p:cNvPr id="5" name="Group 8">
            <a:extLst>
              <a:ext uri="{FF2B5EF4-FFF2-40B4-BE49-F238E27FC236}">
                <a16:creationId xmlns:a16="http://schemas.microsoft.com/office/drawing/2014/main" id="{538E3720-D04A-7124-92EB-B47B5D12B56D}"/>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D1918DCF-B712-1CD5-A73B-7FF033F9F677}"/>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D7BF71FA-E509-E412-0069-FF73BD36033D}"/>
              </a:ext>
            </a:extLst>
          </p:cNvPr>
          <p:cNvSpPr txBox="1"/>
          <p:nvPr/>
        </p:nvSpPr>
        <p:spPr>
          <a:xfrm>
            <a:off x="971891" y="2534925"/>
            <a:ext cx="16840200" cy="18357590"/>
          </a:xfrm>
          <a:prstGeom prst="rect">
            <a:avLst/>
          </a:prstGeom>
          <a:noFill/>
        </p:spPr>
        <p:txBody>
          <a:bodyPr wrap="square" lIns="91440" tIns="45720" rIns="91440" bIns="45720" anchor="t">
            <a:spAutoFit/>
          </a:bodyPr>
          <a:lstStyle/>
          <a:p>
            <a:pPr marL="391795" marR="0" lvl="1" algn="l" defTabSz="914400" rtl="0" eaLnBrk="1" fontAlgn="auto" latinLnBrk="0" hangingPunct="1">
              <a:lnSpc>
                <a:spcPts val="5079"/>
              </a:lnSpc>
              <a:spcBef>
                <a:spcPts val="0"/>
              </a:spcBef>
              <a:spcAft>
                <a:spcPts val="0"/>
              </a:spcAft>
              <a:buClrTx/>
              <a:buSzTx/>
              <a:tabLst/>
              <a:defRPr/>
            </a:pPr>
            <a:endParaRPr lang="en-IE" sz="2800" kern="0">
              <a:solidFill>
                <a:schemeClr val="bg1"/>
              </a:solidFill>
              <a:latin typeface="Arimo" panose="020B0604020202020204" charset="0"/>
              <a:ea typeface="Arimo" panose="020B0604020202020204" charset="0"/>
              <a:cs typeface="Arimo" panose="020B0604020202020204" charset="0"/>
            </a:endParaRPr>
          </a:p>
          <a:p>
            <a:pPr>
              <a:lnSpc>
                <a:spcPct val="107000"/>
              </a:lnSpc>
              <a:spcAft>
                <a:spcPts val="800"/>
              </a:spcAft>
            </a:pPr>
            <a:endParaRPr lang="en-IE" sz="2400">
              <a:solidFill>
                <a:schemeClr val="bg1"/>
              </a:solidFill>
              <a:latin typeface="Arimo" panose="020B0604020202020204" charset="0"/>
              <a:ea typeface="Arimo" panose="020B0604020202020204" charset="0"/>
              <a:cs typeface="Arimo" panose="020B0604020202020204" charset="0"/>
            </a:endParaRPr>
          </a:p>
          <a:p>
            <a:pPr algn="just"/>
            <a:r>
              <a:rPr lang="en-IE" sz="2800">
                <a:solidFill>
                  <a:schemeClr val="bg1"/>
                </a:solidFill>
                <a:effectLst/>
                <a:latin typeface="Arimo"/>
                <a:ea typeface="Arimo"/>
                <a:cs typeface="Arimo"/>
              </a:rPr>
              <a:t>Peer learning based approaches can be as simple as a group of likeminded construction professionals holding regular formal or informal meetings to support, validate and share their own achievements in learning by</a:t>
            </a:r>
            <a:r>
              <a:rPr lang="en-IE" sz="2800">
                <a:solidFill>
                  <a:schemeClr val="bg1"/>
                </a:solidFill>
                <a:latin typeface="Arimo"/>
                <a:ea typeface="Arimo"/>
                <a:cs typeface="Arimo"/>
              </a:rPr>
              <a:t> </a:t>
            </a:r>
          </a:p>
          <a:p>
            <a:pPr marL="457200"/>
            <a:endParaRPr lang="en-IE" sz="2800">
              <a:solidFill>
                <a:schemeClr val="bg1"/>
              </a:solidFill>
              <a:latin typeface="Arimo" panose="020B0604020202020204" charset="0"/>
              <a:ea typeface="Arimo" panose="020B0604020202020204" charset="0"/>
              <a:cs typeface="Arimo" panose="020B0604020202020204" charset="0"/>
            </a:endParaRPr>
          </a:p>
          <a:p>
            <a:pPr lvl="0" algn="just"/>
            <a:r>
              <a:rPr lang="en-IE" sz="2800">
                <a:solidFill>
                  <a:schemeClr val="bg1"/>
                </a:solidFill>
                <a:effectLst/>
                <a:latin typeface="Arimo"/>
                <a:ea typeface="Arimo"/>
                <a:cs typeface="Arimo"/>
              </a:rPr>
              <a:t>Discussing and share learning experiences</a:t>
            </a:r>
            <a:r>
              <a:rPr lang="en-IE" sz="2800">
                <a:solidFill>
                  <a:schemeClr val="bg1"/>
                </a:solidFill>
                <a:latin typeface="Arimo"/>
                <a:ea typeface="Arimo"/>
                <a:cs typeface="Arimo"/>
              </a:rPr>
              <a:t> </a:t>
            </a:r>
            <a:endParaRPr lang="en-IE" sz="2800">
              <a:solidFill>
                <a:schemeClr val="bg1"/>
              </a:solidFill>
              <a:effectLst/>
              <a:latin typeface="Arimo" panose="020B0604020202020204" charset="0"/>
              <a:ea typeface="Arimo" panose="020B0604020202020204" charset="0"/>
              <a:cs typeface="Arimo" panose="020B0604020202020204" charset="0"/>
            </a:endParaRPr>
          </a:p>
          <a:p>
            <a:pPr marL="914400" indent="-457200" algn="just">
              <a:buFont typeface="Arial" panose="020B0604020202020204" pitchFamily="34" charset="0"/>
              <a:buChar char="•"/>
            </a:pPr>
            <a:r>
              <a:rPr lang="en-IE" sz="2800">
                <a:solidFill>
                  <a:schemeClr val="bg1"/>
                </a:solidFill>
                <a:effectLst/>
                <a:latin typeface="Arimo"/>
                <a:ea typeface="Arimo"/>
                <a:cs typeface="Arimo"/>
              </a:rPr>
              <a:t>Reflecting on aspects best practice in their role</a:t>
            </a:r>
            <a:r>
              <a:rPr lang="en-IE" sz="2800">
                <a:solidFill>
                  <a:schemeClr val="bg1"/>
                </a:solidFill>
                <a:latin typeface="Arimo"/>
                <a:ea typeface="Arimo"/>
                <a:cs typeface="Arimo"/>
              </a:rPr>
              <a:t> </a:t>
            </a:r>
            <a:endParaRPr lang="en-IE" sz="2800">
              <a:solidFill>
                <a:schemeClr val="bg1"/>
              </a:solidFill>
              <a:effectLst/>
              <a:latin typeface="Arimo" panose="020B0604020202020204" charset="0"/>
              <a:ea typeface="Arimo" panose="020B0604020202020204" charset="0"/>
              <a:cs typeface="Arimo" panose="020B0604020202020204" charset="0"/>
            </a:endParaRPr>
          </a:p>
          <a:p>
            <a:pPr marL="914400" indent="-457200" algn="just">
              <a:buFont typeface="Arial" panose="020B0604020202020204" pitchFamily="34" charset="0"/>
              <a:buChar char="•"/>
            </a:pPr>
            <a:r>
              <a:rPr lang="en-IE" sz="2800">
                <a:solidFill>
                  <a:schemeClr val="bg1"/>
                </a:solidFill>
                <a:effectLst/>
                <a:latin typeface="Arimo"/>
                <a:ea typeface="Arimo"/>
                <a:cs typeface="Arimo"/>
              </a:rPr>
              <a:t>Collaborating on specific difficult areas of challenges in the workplace</a:t>
            </a:r>
          </a:p>
          <a:p>
            <a:pPr marL="914400" indent="-457200" algn="just">
              <a:buFont typeface="Arial" panose="020B0604020202020204" pitchFamily="34" charset="0"/>
              <a:buChar char="•"/>
            </a:pPr>
            <a:r>
              <a:rPr lang="en-IE" sz="2800">
                <a:solidFill>
                  <a:schemeClr val="bg1"/>
                </a:solidFill>
                <a:effectLst/>
                <a:latin typeface="Arimo"/>
                <a:ea typeface="Arimo"/>
                <a:cs typeface="Arimo"/>
              </a:rPr>
              <a:t>Sharing personal learning achievements</a:t>
            </a:r>
          </a:p>
          <a:p>
            <a:pPr marL="457200" algn="just"/>
            <a:endParaRPr lang="en-IE" sz="2800">
              <a:solidFill>
                <a:schemeClr val="bg1"/>
              </a:solidFill>
              <a:effectLst/>
              <a:latin typeface="Arimo" panose="020B0604020202020204" charset="0"/>
              <a:ea typeface="Arimo" panose="020B0604020202020204" charset="0"/>
              <a:cs typeface="Arimo" panose="020B0604020202020204" charset="0"/>
            </a:endParaRPr>
          </a:p>
          <a:p>
            <a:pPr marL="342900" indent="-342900">
              <a:lnSpc>
                <a:spcPct val="107000"/>
              </a:lnSpc>
              <a:spcAft>
                <a:spcPts val="800"/>
              </a:spcAft>
              <a:buFont typeface="Arial" panose="020B0604020202020204" pitchFamily="34" charset="0"/>
              <a:buChar char="•"/>
            </a:pPr>
            <a:endParaRPr lang="en-IE" sz="1800">
              <a:effectLst/>
              <a:latin typeface="Times New Roman" panose="02020603050405020304" pitchFamily="18" charset="0"/>
              <a:ea typeface="Times New Roman" panose="02020603050405020304" pitchFamily="18" charset="0"/>
            </a:endParaRPr>
          </a:p>
          <a:p>
            <a:pPr marL="342900" lvl="0" indent="-342900">
              <a:buFont typeface="Arial" panose="020B0604020202020204" pitchFamily="34" charset="0"/>
              <a:buChar char="•"/>
            </a:pP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pP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kern="0">
                <a:solidFill>
                  <a:srgbClr val="000000"/>
                </a:solidFill>
                <a:effectLst/>
                <a:latin typeface="Arial"/>
                <a:ea typeface="Calibri" panose="020F0502020204030204" pitchFamily="34" charset="0"/>
                <a:cs typeface="Times New Roman"/>
              </a:rPr>
              <a:t>-</a:t>
            </a:r>
            <a:endParaRPr lang="en-IE" sz="3200" kern="100" spc="-72">
              <a:solidFill>
                <a:srgbClr val="FFFFFF"/>
              </a:solidFill>
              <a:effectLst/>
              <a:latin typeface="Arial"/>
              <a:ea typeface="Arimo"/>
              <a:cs typeface="Times New Roman"/>
            </a:endParaRPr>
          </a:p>
          <a:p>
            <a:pPr algn="just">
              <a:lnSpc>
                <a:spcPct val="107000"/>
              </a:lnSpc>
              <a:spcAft>
                <a:spcPts val="800"/>
              </a:spcAft>
            </a:pPr>
            <a:endParaRPr lang="en-IE" sz="2800" kern="100">
              <a:solidFill>
                <a:schemeClr val="bg1"/>
              </a:solidFill>
              <a:effectLst/>
              <a:latin typeface="Arimo" panose="020B0604020202020204" charset="0"/>
              <a:ea typeface="Arimo" panose="020B0604020202020204" charset="0"/>
              <a:cs typeface="Arimo" panose="020B0604020202020204" charset="0"/>
            </a:endParaRPr>
          </a:p>
          <a:p>
            <a:pPr algn="just">
              <a:lnSpc>
                <a:spcPct val="107000"/>
              </a:lnSpc>
              <a:spcAft>
                <a:spcPts val="800"/>
              </a:spcAft>
            </a:pPr>
            <a:endParaRPr lang="en-IE" sz="2800" kern="100">
              <a:solidFill>
                <a:schemeClr val="bg1"/>
              </a:solidFill>
              <a:effectLst/>
              <a:latin typeface="Arimo" panose="020B0604020202020204" charset="0"/>
              <a:ea typeface="Arimo" panose="020B0604020202020204" charset="0"/>
              <a:cs typeface="Arimo" panose="020B0604020202020204" charset="0"/>
            </a:endParaRPr>
          </a:p>
          <a:p>
            <a:pPr algn="just">
              <a:lnSpc>
                <a:spcPct val="107000"/>
              </a:lnSpc>
              <a:spcAft>
                <a:spcPts val="800"/>
              </a:spcAft>
            </a:pPr>
            <a:endParaRPr lang="en-IE" sz="2800" kern="100">
              <a:solidFill>
                <a:schemeClr val="bg1"/>
              </a:solidFill>
              <a:latin typeface="Arimo" panose="020B0604020202020204" charset="0"/>
              <a:ea typeface="Arimo" panose="020B0604020202020204" charset="0"/>
              <a:cs typeface="Arimo" panose="020B0604020202020204" charset="0"/>
            </a:endParaRPr>
          </a:p>
          <a:p>
            <a:pPr algn="just">
              <a:lnSpc>
                <a:spcPct val="107000"/>
              </a:lnSpc>
              <a:spcAft>
                <a:spcPts val="800"/>
              </a:spcAft>
            </a:pPr>
            <a:endParaRPr lang="en-IE" sz="2800" kern="100">
              <a:solidFill>
                <a:schemeClr val="bg1"/>
              </a:solidFill>
              <a:effectLst/>
              <a:latin typeface="Arimo" panose="020B0604020202020204" charset="0"/>
              <a:ea typeface="Arimo" panose="020B0604020202020204" charset="0"/>
              <a:cs typeface="Arimo" panose="020B0604020202020204" charset="0"/>
            </a:endParaRPr>
          </a:p>
          <a:p>
            <a:pPr algn="just">
              <a:lnSpc>
                <a:spcPct val="107000"/>
              </a:lnSpc>
              <a:spcAft>
                <a:spcPts val="800"/>
              </a:spcAft>
            </a:pP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p>
            <a:pPr marL="848995" marR="0" lvl="1" indent="-457200" algn="l" defTabSz="914400" rtl="0" eaLnBrk="1" fontAlgn="auto" latinLnBrk="0" hangingPunct="1">
              <a:lnSpc>
                <a:spcPts val="5079"/>
              </a:lnSpc>
              <a:spcBef>
                <a:spcPts val="0"/>
              </a:spcBef>
              <a:spcAft>
                <a:spcPts val="0"/>
              </a:spcAft>
              <a:buClrTx/>
              <a:buSzTx/>
              <a:buFont typeface="Arial" panose="020B0604020202020204" pitchFamily="34" charset="0"/>
              <a:buChar char="•"/>
              <a:tabLst/>
              <a:defRPr/>
            </a:pPr>
            <a:endParaRPr lang="en-IE" sz="3200" spc="-72">
              <a:solidFill>
                <a:srgbClr val="FFFFFF"/>
              </a:solidFill>
              <a:latin typeface="Arimo"/>
              <a:ea typeface="Arimo"/>
              <a:cs typeface="Arimo"/>
            </a:endParaRPr>
          </a:p>
          <a:p>
            <a:pPr marL="391795" marR="0" lvl="1" algn="l" defTabSz="914400" rtl="0" eaLnBrk="1" fontAlgn="auto" latinLnBrk="0" hangingPunct="1">
              <a:lnSpc>
                <a:spcPts val="5079"/>
              </a:lnSpc>
              <a:spcBef>
                <a:spcPts val="0"/>
              </a:spcBef>
              <a:spcAft>
                <a:spcPts val="0"/>
              </a:spcAft>
              <a:buClrTx/>
              <a:buSzTx/>
              <a:tabLst/>
              <a:defRPr/>
            </a:pPr>
            <a:endParaRPr lang="en-IE" sz="3200" i="1" spc="-72">
              <a:solidFill>
                <a:srgbClr val="FFFFFF"/>
              </a:solidFill>
              <a:latin typeface="Arimo"/>
              <a:ea typeface="Arimo"/>
              <a:cs typeface="Arimo"/>
            </a:endParaRPr>
          </a:p>
          <a:p>
            <a:pPr algn="just">
              <a:lnSpc>
                <a:spcPct val="107000"/>
              </a:lnSpc>
              <a:spcAft>
                <a:spcPts val="800"/>
              </a:spcAft>
            </a:pP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p>
            <a:pPr marL="391795" marR="0" lvl="1" algn="l" defTabSz="914400" rtl="0" eaLnBrk="1" fontAlgn="auto" latinLnBrk="0" hangingPunct="1">
              <a:lnSpc>
                <a:spcPts val="5079"/>
              </a:lnSpc>
              <a:spcBef>
                <a:spcPts val="0"/>
              </a:spcBef>
              <a:spcAft>
                <a:spcPts val="0"/>
              </a:spcAft>
              <a:buClrTx/>
              <a:buSzTx/>
              <a:tabLst/>
              <a:defRPr/>
            </a:pPr>
            <a:endParaRPr lang="en-IE" sz="3200" i="1" spc="-72">
              <a:solidFill>
                <a:srgbClr val="FFFFFF"/>
              </a:solidFill>
              <a:latin typeface="Arimo"/>
              <a:ea typeface="Arimo"/>
              <a:cs typeface="Arimo"/>
            </a:endParaRPr>
          </a:p>
          <a:p>
            <a:pPr marL="391795" marR="0" lvl="1" algn="l" defTabSz="914400" rtl="0" eaLnBrk="1" fontAlgn="auto" latinLnBrk="0" hangingPunct="1">
              <a:lnSpc>
                <a:spcPts val="5079"/>
              </a:lnSpc>
              <a:spcBef>
                <a:spcPts val="0"/>
              </a:spcBef>
              <a:spcAft>
                <a:spcPts val="0"/>
              </a:spcAft>
              <a:buClrTx/>
              <a:buSzTx/>
              <a:tabLst/>
              <a:defRPr/>
            </a:pPr>
            <a:endParaRPr lang="en-IE" sz="3200" spc="-72">
              <a:solidFill>
                <a:srgbClr val="FFFFFF"/>
              </a:solidFill>
              <a:latin typeface="Arimo"/>
              <a:ea typeface="Arimo"/>
              <a:cs typeface="Arimo"/>
            </a:endParaRPr>
          </a:p>
          <a:p>
            <a:pPr marL="391795" lvl="1">
              <a:lnSpc>
                <a:spcPts val="5079"/>
              </a:lnSpc>
              <a:defRPr/>
            </a:pPr>
            <a:endParaRPr lang="en-IE" sz="3200" spc="-72">
              <a:solidFill>
                <a:srgbClr val="FFFFFF"/>
              </a:solidFill>
              <a:latin typeface="Arimo"/>
              <a:ea typeface="Arimo"/>
              <a:cs typeface="Arimo"/>
            </a:endParaRPr>
          </a:p>
          <a:p>
            <a:pPr marL="391795" marR="0" lvl="1" algn="l" defTabSz="914400" rtl="0" eaLnBrk="1" fontAlgn="auto" latinLnBrk="0" hangingPunct="1">
              <a:lnSpc>
                <a:spcPts val="5079"/>
              </a:lnSpc>
              <a:spcBef>
                <a:spcPts val="0"/>
              </a:spcBef>
              <a:spcAft>
                <a:spcPts val="0"/>
              </a:spcAft>
              <a:buClrTx/>
              <a:buSzTx/>
              <a:tabLst/>
              <a:defRPr/>
            </a:pPr>
            <a:endParaRPr lang="en-IE" sz="3200" spc="-72">
              <a:solidFill>
                <a:srgbClr val="FFFFFF"/>
              </a:solidFill>
              <a:latin typeface="Arimo"/>
              <a:ea typeface="Arimo"/>
              <a:cs typeface="Arimo"/>
            </a:endParaRP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endParaRPr lang="en-IE" sz="2800">
              <a:solidFill>
                <a:schemeClr val="bg1"/>
              </a:solidFill>
              <a:effectLst/>
              <a:latin typeface="Arimo" panose="020B0604020202020204" charset="0"/>
              <a:ea typeface="Arimo" panose="020B0604020202020204" charset="0"/>
              <a:cs typeface="Arimo" panose="020B0604020202020204" charset="0"/>
            </a:endParaRPr>
          </a:p>
          <a:p>
            <a:pPr marL="391795" marR="0" lvl="1" algn="l" defTabSz="914400" rtl="0" eaLnBrk="1" fontAlgn="auto" latinLnBrk="0" hangingPunct="1">
              <a:lnSpc>
                <a:spcPts val="5079"/>
              </a:lnSpc>
              <a:spcBef>
                <a:spcPts val="0"/>
              </a:spcBef>
              <a:spcAft>
                <a:spcPts val="0"/>
              </a:spcAft>
              <a:buClrTx/>
              <a:buSzTx/>
              <a:tabLst/>
              <a:defRPr/>
            </a:pPr>
            <a:endParaRPr lang="en-IE" sz="3200" i="1" spc="-72">
              <a:solidFill>
                <a:srgbClr val="FFFFFF"/>
              </a:solidFill>
              <a:latin typeface="Arimo"/>
              <a:ea typeface="Arimo"/>
              <a:cs typeface="Arimo"/>
            </a:endParaRP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endParaRPr lang="en-IE" sz="3200" spc="-72">
              <a:solidFill>
                <a:srgbClr val="FFFFFF"/>
              </a:solidFill>
              <a:latin typeface="Arimo"/>
              <a:ea typeface="Arimo"/>
              <a:cs typeface="Arimo"/>
            </a:endParaRP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endParaRPr lang="en-IE" sz="3200" spc="-72">
              <a:solidFill>
                <a:srgbClr val="FFFFFF"/>
              </a:solidFill>
              <a:latin typeface="Arimo"/>
              <a:ea typeface="Arimo"/>
              <a:cs typeface="Arimo"/>
            </a:endParaRPr>
          </a:p>
          <a:p>
            <a:pPr marL="391795" marR="0" lvl="1" algn="l" defTabSz="914400" rtl="0" eaLnBrk="1" fontAlgn="auto" latinLnBrk="0" hangingPunct="1">
              <a:lnSpc>
                <a:spcPts val="5079"/>
              </a:lnSpc>
              <a:spcBef>
                <a:spcPts val="0"/>
              </a:spcBef>
              <a:spcAft>
                <a:spcPts val="0"/>
              </a:spcAft>
              <a:buClrTx/>
              <a:buSzTx/>
              <a:tabLst/>
              <a:defRPr/>
            </a:pPr>
            <a:endParaRPr lang="en-IE" sz="1800">
              <a:effectLst/>
              <a:latin typeface="Times New Roman" panose="02020603050405020304" pitchFamily="18" charset="0"/>
              <a:ea typeface="Times New Roman" panose="02020603050405020304" pitchFamily="18" charset="0"/>
            </a:endParaRP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endParaRPr lang="en-IE" sz="3200" spc="-72">
              <a:solidFill>
                <a:srgbClr val="FFFFFF"/>
              </a:solidFill>
              <a:latin typeface="Arimo"/>
              <a:ea typeface="Arimo"/>
              <a:cs typeface="Arimo"/>
            </a:endParaRP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endParaRPr lang="en-IE" sz="3200" spc="-72">
              <a:solidFill>
                <a:srgbClr val="FFFFFF"/>
              </a:solidFill>
              <a:latin typeface="Arimo"/>
              <a:ea typeface="Arimo"/>
              <a:cs typeface="Arimo"/>
            </a:endParaRPr>
          </a:p>
        </p:txBody>
      </p:sp>
    </p:spTree>
    <p:extLst>
      <p:ext uri="{BB962C8B-B14F-4D97-AF65-F5344CB8AC3E}">
        <p14:creationId xmlns:p14="http://schemas.microsoft.com/office/powerpoint/2010/main" val="4093208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80DE1-7C4C-E009-3A8F-42328694375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5FE070D-06A0-ABE9-0D06-5DCC1D067C28}"/>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029F93A1-7544-5AD9-F28A-F8C2E4E2073D}"/>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104E8BD0-82D3-30F9-C663-B1666C3F8D0E}"/>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3060BFF8-0856-839C-5010-4861A7E7D24E}"/>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C06DAF6F-69EF-454A-2B91-EF2AB3956B03}"/>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D112F070-DC31-8C82-4B36-B7A78D6CC245}"/>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8B015F62-F3B8-4F9D-047B-1CE50FADEA4F}"/>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7E2A766F-A592-E836-EDE3-F7B0FB93B51E}"/>
              </a:ext>
            </a:extLst>
          </p:cNvPr>
          <p:cNvSpPr txBox="1"/>
          <p:nvPr/>
        </p:nvSpPr>
        <p:spPr>
          <a:xfrm>
            <a:off x="1046166" y="603892"/>
            <a:ext cx="7629069" cy="1092094"/>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Professional Bodies &amp; Access to CPD</a:t>
            </a:r>
          </a:p>
        </p:txBody>
      </p:sp>
      <p:grpSp>
        <p:nvGrpSpPr>
          <p:cNvPr id="5" name="Group 8">
            <a:extLst>
              <a:ext uri="{FF2B5EF4-FFF2-40B4-BE49-F238E27FC236}">
                <a16:creationId xmlns:a16="http://schemas.microsoft.com/office/drawing/2014/main" id="{A68AADC4-9947-B884-AF55-86D2E7A9A4B8}"/>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90FDE579-D66F-3A48-ACD9-49930E7B3900}"/>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42D2FE5A-E5BD-EFCF-BDF3-D3C05A26A7B6}"/>
              </a:ext>
            </a:extLst>
          </p:cNvPr>
          <p:cNvSpPr txBox="1"/>
          <p:nvPr/>
        </p:nvSpPr>
        <p:spPr>
          <a:xfrm>
            <a:off x="971891" y="2534925"/>
            <a:ext cx="16840200" cy="6001643"/>
          </a:xfrm>
          <a:prstGeom prst="rect">
            <a:avLst/>
          </a:prstGeom>
          <a:noFill/>
        </p:spPr>
        <p:txBody>
          <a:bodyPr wrap="square" lIns="91440" tIns="45720" rIns="91440" bIns="45720" anchor="t">
            <a:spAutoFit/>
          </a:bodyPr>
          <a:lstStyle/>
          <a:p>
            <a:pPr marL="342900" indent="-342900" algn="just">
              <a:buFont typeface="Arial" panose="020B0604020202020204" pitchFamily="34" charset="0"/>
              <a:buChar char="-"/>
              <a:defRPr/>
            </a:pPr>
            <a:endParaRPr lang="en-IE" sz="2400">
              <a:solidFill>
                <a:schemeClr val="bg1"/>
              </a:solidFill>
              <a:latin typeface="Arimo"/>
              <a:ea typeface="Arimo"/>
              <a:cs typeface="Arimo"/>
            </a:endParaRPr>
          </a:p>
          <a:p>
            <a:pPr marL="342900" indent="-342900" algn="just">
              <a:buFont typeface="Arial" panose="020B0604020202020204" pitchFamily="34" charset="0"/>
              <a:buChar char="-"/>
              <a:defRPr/>
            </a:pPr>
            <a:r>
              <a:rPr lang="en-IE" sz="2400">
                <a:solidFill>
                  <a:schemeClr val="bg1"/>
                </a:solidFill>
                <a:latin typeface="Arimo"/>
                <a:ea typeface="Arimo"/>
                <a:cs typeface="Arimo"/>
              </a:rPr>
              <a:t>Professional</a:t>
            </a:r>
            <a:r>
              <a:rPr lang="en-IE" sz="2400">
                <a:solidFill>
                  <a:schemeClr val="bg1"/>
                </a:solidFill>
                <a:effectLst/>
                <a:latin typeface="Arimo"/>
                <a:ea typeface="Arimo"/>
                <a:cs typeface="Arimo"/>
              </a:rPr>
              <a:t> </a:t>
            </a:r>
            <a:r>
              <a:rPr lang="en-IE" sz="2400">
                <a:solidFill>
                  <a:schemeClr val="bg1"/>
                </a:solidFill>
                <a:latin typeface="Arimo"/>
                <a:ea typeface="Arimo"/>
                <a:cs typeface="Arimo"/>
              </a:rPr>
              <a:t>bodies</a:t>
            </a:r>
            <a:r>
              <a:rPr lang="en-IE" sz="2400">
                <a:solidFill>
                  <a:schemeClr val="bg1"/>
                </a:solidFill>
                <a:effectLst/>
                <a:latin typeface="Arimo"/>
                <a:ea typeface="Arimo"/>
                <a:cs typeface="Arimo"/>
              </a:rPr>
              <a:t> </a:t>
            </a:r>
            <a:r>
              <a:rPr lang="en-IE" sz="2400">
                <a:solidFill>
                  <a:schemeClr val="bg1"/>
                </a:solidFill>
                <a:latin typeface="Arimo"/>
                <a:ea typeface="Arimo"/>
                <a:cs typeface="Arimo"/>
              </a:rPr>
              <a:t> </a:t>
            </a:r>
            <a:endParaRPr lang="en-IE" sz="2400">
              <a:solidFill>
                <a:schemeClr val="bg1"/>
              </a:solidFill>
              <a:effectLst/>
              <a:latin typeface="Arimo" panose="020B0604020202020204" charset="0"/>
              <a:ea typeface="Arimo" panose="020B0604020202020204" charset="0"/>
              <a:cs typeface="Arimo" panose="020B0604020202020204" charset="0"/>
            </a:endParaRPr>
          </a:p>
          <a:p>
            <a:pPr marL="342900" indent="-342900" algn="just">
              <a:buFont typeface="Arial" panose="020B0604020202020204" pitchFamily="34" charset="0"/>
              <a:buChar char="-"/>
            </a:pPr>
            <a:endParaRPr lang="en-IE" sz="2400">
              <a:solidFill>
                <a:schemeClr val="bg1"/>
              </a:solidFill>
              <a:latin typeface="Arimo"/>
              <a:ea typeface="Arimo"/>
              <a:cs typeface="Arimo"/>
            </a:endParaRPr>
          </a:p>
          <a:p>
            <a:pPr marL="342900" indent="-342900" algn="just">
              <a:buFont typeface="Arial" panose="020B0604020202020204" pitchFamily="34" charset="0"/>
              <a:buChar char="-"/>
            </a:pPr>
            <a:r>
              <a:rPr lang="en-IE" sz="2400">
                <a:solidFill>
                  <a:schemeClr val="bg1"/>
                </a:solidFill>
                <a:latin typeface="Arimo"/>
                <a:ea typeface="Arimo"/>
                <a:cs typeface="Arimo"/>
              </a:rPr>
              <a:t>Higher Education Institutions / Universities</a:t>
            </a:r>
            <a:endParaRPr lang="en-IE" sz="2400">
              <a:solidFill>
                <a:schemeClr val="bg1"/>
              </a:solidFill>
              <a:effectLst/>
              <a:latin typeface="Arimo" panose="020B0604020202020204" charset="0"/>
              <a:ea typeface="Arimo" panose="020B0604020202020204" charset="0"/>
              <a:cs typeface="Arimo" panose="020B0604020202020204" charset="0"/>
            </a:endParaRPr>
          </a:p>
          <a:p>
            <a:pPr marL="342900" indent="-342900" algn="just">
              <a:buFont typeface="Arial" panose="020B0604020202020204" pitchFamily="34" charset="0"/>
              <a:buChar char="-"/>
            </a:pPr>
            <a:endParaRPr lang="en-IE" sz="2400">
              <a:solidFill>
                <a:schemeClr val="bg1"/>
              </a:solidFill>
              <a:latin typeface="Arimo"/>
              <a:ea typeface="Arimo"/>
              <a:cs typeface="Arimo"/>
            </a:endParaRPr>
          </a:p>
          <a:p>
            <a:pPr marL="342900" indent="-342900" algn="just">
              <a:buFont typeface="Arial" panose="020B0604020202020204" pitchFamily="34" charset="0"/>
              <a:buChar char="-"/>
            </a:pPr>
            <a:r>
              <a:rPr lang="en-IE" sz="2400">
                <a:solidFill>
                  <a:schemeClr val="bg1"/>
                </a:solidFill>
                <a:latin typeface="Arimo"/>
                <a:ea typeface="Arimo"/>
                <a:cs typeface="Arimo"/>
              </a:rPr>
              <a:t>Recognised training centres</a:t>
            </a:r>
            <a:endParaRPr lang="en-IE" sz="2400">
              <a:solidFill>
                <a:schemeClr val="bg1"/>
              </a:solidFill>
              <a:latin typeface="Arimo" panose="020B0604020202020204" charset="0"/>
              <a:ea typeface="Arimo" panose="020B0604020202020204" charset="0"/>
              <a:cs typeface="Arimo" panose="020B0604020202020204" charset="0"/>
            </a:endParaRPr>
          </a:p>
          <a:p>
            <a:pPr marL="457200" algn="just"/>
            <a:endParaRPr lang="en-IE" sz="2400">
              <a:solidFill>
                <a:schemeClr val="bg1"/>
              </a:solidFill>
              <a:latin typeface="Arimo" panose="020B0604020202020204" charset="0"/>
              <a:ea typeface="Arimo" panose="020B0604020202020204" charset="0"/>
              <a:cs typeface="Arimo" panose="020B0604020202020204" charset="0"/>
            </a:endParaRPr>
          </a:p>
          <a:p>
            <a:pPr marL="342900" indent="-342900" algn="just">
              <a:buFont typeface="Arial" panose="020B0604020202020204" pitchFamily="34" charset="0"/>
              <a:buChar char="-"/>
            </a:pPr>
            <a:r>
              <a:rPr lang="en-IE" sz="2400">
                <a:solidFill>
                  <a:schemeClr val="bg1"/>
                </a:solidFill>
                <a:latin typeface="Arimo"/>
                <a:ea typeface="Arimo"/>
                <a:cs typeface="Arimo"/>
              </a:rPr>
              <a:t>Ensure CPD offered is relevant to your day-to-day</a:t>
            </a:r>
            <a:r>
              <a:rPr lang="en-IE" sz="2400">
                <a:solidFill>
                  <a:schemeClr val="bg1"/>
                </a:solidFill>
                <a:effectLst/>
                <a:latin typeface="Arimo"/>
                <a:ea typeface="Arimo"/>
                <a:cs typeface="Arimo"/>
              </a:rPr>
              <a:t> responsibilities </a:t>
            </a:r>
            <a:r>
              <a:rPr lang="en-IE" sz="2400">
                <a:solidFill>
                  <a:schemeClr val="bg1"/>
                </a:solidFill>
                <a:latin typeface="Arimo"/>
                <a:ea typeface="Arimo"/>
                <a:cs typeface="Arimo"/>
              </a:rPr>
              <a:t>and the trainer is</a:t>
            </a:r>
            <a:r>
              <a:rPr lang="en-IE" sz="2400">
                <a:solidFill>
                  <a:schemeClr val="bg1"/>
                </a:solidFill>
                <a:effectLst/>
                <a:latin typeface="Arimo"/>
                <a:ea typeface="Arimo"/>
                <a:cs typeface="Arimo"/>
              </a:rPr>
              <a:t> suitably </a:t>
            </a:r>
            <a:r>
              <a:rPr lang="en-IE" sz="2400">
                <a:solidFill>
                  <a:schemeClr val="bg1"/>
                </a:solidFill>
                <a:latin typeface="Arimo"/>
                <a:ea typeface="Arimo"/>
                <a:cs typeface="Arimo"/>
              </a:rPr>
              <a:t>qualified to teach</a:t>
            </a:r>
            <a:r>
              <a:rPr lang="en-IE" sz="2400">
                <a:solidFill>
                  <a:schemeClr val="bg1"/>
                </a:solidFill>
                <a:effectLst/>
                <a:latin typeface="Arimo"/>
                <a:ea typeface="Arimo"/>
                <a:cs typeface="Arimo"/>
              </a:rPr>
              <a:t> the required </a:t>
            </a:r>
            <a:r>
              <a:rPr lang="en-IE" sz="2400">
                <a:solidFill>
                  <a:schemeClr val="bg1"/>
                </a:solidFill>
                <a:latin typeface="Arimo"/>
                <a:ea typeface="Arimo"/>
                <a:cs typeface="Arimo"/>
              </a:rPr>
              <a:t>skill</a:t>
            </a:r>
            <a:r>
              <a:rPr lang="en-IE" sz="2400">
                <a:solidFill>
                  <a:schemeClr val="bg1"/>
                </a:solidFill>
                <a:effectLst/>
                <a:latin typeface="Arimo"/>
                <a:ea typeface="Arimo"/>
                <a:cs typeface="Arimo"/>
              </a:rPr>
              <a:t>.</a:t>
            </a:r>
            <a:endParaRPr lang="en-IE" sz="2400">
              <a:solidFill>
                <a:schemeClr val="bg1"/>
              </a:solidFill>
              <a:effectLst/>
              <a:latin typeface="Arimo" panose="020B0604020202020204" charset="0"/>
              <a:ea typeface="Arimo" panose="020B0604020202020204" charset="0"/>
              <a:cs typeface="Arimo" panose="020B0604020202020204" charset="0"/>
            </a:endParaRPr>
          </a:p>
          <a:p>
            <a:pPr lvl="0" algn="just"/>
            <a:endParaRPr lang="en-IE" sz="2400">
              <a:solidFill>
                <a:schemeClr val="bg1"/>
              </a:solidFill>
              <a:effectLst/>
              <a:latin typeface="Arimo" panose="020B0604020202020204" charset="0"/>
              <a:ea typeface="Arimo" panose="020B0604020202020204" charset="0"/>
              <a:cs typeface="Arimo" panose="020B0604020202020204" charset="0"/>
            </a:endParaRPr>
          </a:p>
          <a:p>
            <a:pPr marL="342900" indent="-342900" algn="just">
              <a:buFont typeface="Arial" panose="020B0604020202020204" pitchFamily="34" charset="0"/>
              <a:buChar char="-"/>
            </a:pPr>
            <a:r>
              <a:rPr lang="en-IE" sz="2400">
                <a:solidFill>
                  <a:schemeClr val="bg1"/>
                </a:solidFill>
                <a:latin typeface="Arimo"/>
                <a:ea typeface="Arimo"/>
                <a:cs typeface="Arimo"/>
              </a:rPr>
              <a:t>Courses that help you to evolve in</a:t>
            </a:r>
            <a:r>
              <a:rPr lang="en-IE" sz="2400">
                <a:solidFill>
                  <a:schemeClr val="bg1"/>
                </a:solidFill>
                <a:effectLst/>
                <a:latin typeface="Arimo"/>
                <a:ea typeface="Arimo"/>
                <a:cs typeface="Arimo"/>
              </a:rPr>
              <a:t> </a:t>
            </a:r>
            <a:r>
              <a:rPr lang="en-IE" sz="2400">
                <a:solidFill>
                  <a:schemeClr val="bg1"/>
                </a:solidFill>
                <a:latin typeface="Arimo"/>
                <a:ea typeface="Arimo"/>
                <a:cs typeface="Arimo"/>
              </a:rPr>
              <a:t>your role through </a:t>
            </a:r>
            <a:r>
              <a:rPr lang="en-IE" sz="2400">
                <a:solidFill>
                  <a:schemeClr val="bg1"/>
                </a:solidFill>
                <a:effectLst/>
                <a:latin typeface="Arimo"/>
                <a:ea typeface="Arimo"/>
                <a:cs typeface="Arimo"/>
              </a:rPr>
              <a:t>technology, innovative practices,</a:t>
            </a:r>
            <a:r>
              <a:rPr lang="en-IE" sz="2400">
                <a:solidFill>
                  <a:schemeClr val="bg1"/>
                </a:solidFill>
                <a:latin typeface="Arimo"/>
                <a:ea typeface="Arimo"/>
                <a:cs typeface="Arimo"/>
              </a:rPr>
              <a:t> compliance or</a:t>
            </a:r>
            <a:r>
              <a:rPr lang="en-IE" sz="2400">
                <a:solidFill>
                  <a:schemeClr val="bg1"/>
                </a:solidFill>
                <a:effectLst/>
                <a:latin typeface="Arimo"/>
                <a:ea typeface="Arimo"/>
                <a:cs typeface="Arimo"/>
              </a:rPr>
              <a:t> </a:t>
            </a:r>
            <a:r>
              <a:rPr lang="en-IE" sz="2400">
                <a:solidFill>
                  <a:schemeClr val="bg1"/>
                </a:solidFill>
                <a:latin typeface="Arimo"/>
                <a:ea typeface="Arimo"/>
                <a:cs typeface="Arimo"/>
              </a:rPr>
              <a:t>more</a:t>
            </a:r>
            <a:r>
              <a:rPr lang="en-IE" sz="2400">
                <a:solidFill>
                  <a:schemeClr val="bg1"/>
                </a:solidFill>
                <a:effectLst/>
                <a:latin typeface="Arimo"/>
                <a:ea typeface="Arimo"/>
                <a:cs typeface="Arimo"/>
              </a:rPr>
              <a:t> efficiency</a:t>
            </a:r>
            <a:r>
              <a:rPr lang="en-IE" sz="2400">
                <a:solidFill>
                  <a:schemeClr val="bg1"/>
                </a:solidFill>
                <a:latin typeface="Arimo"/>
                <a:ea typeface="Arimo"/>
                <a:cs typeface="Arimo"/>
              </a:rPr>
              <a:t>. </a:t>
            </a:r>
            <a:endParaRPr lang="en-IE" sz="2400">
              <a:solidFill>
                <a:schemeClr val="bg1"/>
              </a:solidFill>
              <a:effectLst/>
              <a:latin typeface="Arimo"/>
              <a:ea typeface="Arimo"/>
              <a:cs typeface="Arimo"/>
            </a:endParaRPr>
          </a:p>
          <a:p>
            <a:pPr lvl="0" algn="just"/>
            <a:endParaRPr lang="en-IE" sz="2400">
              <a:solidFill>
                <a:schemeClr val="bg1"/>
              </a:solidFill>
              <a:effectLst/>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en-IE" sz="2400">
                <a:solidFill>
                  <a:schemeClr val="bg1"/>
                </a:solidFill>
                <a:effectLst/>
                <a:latin typeface="Arimo"/>
                <a:ea typeface="Arimo"/>
                <a:cs typeface="Arimo"/>
              </a:rPr>
              <a:t>CPD is an ideal way, we can ensure our skill sets remain relevant in an increasingly changing industry.</a:t>
            </a:r>
          </a:p>
          <a:p>
            <a:pPr lvl="0" algn="just"/>
            <a:endParaRPr lang="en-IE" sz="2400">
              <a:solidFill>
                <a:schemeClr val="bg1"/>
              </a:solidFill>
              <a:effectLst/>
              <a:latin typeface="Arimo" panose="020B0604020202020204" charset="0"/>
              <a:ea typeface="Arimo" panose="020B0604020202020204" charset="0"/>
              <a:cs typeface="Arimo" panose="020B0604020202020204" charset="0"/>
            </a:endParaRPr>
          </a:p>
          <a:p>
            <a:pPr algn="just"/>
            <a:r>
              <a:rPr lang="en-IE" sz="2400">
                <a:solidFill>
                  <a:schemeClr val="bg1"/>
                </a:solidFill>
                <a:latin typeface="Arimo"/>
                <a:ea typeface="Arimo"/>
                <a:cs typeface="Arimo"/>
              </a:rPr>
              <a:t>As</a:t>
            </a:r>
            <a:r>
              <a:rPr lang="en-IE" sz="2400">
                <a:solidFill>
                  <a:schemeClr val="bg1"/>
                </a:solidFill>
                <a:effectLst/>
                <a:latin typeface="Arimo"/>
                <a:ea typeface="Arimo"/>
                <a:cs typeface="Arimo"/>
              </a:rPr>
              <a:t> a registrant you can be held </a:t>
            </a:r>
            <a:r>
              <a:rPr lang="en-IE" sz="2400">
                <a:solidFill>
                  <a:schemeClr val="bg1"/>
                </a:solidFill>
                <a:latin typeface="Arimo"/>
                <a:ea typeface="Arimo"/>
                <a:cs typeface="Arimo"/>
              </a:rPr>
              <a:t>to account</a:t>
            </a:r>
            <a:r>
              <a:rPr lang="en-IE" sz="2400">
                <a:solidFill>
                  <a:schemeClr val="bg1"/>
                </a:solidFill>
                <a:effectLst/>
                <a:latin typeface="Arimo"/>
                <a:ea typeface="Arimo"/>
                <a:cs typeface="Arimo"/>
              </a:rPr>
              <a:t> by a statutory fitness to practice committee tasked with investigating alleged breaches of code of conduct and complaints from the public.</a:t>
            </a:r>
          </a:p>
        </p:txBody>
      </p:sp>
    </p:spTree>
    <p:extLst>
      <p:ext uri="{BB962C8B-B14F-4D97-AF65-F5344CB8AC3E}">
        <p14:creationId xmlns:p14="http://schemas.microsoft.com/office/powerpoint/2010/main" val="52123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18EFF-3ABF-4001-9B3D-17092E1A9A4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910565F-37C6-E025-2813-0E99598BEE77}"/>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3B3C131F-8411-5BA1-7548-BF478EACBF2C}"/>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43DC4F5E-DD96-73B7-F6F4-6203365DA570}"/>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7605E704-FF9E-E2F9-BA9A-BCF8135B0024}"/>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8BC3F36C-23B9-7F2C-D1AD-088E82470DD8}"/>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C3A3B1D3-43C5-7D18-D8D7-A0AEFABF4229}"/>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0EA58C0F-4612-24A4-DE42-C8179118E0B2}"/>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CD78A981-7630-5093-370F-7FB27F469EA4}"/>
              </a:ext>
            </a:extLst>
          </p:cNvPr>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CPD Monitoring &amp; Audit</a:t>
            </a:r>
          </a:p>
        </p:txBody>
      </p:sp>
      <p:grpSp>
        <p:nvGrpSpPr>
          <p:cNvPr id="5" name="Group 8">
            <a:extLst>
              <a:ext uri="{FF2B5EF4-FFF2-40B4-BE49-F238E27FC236}">
                <a16:creationId xmlns:a16="http://schemas.microsoft.com/office/drawing/2014/main" id="{2F39E2B4-FFE3-00C2-A5A7-BCC9E0F02709}"/>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718BC430-1ECD-4BB1-F787-12ADA306E023}"/>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9BCAA954-7DDB-AF5B-EB99-DEB984199FC0}"/>
              </a:ext>
            </a:extLst>
          </p:cNvPr>
          <p:cNvSpPr txBox="1"/>
          <p:nvPr/>
        </p:nvSpPr>
        <p:spPr>
          <a:xfrm>
            <a:off x="971891" y="2534925"/>
            <a:ext cx="16840200" cy="7782772"/>
          </a:xfrm>
          <a:prstGeom prst="rect">
            <a:avLst/>
          </a:prstGeom>
          <a:noFill/>
        </p:spPr>
        <p:txBody>
          <a:bodyPr wrap="square" lIns="91440" tIns="45720" rIns="91440" bIns="45720" anchor="t">
            <a:spAutoFit/>
          </a:bodyPr>
          <a:lstStyle/>
          <a:p>
            <a:pPr marL="391795" lvl="1">
              <a:lnSpc>
                <a:spcPts val="5079"/>
              </a:lnSpc>
            </a:pPr>
            <a:r>
              <a:rPr lang="en-IE" sz="2800" b="1" kern="0" dirty="0">
                <a:solidFill>
                  <a:schemeClr val="bg1"/>
                </a:solidFill>
                <a:effectLst/>
                <a:latin typeface="Arimo"/>
                <a:ea typeface="Arimo"/>
                <a:cs typeface="Arimo"/>
              </a:rPr>
              <a:t>Selection for audit</a:t>
            </a:r>
            <a:r>
              <a:rPr lang="en-IE" sz="2800" b="1" kern="0" dirty="0">
                <a:solidFill>
                  <a:schemeClr val="bg1"/>
                </a:solidFill>
                <a:latin typeface="Arimo"/>
                <a:ea typeface="Arimo"/>
                <a:cs typeface="Arimo"/>
              </a:rPr>
              <a:t> </a:t>
            </a:r>
            <a:endParaRPr lang="en-IE" sz="2800" kern="100" dirty="0">
              <a:solidFill>
                <a:schemeClr val="bg1"/>
              </a:solidFill>
              <a:latin typeface="Arimo"/>
              <a:ea typeface="Arimo"/>
              <a:cs typeface="Arimo"/>
            </a:endParaRPr>
          </a:p>
          <a:p>
            <a:pPr>
              <a:lnSpc>
                <a:spcPct val="107000"/>
              </a:lnSpc>
              <a:spcAft>
                <a:spcPts val="800"/>
              </a:spcAft>
            </a:pPr>
            <a:r>
              <a:rPr lang="en-IE" sz="2800" kern="0" dirty="0">
                <a:solidFill>
                  <a:schemeClr val="bg1"/>
                </a:solidFill>
                <a:effectLst/>
                <a:latin typeface="Arimo"/>
                <a:ea typeface="Arimo"/>
                <a:cs typeface="Arimo"/>
              </a:rPr>
              <a:t>When you apply and renew your registration, you are required to declare that you will meet your CPD standards, including the requirements and standards for CPD.</a:t>
            </a:r>
            <a:r>
              <a:rPr lang="en-IE" sz="2800" kern="0" dirty="0">
                <a:solidFill>
                  <a:schemeClr val="bg1"/>
                </a:solidFill>
                <a:latin typeface="Arimo"/>
                <a:ea typeface="Arimo"/>
                <a:cs typeface="Arimo"/>
              </a:rPr>
              <a:t> </a:t>
            </a:r>
            <a:endParaRPr lang="en-IE" sz="2800" kern="100" dirty="0">
              <a:solidFill>
                <a:schemeClr val="bg1"/>
              </a:solidFill>
              <a:effectLst/>
              <a:latin typeface="Arimo" panose="020B0604020202020204" charset="0"/>
              <a:ea typeface="Arimo" panose="020B0604020202020204" charset="0"/>
              <a:cs typeface="Arimo" panose="020B0604020202020204" charset="0"/>
            </a:endParaRPr>
          </a:p>
          <a:p>
            <a:pPr marL="342900" indent="-342900">
              <a:lnSpc>
                <a:spcPct val="107000"/>
              </a:lnSpc>
              <a:spcAft>
                <a:spcPts val="800"/>
              </a:spcAft>
              <a:buFont typeface="Arial" panose="020B0604020202020204" pitchFamily="34" charset="0"/>
              <a:buChar char="•"/>
            </a:pPr>
            <a:r>
              <a:rPr lang="en-IE" sz="2800" kern="0" dirty="0">
                <a:solidFill>
                  <a:schemeClr val="bg1"/>
                </a:solidFill>
                <a:effectLst/>
                <a:latin typeface="Arimo"/>
                <a:ea typeface="Arimo"/>
                <a:cs typeface="Arimo"/>
              </a:rPr>
              <a:t>The registration body will use the online CPD management portal and/or any other CPD management system in operation to monitor compliance statistics and CPD records.</a:t>
            </a:r>
            <a:r>
              <a:rPr lang="en-IE" sz="2800" kern="0" dirty="0">
                <a:solidFill>
                  <a:schemeClr val="bg1"/>
                </a:solidFill>
                <a:latin typeface="Arimo"/>
                <a:ea typeface="Arimo"/>
                <a:cs typeface="Arimo"/>
              </a:rPr>
              <a:t> </a:t>
            </a:r>
            <a:endParaRPr lang="en-IE" sz="2800" kern="100" dirty="0">
              <a:solidFill>
                <a:schemeClr val="bg1"/>
              </a:solidFill>
              <a:effectLst/>
              <a:latin typeface="Arimo" panose="020B0604020202020204" charset="0"/>
              <a:ea typeface="Arimo" panose="020B0604020202020204" charset="0"/>
              <a:cs typeface="Arimo" panose="020B0604020202020204" charset="0"/>
            </a:endParaRPr>
          </a:p>
          <a:p>
            <a:pPr marL="342900" indent="-342900">
              <a:lnSpc>
                <a:spcPct val="107000"/>
              </a:lnSpc>
              <a:spcAft>
                <a:spcPts val="800"/>
              </a:spcAft>
              <a:buFont typeface="Arial" panose="020B0604020202020204" pitchFamily="34" charset="0"/>
              <a:buChar char="•"/>
            </a:pPr>
            <a:r>
              <a:rPr lang="en-IE" sz="2800" kern="0" dirty="0">
                <a:solidFill>
                  <a:schemeClr val="bg1"/>
                </a:solidFill>
                <a:effectLst/>
                <a:latin typeface="Arimo"/>
                <a:ea typeface="Arimo"/>
                <a:cs typeface="Arimo"/>
              </a:rPr>
              <a:t>Each year the </a:t>
            </a:r>
            <a:r>
              <a:rPr lang="en-IE" sz="2800" kern="0" dirty="0">
                <a:solidFill>
                  <a:schemeClr val="bg1"/>
                </a:solidFill>
                <a:latin typeface="Arimo"/>
                <a:ea typeface="Arimo"/>
                <a:cs typeface="Arimo"/>
              </a:rPr>
              <a:t>Registration Body will</a:t>
            </a:r>
            <a:r>
              <a:rPr lang="en-IE" sz="2800" kern="0" dirty="0">
                <a:solidFill>
                  <a:schemeClr val="bg1"/>
                </a:solidFill>
                <a:effectLst/>
                <a:latin typeface="Arimo"/>
                <a:ea typeface="Arimo"/>
                <a:cs typeface="Arimo"/>
              </a:rPr>
              <a:t> carry out more comprehensive reviews of registrants’ CPD records. A risk-based approach may be adopted in the selection of registrants’ records for audit.</a:t>
            </a:r>
            <a:r>
              <a:rPr lang="en-IE" sz="2800" kern="0" dirty="0">
                <a:solidFill>
                  <a:schemeClr val="bg1"/>
                </a:solidFill>
                <a:latin typeface="Arimo"/>
                <a:ea typeface="Arimo"/>
                <a:cs typeface="Arimo"/>
              </a:rPr>
              <a:t> </a:t>
            </a:r>
            <a:endParaRPr lang="en-IE" sz="2800" kern="100" dirty="0">
              <a:solidFill>
                <a:schemeClr val="bg1"/>
              </a:solidFill>
              <a:effectLst/>
              <a:latin typeface="Arimo" panose="020B0604020202020204" charset="0"/>
              <a:ea typeface="Arimo" panose="020B0604020202020204" charset="0"/>
              <a:cs typeface="Arimo" panose="020B0604020202020204" charset="0"/>
            </a:endParaRPr>
          </a:p>
          <a:p>
            <a:pPr marL="342900" indent="-342900">
              <a:lnSpc>
                <a:spcPct val="107000"/>
              </a:lnSpc>
              <a:spcAft>
                <a:spcPts val="800"/>
              </a:spcAft>
              <a:buFont typeface="Arial" panose="020B0604020202020204" pitchFamily="34" charset="0"/>
              <a:buChar char="•"/>
            </a:pPr>
            <a:r>
              <a:rPr lang="en-IE" sz="2800" kern="0" dirty="0">
                <a:solidFill>
                  <a:schemeClr val="bg1"/>
                </a:solidFill>
                <a:effectLst/>
                <a:latin typeface="Arimo"/>
                <a:ea typeface="Arimo"/>
                <a:cs typeface="Arimo"/>
              </a:rPr>
              <a:t>The</a:t>
            </a:r>
            <a:r>
              <a:rPr lang="en-IE" sz="2800" kern="0" dirty="0">
                <a:solidFill>
                  <a:schemeClr val="bg1"/>
                </a:solidFill>
                <a:latin typeface="Arimo"/>
                <a:ea typeface="Arimo"/>
                <a:cs typeface="Arimo"/>
              </a:rPr>
              <a:t> Registration Body</a:t>
            </a:r>
            <a:r>
              <a:rPr lang="en-IE" sz="2800" kern="0" dirty="0">
                <a:solidFill>
                  <a:schemeClr val="bg1"/>
                </a:solidFill>
                <a:effectLst/>
                <a:latin typeface="Arimo"/>
                <a:ea typeface="Arimo"/>
                <a:cs typeface="Arimo"/>
              </a:rPr>
              <a:t> reserves the right to undertake an audit of any registrant’s CPD record at any time.</a:t>
            </a:r>
            <a:r>
              <a:rPr lang="en-IE" sz="2800" kern="0" dirty="0">
                <a:solidFill>
                  <a:schemeClr val="bg1"/>
                </a:solidFill>
                <a:latin typeface="Arimo"/>
                <a:ea typeface="Arimo"/>
                <a:cs typeface="Arimo"/>
              </a:rPr>
              <a:t> </a:t>
            </a:r>
            <a:endParaRPr lang="en-IE" sz="2800" kern="100" dirty="0">
              <a:solidFill>
                <a:schemeClr val="bg1"/>
              </a:solidFill>
              <a:effectLst/>
              <a:latin typeface="Arimo" panose="020B0604020202020204" charset="0"/>
              <a:ea typeface="Arimo" panose="020B0604020202020204" charset="0"/>
              <a:cs typeface="Arimo" panose="020B0604020202020204" charset="0"/>
            </a:endParaRPr>
          </a:p>
          <a:p>
            <a:pPr marL="342900" indent="-342900">
              <a:lnSpc>
                <a:spcPct val="107000"/>
              </a:lnSpc>
              <a:spcAft>
                <a:spcPts val="800"/>
              </a:spcAft>
              <a:buFont typeface="Arial" panose="020B0604020202020204" pitchFamily="34" charset="0"/>
              <a:buChar char="•"/>
            </a:pPr>
            <a:r>
              <a:rPr lang="en-IE" sz="2800" kern="0" dirty="0">
                <a:solidFill>
                  <a:schemeClr val="bg1"/>
                </a:solidFill>
                <a:effectLst/>
                <a:latin typeface="Arimo"/>
                <a:ea typeface="Arimo"/>
                <a:cs typeface="Arimo"/>
              </a:rPr>
              <a:t>If a registrant joins the register mid calendar year, he/she must commence their CPD without delay. They will not be eligible for audit until the end of the next calendar year. The exceptions to this are where there is a targeted audit being conducted.</a:t>
            </a:r>
            <a:r>
              <a:rPr lang="en-IE" sz="2800" kern="0" dirty="0">
                <a:solidFill>
                  <a:schemeClr val="bg1"/>
                </a:solidFill>
                <a:latin typeface="Arimo"/>
                <a:ea typeface="Arimo"/>
                <a:cs typeface="Arimo"/>
              </a:rPr>
              <a:t> </a:t>
            </a:r>
            <a:endParaRPr lang="en-IE" sz="2800" kern="100" dirty="0">
              <a:solidFill>
                <a:schemeClr val="bg1"/>
              </a:solidFill>
              <a:effectLst/>
              <a:latin typeface="Arimo" panose="020B0604020202020204" charset="0"/>
              <a:ea typeface="Arimo" panose="020B0604020202020204" charset="0"/>
              <a:cs typeface="Arimo" panose="020B0604020202020204" charset="0"/>
            </a:endParaRPr>
          </a:p>
          <a:p>
            <a:pPr marL="342900" indent="-342900" algn="just">
              <a:lnSpc>
                <a:spcPct val="107000"/>
              </a:lnSpc>
              <a:spcAft>
                <a:spcPts val="800"/>
              </a:spcAft>
              <a:buFont typeface="Arial" panose="020B0604020202020204" pitchFamily="34" charset="0"/>
              <a:buChar char="•"/>
            </a:pPr>
            <a:r>
              <a:rPr lang="en-IE" sz="2800" kern="0" dirty="0">
                <a:solidFill>
                  <a:schemeClr val="bg1"/>
                </a:solidFill>
                <a:effectLst/>
                <a:latin typeface="Arimo"/>
                <a:ea typeface="Arimo"/>
                <a:cs typeface="Arimo"/>
              </a:rPr>
              <a:t>As CPD is an ongoing requirement while you are registered, it is possible that you could be picked for audit on multiple occasions.</a:t>
            </a:r>
            <a:endParaRPr lang="en-IE" sz="2800" kern="0" dirty="0">
              <a:solidFill>
                <a:schemeClr val="bg1"/>
              </a:solidFill>
              <a:effectLst/>
              <a:latin typeface="Arial"/>
              <a:ea typeface="Arimo"/>
              <a:cs typeface="Times New Roman"/>
            </a:endParaRPr>
          </a:p>
          <a:p>
            <a:pPr>
              <a:lnSpc>
                <a:spcPct val="107000"/>
              </a:lnSpc>
              <a:spcAft>
                <a:spcPts val="800"/>
              </a:spcAft>
            </a:pPr>
            <a:endParaRPr lang="en-IE" sz="2800" kern="100" spc="-72">
              <a:solidFill>
                <a:srgbClr val="FFFFFF"/>
              </a:solidFill>
              <a:effectLst/>
              <a:latin typeface="Arial"/>
              <a:ea typeface="Arimo"/>
              <a:cs typeface="Times New Roman"/>
            </a:endParaRPr>
          </a:p>
        </p:txBody>
      </p:sp>
    </p:spTree>
    <p:extLst>
      <p:ext uri="{BB962C8B-B14F-4D97-AF65-F5344CB8AC3E}">
        <p14:creationId xmlns:p14="http://schemas.microsoft.com/office/powerpoint/2010/main" val="1920966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7BC18-5DD2-B922-E0DA-629DB846711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68AD923-258C-B4A6-B415-6327F9DC4E04}"/>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133A84D0-1981-78D4-FC71-0B5F723BD315}"/>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0640AB71-8C57-BC0B-7567-BEB74F7654F0}"/>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CD472F79-8EC3-965D-85CB-88CC143ADEF4}"/>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D6D47029-7889-396B-731E-6B5845EDA955}"/>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0F91FDCD-1373-E21D-B550-153C41250A05}"/>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91DA79F2-EE14-3911-F9E8-1AB7617862BB}"/>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DD1462FC-FDA1-0037-DF8B-CCCB26C7C3ED}"/>
              </a:ext>
            </a:extLst>
          </p:cNvPr>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CPD Monitoring &amp; Audit </a:t>
            </a:r>
          </a:p>
        </p:txBody>
      </p:sp>
      <p:grpSp>
        <p:nvGrpSpPr>
          <p:cNvPr id="5" name="Group 8">
            <a:extLst>
              <a:ext uri="{FF2B5EF4-FFF2-40B4-BE49-F238E27FC236}">
                <a16:creationId xmlns:a16="http://schemas.microsoft.com/office/drawing/2014/main" id="{8AC7EDEF-CBA8-F4FE-775D-34F2C6995FCA}"/>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A1C2DA49-78D7-16AF-7A25-E0925EBD0A0B}"/>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16FD185E-0259-B268-D403-3D37B7FE34E6}"/>
              </a:ext>
            </a:extLst>
          </p:cNvPr>
          <p:cNvSpPr txBox="1"/>
          <p:nvPr/>
        </p:nvSpPr>
        <p:spPr>
          <a:xfrm>
            <a:off x="971891" y="2534925"/>
            <a:ext cx="16840200" cy="6806094"/>
          </a:xfrm>
          <a:prstGeom prst="rect">
            <a:avLst/>
          </a:prstGeom>
          <a:noFill/>
        </p:spPr>
        <p:txBody>
          <a:bodyPr wrap="square" lIns="91440" tIns="45720" rIns="91440" bIns="45720" anchor="t">
            <a:spAutoFit/>
          </a:bodyPr>
          <a:lstStyle/>
          <a:p>
            <a:pPr>
              <a:lnSpc>
                <a:spcPct val="107000"/>
              </a:lnSpc>
              <a:spcAft>
                <a:spcPts val="800"/>
              </a:spcAft>
            </a:pPr>
            <a:r>
              <a:rPr lang="en-IE" sz="2800" b="1" kern="0" dirty="0">
                <a:solidFill>
                  <a:schemeClr val="bg1"/>
                </a:solidFill>
                <a:latin typeface="Arimo"/>
                <a:ea typeface="Arimo"/>
                <a:cs typeface="Arimo"/>
              </a:rPr>
              <a:t> C</a:t>
            </a:r>
            <a:r>
              <a:rPr lang="en-IE" sz="2600" b="1" kern="0" dirty="0">
                <a:solidFill>
                  <a:schemeClr val="bg1"/>
                </a:solidFill>
                <a:latin typeface="Arimo"/>
                <a:ea typeface="Arimo"/>
                <a:cs typeface="Arimo"/>
              </a:rPr>
              <a:t>ompleting the </a:t>
            </a:r>
            <a:r>
              <a:rPr lang="en-IE" sz="2600" b="1" kern="0" dirty="0">
                <a:solidFill>
                  <a:schemeClr val="bg1"/>
                </a:solidFill>
                <a:effectLst/>
                <a:latin typeface="Arimo"/>
                <a:ea typeface="Arimo"/>
                <a:cs typeface="Arimo"/>
              </a:rPr>
              <a:t>audit</a:t>
            </a:r>
            <a:r>
              <a:rPr lang="en-IE" sz="2600" b="1" kern="0" dirty="0">
                <a:solidFill>
                  <a:schemeClr val="bg1"/>
                </a:solidFill>
                <a:latin typeface="Arimo"/>
                <a:ea typeface="Arimo"/>
                <a:cs typeface="Arimo"/>
              </a:rPr>
              <a:t> </a:t>
            </a:r>
            <a:endParaRPr lang="en-IE" sz="2600" kern="100" dirty="0">
              <a:solidFill>
                <a:schemeClr val="bg1"/>
              </a:solidFill>
              <a:effectLst/>
              <a:latin typeface="Arimo" panose="020B0604020202020204" charset="0"/>
              <a:ea typeface="Arimo" panose="020B0604020202020204" charset="0"/>
              <a:cs typeface="Arimo" panose="020B0604020202020204" charset="0"/>
            </a:endParaRPr>
          </a:p>
          <a:p>
            <a:pPr marL="457200" indent="-457200">
              <a:lnSpc>
                <a:spcPct val="107000"/>
              </a:lnSpc>
              <a:spcAft>
                <a:spcPts val="800"/>
              </a:spcAft>
              <a:buFont typeface="Arial"/>
              <a:buChar char="•"/>
            </a:pPr>
            <a:r>
              <a:rPr lang="en-IE" sz="2600" kern="0" dirty="0">
                <a:solidFill>
                  <a:schemeClr val="bg1"/>
                </a:solidFill>
                <a:effectLst/>
                <a:latin typeface="Arimo"/>
                <a:ea typeface="Arimo"/>
                <a:cs typeface="Arimo"/>
              </a:rPr>
              <a:t>If you are subject to audit, you are required to co-operate with any request for information relating to your CPD compliance and submit this information by a deadline date specified by the</a:t>
            </a:r>
            <a:r>
              <a:rPr lang="en-IE" sz="2600" kern="0" dirty="0">
                <a:solidFill>
                  <a:schemeClr val="bg1"/>
                </a:solidFill>
                <a:latin typeface="Arimo"/>
                <a:ea typeface="Arimo"/>
                <a:cs typeface="Arimo"/>
              </a:rPr>
              <a:t> Registration Body. </a:t>
            </a:r>
            <a:endParaRPr lang="en-IE" sz="2600" kern="100" dirty="0">
              <a:solidFill>
                <a:schemeClr val="bg1"/>
              </a:solidFill>
              <a:latin typeface="Arimo" panose="020B0604020202020204" charset="0"/>
              <a:ea typeface="Arimo" panose="020B0604020202020204" charset="0"/>
              <a:cs typeface="Arimo" panose="020B0604020202020204" charset="0"/>
            </a:endParaRPr>
          </a:p>
          <a:p>
            <a:pPr marL="457200" indent="-457200">
              <a:lnSpc>
                <a:spcPct val="107000"/>
              </a:lnSpc>
              <a:spcAft>
                <a:spcPts val="800"/>
              </a:spcAft>
              <a:buFont typeface="Arial"/>
              <a:buChar char="•"/>
            </a:pPr>
            <a:r>
              <a:rPr lang="en-IE" sz="2600" kern="0" dirty="0">
                <a:solidFill>
                  <a:schemeClr val="bg1"/>
                </a:solidFill>
                <a:latin typeface="Arimo"/>
                <a:ea typeface="Arimo"/>
                <a:cs typeface="Arial"/>
              </a:rPr>
              <a:t>If you do not send the information sought by the Registration Body as part of the audit process within timeframes specified, you may be removed from the Register. </a:t>
            </a:r>
            <a:endParaRPr lang="en-IE" sz="2600" kern="0" dirty="0">
              <a:solidFill>
                <a:schemeClr val="bg1"/>
              </a:solidFill>
              <a:latin typeface="Arimo" panose="020B0604020202020204" charset="0"/>
              <a:ea typeface="Arimo" panose="020B0604020202020204" charset="0"/>
              <a:cs typeface="Arial"/>
            </a:endParaRPr>
          </a:p>
          <a:p>
            <a:pPr marL="457200" indent="-457200">
              <a:lnSpc>
                <a:spcPct val="107000"/>
              </a:lnSpc>
              <a:spcAft>
                <a:spcPts val="800"/>
              </a:spcAft>
              <a:buFont typeface="Arial"/>
              <a:buChar char="•"/>
            </a:pPr>
            <a:r>
              <a:rPr lang="en-IE" sz="2600" kern="0" dirty="0">
                <a:solidFill>
                  <a:schemeClr val="bg1"/>
                </a:solidFill>
                <a:latin typeface="Arimo"/>
                <a:ea typeface="Arimo"/>
                <a:cs typeface="Arial"/>
              </a:rPr>
              <a:t>You will be able to review this decision by an independent reviewer. </a:t>
            </a:r>
            <a:endParaRPr lang="en-IE" sz="2600" kern="100" dirty="0">
              <a:solidFill>
                <a:schemeClr val="bg1"/>
              </a:solidFill>
              <a:latin typeface="Arimo"/>
              <a:ea typeface="Arimo"/>
              <a:cs typeface="Arimo"/>
            </a:endParaRPr>
          </a:p>
          <a:p>
            <a:pPr marL="457200" indent="-457200">
              <a:lnSpc>
                <a:spcPct val="107000"/>
              </a:lnSpc>
              <a:spcAft>
                <a:spcPts val="800"/>
              </a:spcAft>
              <a:buFont typeface="Arial"/>
              <a:buChar char="•"/>
            </a:pPr>
            <a:r>
              <a:rPr lang="en-IE" sz="2600" kern="0" dirty="0">
                <a:solidFill>
                  <a:schemeClr val="bg1"/>
                </a:solidFill>
                <a:latin typeface="Arimo"/>
                <a:ea typeface="Arimo"/>
                <a:cs typeface="Arial"/>
              </a:rPr>
              <a:t>While we are assessing your CPD record (or when you've requested a review of any decision), you will continue to stay registered. </a:t>
            </a:r>
            <a:endParaRPr lang="en-IE" sz="2600" kern="100" dirty="0">
              <a:solidFill>
                <a:schemeClr val="bg1"/>
              </a:solidFill>
              <a:latin typeface="Arimo" panose="020B0604020202020204" charset="0"/>
              <a:ea typeface="Arimo" panose="020B0604020202020204" charset="0"/>
              <a:cs typeface="Arimo" panose="020B0604020202020204" charset="0"/>
            </a:endParaRPr>
          </a:p>
          <a:p>
            <a:pPr marL="457200" indent="-457200">
              <a:lnSpc>
                <a:spcPct val="107000"/>
              </a:lnSpc>
              <a:spcAft>
                <a:spcPts val="800"/>
              </a:spcAft>
              <a:buFont typeface="Arial"/>
              <a:buChar char="•"/>
            </a:pPr>
            <a:r>
              <a:rPr lang="en-IE" sz="2600" kern="0" dirty="0">
                <a:solidFill>
                  <a:schemeClr val="bg1"/>
                </a:solidFill>
                <a:latin typeface="Arimo"/>
                <a:ea typeface="Arimo"/>
                <a:cs typeface="Arial"/>
              </a:rPr>
              <a:t>How your CPD records will be assessed during the audit process, potential assessment outcomes, removal and re-entry to the register can be found in the guidance document.  </a:t>
            </a:r>
            <a:endParaRPr lang="en-IE" sz="2600" kern="100" dirty="0">
              <a:solidFill>
                <a:schemeClr val="bg1"/>
              </a:solidFill>
              <a:latin typeface="Arimo" panose="020B0604020202020204" charset="0"/>
              <a:ea typeface="Arimo" panose="020B0604020202020204" charset="0"/>
              <a:cs typeface="Arimo" panose="020B0604020202020204" charset="0"/>
            </a:endParaRPr>
          </a:p>
          <a:p>
            <a:pPr marL="457200" indent="-457200">
              <a:lnSpc>
                <a:spcPct val="107000"/>
              </a:lnSpc>
              <a:spcAft>
                <a:spcPts val="800"/>
              </a:spcAft>
              <a:buFont typeface="Arial"/>
              <a:buChar char="•"/>
            </a:pPr>
            <a:r>
              <a:rPr lang="en-IE" sz="2600" kern="0" dirty="0">
                <a:solidFill>
                  <a:schemeClr val="bg1"/>
                </a:solidFill>
                <a:effectLst/>
                <a:latin typeface="Arimo"/>
                <a:ea typeface="Arimo"/>
                <a:cs typeface="Arimo"/>
              </a:rPr>
              <a:t>The Registrar may consult a CPD assessor(s) appointed by the </a:t>
            </a:r>
            <a:r>
              <a:rPr lang="en-IE" sz="2600" kern="0" dirty="0">
                <a:solidFill>
                  <a:schemeClr val="bg1"/>
                </a:solidFill>
                <a:latin typeface="Arimo"/>
                <a:ea typeface="Arimo"/>
                <a:cs typeface="Arimo"/>
              </a:rPr>
              <a:t>Registration Body with</a:t>
            </a:r>
            <a:r>
              <a:rPr lang="en-IE" sz="2600" kern="0" dirty="0">
                <a:solidFill>
                  <a:schemeClr val="bg1"/>
                </a:solidFill>
                <a:effectLst/>
                <a:latin typeface="Arimo"/>
                <a:ea typeface="Arimo"/>
                <a:cs typeface="Arimo"/>
              </a:rPr>
              <a:t> expertise in quantity or building surveying to assess your CPD profile against the standards.</a:t>
            </a:r>
            <a:r>
              <a:rPr lang="en-IE" sz="2600" kern="0" dirty="0">
                <a:solidFill>
                  <a:schemeClr val="bg1"/>
                </a:solidFill>
                <a:latin typeface="Arimo"/>
                <a:ea typeface="Arimo"/>
                <a:cs typeface="Arimo"/>
              </a:rPr>
              <a:t> </a:t>
            </a:r>
            <a:endParaRPr lang="en-IE" sz="2600" kern="0" dirty="0">
              <a:solidFill>
                <a:schemeClr val="bg1"/>
              </a:solidFill>
              <a:latin typeface="Arimo" panose="020B0604020202020204" charset="0"/>
              <a:ea typeface="Arimo" panose="020B0604020202020204" charset="0"/>
              <a:cs typeface="Arimo" panose="020B0604020202020204" charset="0"/>
            </a:endParaRPr>
          </a:p>
          <a:p>
            <a:pPr marL="457200" indent="-457200">
              <a:lnSpc>
                <a:spcPct val="107000"/>
              </a:lnSpc>
              <a:spcAft>
                <a:spcPts val="800"/>
              </a:spcAft>
              <a:buFont typeface="Arial"/>
              <a:buChar char="•"/>
            </a:pPr>
            <a:r>
              <a:rPr lang="en-IE" sz="2600" kern="0" dirty="0">
                <a:solidFill>
                  <a:schemeClr val="bg1"/>
                </a:solidFill>
                <a:effectLst/>
                <a:latin typeface="Arimo"/>
                <a:ea typeface="Arimo"/>
                <a:cs typeface="Arimo"/>
              </a:rPr>
              <a:t>The role of the CPD assessor(s) shall be to assist the Registrar in establishing compliance or otherwise of your obligations under this CPD system.</a:t>
            </a:r>
            <a:r>
              <a:rPr lang="en-IE" sz="2600" kern="0" dirty="0">
                <a:solidFill>
                  <a:schemeClr val="bg1"/>
                </a:solidFill>
                <a:latin typeface="Arimo"/>
                <a:ea typeface="Arimo"/>
                <a:cs typeface="Arimo"/>
              </a:rPr>
              <a:t> </a:t>
            </a:r>
            <a:r>
              <a:rPr lang="en-IE" sz="2600" kern="0" dirty="0">
                <a:solidFill>
                  <a:schemeClr val="bg1"/>
                </a:solidFill>
                <a:effectLst/>
                <a:latin typeface="Arimo"/>
                <a:ea typeface="Arimo"/>
                <a:cs typeface="Arimo"/>
              </a:rPr>
              <a:t>The CPD assessor(s) plays no role in determining compliance.</a:t>
            </a:r>
            <a:endParaRPr lang="en-IE" sz="2600" kern="0" dirty="0">
              <a:solidFill>
                <a:schemeClr val="bg1"/>
              </a:solidFill>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1908936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DB4B6-CE89-4F8B-77F6-9979B4232A5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DB28464-3E2C-8013-4522-B6838024DDDA}"/>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34BC5EAF-06EA-30F3-EFF8-B247261C2F52}"/>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EA72AF6D-830E-5B0A-AE2A-9463A40C3E65}"/>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6" name="Group 16">
            <a:extLst>
              <a:ext uri="{FF2B5EF4-FFF2-40B4-BE49-F238E27FC236}">
                <a16:creationId xmlns:a16="http://schemas.microsoft.com/office/drawing/2014/main" id="{EDD1A9B7-C349-23B0-4C25-94D75D78880D}"/>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B5BF5382-76E2-0C20-3275-13E93DCE460E}"/>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8ADCDCAC-D8D9-F2A0-BB15-4024FC3D899E}"/>
              </a:ext>
            </a:extLst>
          </p:cNvPr>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Assessment of CPD Record</a:t>
            </a:r>
            <a:endParaRPr lang="en-US"/>
          </a:p>
        </p:txBody>
      </p:sp>
      <p:grpSp>
        <p:nvGrpSpPr>
          <p:cNvPr id="5" name="Group 8">
            <a:extLst>
              <a:ext uri="{FF2B5EF4-FFF2-40B4-BE49-F238E27FC236}">
                <a16:creationId xmlns:a16="http://schemas.microsoft.com/office/drawing/2014/main" id="{BEDD9A48-3904-95B8-531D-6420F36EF119}"/>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DAB909F6-D779-A69D-B08A-A79B59D2F883}"/>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8C6905B4-5106-E212-204B-A2DF016490B3}"/>
              </a:ext>
            </a:extLst>
          </p:cNvPr>
          <p:cNvSpPr txBox="1"/>
          <p:nvPr/>
        </p:nvSpPr>
        <p:spPr>
          <a:xfrm>
            <a:off x="971891" y="2725425"/>
            <a:ext cx="16840200" cy="6124754"/>
          </a:xfrm>
          <a:prstGeom prst="rect">
            <a:avLst/>
          </a:prstGeom>
          <a:noFill/>
        </p:spPr>
        <p:txBody>
          <a:bodyPr wrap="square" lIns="91440" tIns="45720" rIns="91440" bIns="45720" anchor="t">
            <a:spAutoFit/>
          </a:bodyPr>
          <a:lstStyle/>
          <a:p>
            <a:r>
              <a:rPr lang="en-IE" sz="2800" kern="0">
                <a:solidFill>
                  <a:schemeClr val="bg1"/>
                </a:solidFill>
                <a:latin typeface="Arimo"/>
                <a:ea typeface="+mn-lt"/>
                <a:cs typeface="+mn-lt"/>
              </a:rPr>
              <a:t>There are three possible outcomes available to the Registrar: </a:t>
            </a:r>
            <a:endParaRPr lang="en-IE" sz="2800" kern="100">
              <a:solidFill>
                <a:schemeClr val="bg1"/>
              </a:solidFill>
              <a:latin typeface="Arimo"/>
              <a:ea typeface="Arimo" panose="020B0604020202020204" charset="0"/>
              <a:cs typeface="Arimo" panose="020B0604020202020204" charset="0"/>
            </a:endParaRPr>
          </a:p>
          <a:p>
            <a:r>
              <a:rPr lang="en-IE" sz="2800" i="1" kern="0">
                <a:solidFill>
                  <a:schemeClr val="bg1"/>
                </a:solidFill>
                <a:latin typeface="Arimo"/>
                <a:ea typeface="+mn-lt"/>
                <a:cs typeface="+mn-lt"/>
              </a:rPr>
              <a:t>1: Meets the standards. </a:t>
            </a:r>
            <a:endParaRPr lang="en-IE" sz="2800">
              <a:solidFill>
                <a:schemeClr val="bg1"/>
              </a:solidFill>
              <a:latin typeface="Arimo"/>
              <a:ea typeface="Arimo"/>
              <a:cs typeface="Calibri"/>
            </a:endParaRPr>
          </a:p>
          <a:p>
            <a:endParaRPr lang="en-IE" sz="2800" kern="0">
              <a:solidFill>
                <a:schemeClr val="bg1"/>
              </a:solidFill>
              <a:latin typeface="Arimo"/>
              <a:ea typeface="Arimo"/>
              <a:cs typeface="Calibri"/>
            </a:endParaRPr>
          </a:p>
          <a:p>
            <a:r>
              <a:rPr lang="en-IE" sz="2800" i="1" kern="0">
                <a:solidFill>
                  <a:schemeClr val="bg1"/>
                </a:solidFill>
                <a:latin typeface="Arimo"/>
                <a:ea typeface="+mn-lt"/>
                <a:cs typeface="+mn-lt"/>
              </a:rPr>
              <a:t>2: Request further information. </a:t>
            </a:r>
            <a:endParaRPr lang="en-IE" sz="2800">
              <a:solidFill>
                <a:schemeClr val="bg1"/>
              </a:solidFill>
              <a:latin typeface="Arimo"/>
              <a:ea typeface="Arimo"/>
              <a:cs typeface="Calibri"/>
            </a:endParaRPr>
          </a:p>
          <a:p>
            <a:endParaRPr lang="en-IE" sz="2800" kern="0">
              <a:solidFill>
                <a:schemeClr val="bg1"/>
              </a:solidFill>
              <a:latin typeface="Arimo"/>
              <a:ea typeface="Arimo"/>
              <a:cs typeface="Calibri"/>
            </a:endParaRPr>
          </a:p>
          <a:p>
            <a:r>
              <a:rPr lang="en-IE" sz="2800" i="1" kern="0">
                <a:solidFill>
                  <a:schemeClr val="bg1"/>
                </a:solidFill>
                <a:latin typeface="Arimo"/>
                <a:ea typeface="+mn-lt"/>
                <a:cs typeface="+mn-lt"/>
              </a:rPr>
              <a:t>3: Does not meet the standards. </a:t>
            </a:r>
            <a:endParaRPr lang="en-IE" sz="2800">
              <a:solidFill>
                <a:schemeClr val="bg1"/>
              </a:solidFill>
              <a:latin typeface="Arimo"/>
              <a:ea typeface="Arimo"/>
              <a:cs typeface="Calibri"/>
            </a:endParaRPr>
          </a:p>
          <a:p>
            <a:pPr lvl="1"/>
            <a:r>
              <a:rPr lang="en-IE" sz="2800" kern="0">
                <a:solidFill>
                  <a:schemeClr val="bg1"/>
                </a:solidFill>
                <a:latin typeface="Arimo"/>
                <a:ea typeface="+mn-lt"/>
                <a:cs typeface="+mn-lt"/>
              </a:rPr>
              <a:t>(a) the extent of the alleged breach of the standards; </a:t>
            </a:r>
            <a:endParaRPr lang="en-IE" sz="2800">
              <a:solidFill>
                <a:schemeClr val="bg1"/>
              </a:solidFill>
              <a:latin typeface="Arimo"/>
              <a:ea typeface="Arimo"/>
              <a:cs typeface="Calibri"/>
            </a:endParaRPr>
          </a:p>
          <a:p>
            <a:pPr lvl="1"/>
            <a:r>
              <a:rPr lang="en-IE" sz="2800" kern="0">
                <a:solidFill>
                  <a:schemeClr val="bg1"/>
                </a:solidFill>
                <a:latin typeface="Arimo"/>
                <a:ea typeface="+mn-lt"/>
                <a:cs typeface="+mn-lt"/>
              </a:rPr>
              <a:t>(b) the potential effect on you in refusing to allow additional time to meet the standards; and, </a:t>
            </a:r>
            <a:endParaRPr lang="en-IE" sz="2800">
              <a:solidFill>
                <a:schemeClr val="bg1"/>
              </a:solidFill>
              <a:latin typeface="Arimo"/>
              <a:ea typeface="Arimo"/>
              <a:cs typeface="Calibri"/>
            </a:endParaRPr>
          </a:p>
          <a:p>
            <a:pPr lvl="1"/>
            <a:r>
              <a:rPr lang="en-IE" sz="2800" kern="0">
                <a:solidFill>
                  <a:schemeClr val="bg1"/>
                </a:solidFill>
                <a:latin typeface="Arimo"/>
                <a:ea typeface="+mn-lt"/>
                <a:cs typeface="+mn-lt"/>
              </a:rPr>
              <a:t>(c) any potential effect on the general public in allowing additional time to meet the standards. </a:t>
            </a:r>
            <a:endParaRPr lang="en-IE" sz="2800">
              <a:solidFill>
                <a:schemeClr val="bg1"/>
              </a:solidFill>
              <a:latin typeface="Arimo"/>
              <a:ea typeface="Arimo"/>
              <a:cs typeface="Calibri"/>
            </a:endParaRPr>
          </a:p>
          <a:p>
            <a:pPr algn="just"/>
            <a:endParaRPr lang="en-IE" sz="2800" kern="0">
              <a:solidFill>
                <a:schemeClr val="bg1"/>
              </a:solidFill>
              <a:latin typeface="Arimo"/>
              <a:ea typeface="+mn-lt"/>
              <a:cs typeface="+mn-lt"/>
            </a:endParaRPr>
          </a:p>
          <a:p>
            <a:pPr algn="just"/>
            <a:r>
              <a:rPr lang="en-IE" sz="2800" kern="0">
                <a:solidFill>
                  <a:schemeClr val="bg1"/>
                </a:solidFill>
                <a:latin typeface="Arimo"/>
                <a:ea typeface="+mn-lt"/>
                <a:cs typeface="+mn-lt"/>
              </a:rPr>
              <a:t>If the Registrar, acting on behalf of the Registration Body, in accordance with the BCA (as amended), determines that you are non-compliant with the statutory CPD system, your name from the Register.</a:t>
            </a:r>
            <a:endParaRPr lang="en-IE" sz="2800">
              <a:solidFill>
                <a:schemeClr val="bg1"/>
              </a:solidFill>
              <a:latin typeface="Arimo"/>
              <a:ea typeface="Arimo"/>
              <a:cs typeface="Calibri"/>
            </a:endParaRPr>
          </a:p>
          <a:p>
            <a:pPr algn="just"/>
            <a:endParaRPr lang="en-IE" sz="2800">
              <a:solidFill>
                <a:schemeClr val="bg1"/>
              </a:solidFill>
              <a:latin typeface="Arimo"/>
              <a:ea typeface="Arimo"/>
              <a:cs typeface="Calibri"/>
            </a:endParaRPr>
          </a:p>
          <a:p>
            <a:r>
              <a:rPr lang="en-IE" sz="2800" kern="0">
                <a:solidFill>
                  <a:schemeClr val="bg1"/>
                </a:solidFill>
                <a:latin typeface="Arimo"/>
                <a:ea typeface="+mn-lt"/>
                <a:cs typeface="+mn-lt"/>
              </a:rPr>
              <a:t>RIGHT TO REVIEW.</a:t>
            </a:r>
            <a:endParaRPr lang="en-IE" sz="2800" spc="-72">
              <a:solidFill>
                <a:schemeClr val="bg1"/>
              </a:solidFill>
              <a:latin typeface="Arimo"/>
              <a:ea typeface="Arimo"/>
              <a:cs typeface="Arimo"/>
            </a:endParaRPr>
          </a:p>
        </p:txBody>
      </p:sp>
    </p:spTree>
    <p:extLst>
      <p:ext uri="{BB962C8B-B14F-4D97-AF65-F5344CB8AC3E}">
        <p14:creationId xmlns:p14="http://schemas.microsoft.com/office/powerpoint/2010/main" val="223983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A person in a reflective vest and hard hat holding a paper&#10;&#10;Description automatically generated">
            <a:extLst>
              <a:ext uri="{FF2B5EF4-FFF2-40B4-BE49-F238E27FC236}">
                <a16:creationId xmlns:a16="http://schemas.microsoft.com/office/drawing/2014/main" id="{9178AFFA-3D79-342F-0D6A-32DFFD79121D}"/>
              </a:ext>
            </a:extLst>
          </p:cNvPr>
          <p:cNvPicPr>
            <a:picLocks noChangeAspect="1"/>
          </p:cNvPicPr>
          <p:nvPr/>
        </p:nvPicPr>
        <p:blipFill rotWithShape="1">
          <a:blip r:embed="rId3">
            <a:alphaModFix amt="37000"/>
          </a:blip>
          <a:srcRect t="16573" b="8691"/>
          <a:stretch/>
        </p:blipFill>
        <p:spPr>
          <a:xfrm>
            <a:off x="20" y="1923"/>
            <a:ext cx="18287980" cy="10285077"/>
          </a:xfrm>
          <a:prstGeom prst="rect">
            <a:avLst/>
          </a:prstGeom>
        </p:spPr>
      </p:pic>
      <p:sp>
        <p:nvSpPr>
          <p:cNvPr id="4" name="TextBox 3">
            <a:extLst>
              <a:ext uri="{FF2B5EF4-FFF2-40B4-BE49-F238E27FC236}">
                <a16:creationId xmlns:a16="http://schemas.microsoft.com/office/drawing/2014/main" id="{E8C63897-845E-69F6-D12C-B834FE122440}"/>
              </a:ext>
            </a:extLst>
          </p:cNvPr>
          <p:cNvSpPr txBox="1"/>
          <p:nvPr/>
        </p:nvSpPr>
        <p:spPr>
          <a:xfrm>
            <a:off x="532956" y="2669934"/>
            <a:ext cx="16216628" cy="4939814"/>
          </a:xfrm>
          <a:prstGeom prst="rect">
            <a:avLst/>
          </a:prstGeom>
          <a:noFill/>
        </p:spPr>
        <p:txBody>
          <a:bodyPr wrap="square" rtlCol="0">
            <a:spAutoFit/>
          </a:bodyPr>
          <a:lstStyle/>
          <a:p>
            <a:pPr algn="ctr"/>
            <a:r>
              <a:rPr lang="en-GB" sz="4500" b="1">
                <a:solidFill>
                  <a:srgbClr val="532C6E"/>
                </a:solidFill>
                <a:latin typeface="Open Sans" panose="020B0606030504020204" pitchFamily="34" charset="0"/>
              </a:rPr>
              <a:t> </a:t>
            </a:r>
            <a:r>
              <a:rPr lang="en-GB" sz="6000" b="1">
                <a:solidFill>
                  <a:srgbClr val="532C6E"/>
                </a:solidFill>
                <a:latin typeface="Open Sans" panose="020B0606030504020204" pitchFamily="34" charset="0"/>
              </a:rPr>
              <a:t>THANK YOU</a:t>
            </a:r>
          </a:p>
          <a:p>
            <a:pPr algn="ctr"/>
            <a:endParaRPr lang="en-GB" sz="6000" b="1">
              <a:solidFill>
                <a:srgbClr val="532C6E"/>
              </a:solidFill>
              <a:latin typeface="Open Sans" panose="020B0606030504020204" pitchFamily="34" charset="0"/>
            </a:endParaRPr>
          </a:p>
          <a:p>
            <a:pPr algn="ctr"/>
            <a:r>
              <a:rPr lang="en-GB" sz="6000" b="1">
                <a:solidFill>
                  <a:srgbClr val="532C6E"/>
                </a:solidFill>
                <a:latin typeface="Open Sans" panose="020B0606030504020204" pitchFamily="34" charset="0"/>
              </a:rPr>
              <a:t>Questions? </a:t>
            </a:r>
          </a:p>
          <a:p>
            <a:endParaRPr lang="en-GB" sz="4500" b="1">
              <a:solidFill>
                <a:srgbClr val="532C6E"/>
              </a:solidFill>
              <a:latin typeface="Open Sans" panose="020B0606030504020204" pitchFamily="34" charset="0"/>
            </a:endParaRPr>
          </a:p>
          <a:p>
            <a:endParaRPr lang="en-GB" sz="4500" b="1">
              <a:solidFill>
                <a:srgbClr val="532C6E"/>
              </a:solidFill>
              <a:latin typeface="Open Sans" panose="020B0606030504020204" pitchFamily="34" charset="0"/>
            </a:endParaRPr>
          </a:p>
          <a:p>
            <a:endParaRPr lang="en-GB" sz="4500" b="1">
              <a:solidFill>
                <a:srgbClr val="532C6E"/>
              </a:solidFill>
              <a:latin typeface="Open Sans" panose="020B0606030504020204" pitchFamily="34" charset="0"/>
            </a:endParaRPr>
          </a:p>
        </p:txBody>
      </p:sp>
      <p:sp>
        <p:nvSpPr>
          <p:cNvPr id="8" name="Trapezoid 7">
            <a:extLst>
              <a:ext uri="{FF2B5EF4-FFF2-40B4-BE49-F238E27FC236}">
                <a16:creationId xmlns:a16="http://schemas.microsoft.com/office/drawing/2014/main" id="{C5FB4CFA-13F8-E5B8-C036-5E65D560BB66}"/>
              </a:ext>
            </a:extLst>
          </p:cNvPr>
          <p:cNvSpPr/>
          <p:nvPr/>
        </p:nvSpPr>
        <p:spPr>
          <a:xfrm>
            <a:off x="856172" y="9351035"/>
            <a:ext cx="16575657" cy="935966"/>
          </a:xfrm>
          <a:prstGeom prst="trapezoid">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a:p>
        </p:txBody>
      </p:sp>
      <p:pic>
        <p:nvPicPr>
          <p:cNvPr id="1032" name="Picture 8" descr="Publications Archives - Society of Chartered Surveyors Ireland">
            <a:extLst>
              <a:ext uri="{FF2B5EF4-FFF2-40B4-BE49-F238E27FC236}">
                <a16:creationId xmlns:a16="http://schemas.microsoft.com/office/drawing/2014/main" id="{A4B660A1-3D41-B3E7-AB09-B94BC4513B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630" y="297103"/>
            <a:ext cx="3933645" cy="75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19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897101" y="-7723902"/>
            <a:ext cx="10811520" cy="9544289"/>
            <a:chOff x="0" y="0"/>
            <a:chExt cx="6085374" cy="5372100"/>
          </a:xfrm>
        </p:grpSpPr>
        <p:sp>
          <p:nvSpPr>
            <p:cNvPr id="3" name="Freeform 3"/>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p:cNvGrpSpPr/>
          <p:nvPr/>
        </p:nvGrpSpPr>
        <p:grpSpPr>
          <a:xfrm>
            <a:off x="11657885" y="9054681"/>
            <a:ext cx="10811520" cy="9544289"/>
            <a:chOff x="0" y="0"/>
            <a:chExt cx="6085374" cy="5372100"/>
          </a:xfrm>
        </p:grpSpPr>
        <p:sp>
          <p:nvSpPr>
            <p:cNvPr id="14" name="Freeform 14"/>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p:cNvGrpSpPr/>
          <p:nvPr/>
        </p:nvGrpSpPr>
        <p:grpSpPr>
          <a:xfrm rot="-5400000">
            <a:off x="1991392" y="-4962510"/>
            <a:ext cx="5657850" cy="8191471"/>
            <a:chOff x="0" y="0"/>
            <a:chExt cx="6350000" cy="9193571"/>
          </a:xfrm>
        </p:grpSpPr>
        <p:sp>
          <p:nvSpPr>
            <p:cNvPr id="17" name="Freeform 17"/>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CPD Requirements - BCA</a:t>
            </a:r>
          </a:p>
        </p:txBody>
      </p:sp>
      <p:grpSp>
        <p:nvGrpSpPr>
          <p:cNvPr id="5" name="Group 8">
            <a:extLst>
              <a:ext uri="{FF2B5EF4-FFF2-40B4-BE49-F238E27FC236}">
                <a16:creationId xmlns:a16="http://schemas.microsoft.com/office/drawing/2014/main" id="{2FC930EF-1B5C-8D19-6EB7-2B4BDA5E7A83}"/>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6096AD00-DA39-DFD3-D0A0-9D42175D995F}"/>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8B500337-FDD9-2576-999C-5686064C522E}"/>
              </a:ext>
            </a:extLst>
          </p:cNvPr>
          <p:cNvSpPr txBox="1"/>
          <p:nvPr/>
        </p:nvSpPr>
        <p:spPr>
          <a:xfrm>
            <a:off x="952184" y="3082129"/>
            <a:ext cx="16840200" cy="5254452"/>
          </a:xfrm>
          <a:prstGeom prst="rect">
            <a:avLst/>
          </a:prstGeom>
          <a:noFill/>
        </p:spPr>
        <p:txBody>
          <a:bodyPr wrap="square" lIns="91440" tIns="45720" rIns="91440" bIns="45720" anchor="t">
            <a:spAutoFit/>
          </a:bodyPr>
          <a:lstStyle/>
          <a:p>
            <a:pPr marL="391795" marR="0" lvl="1" algn="l" defTabSz="914400" rtl="0" eaLnBrk="1" fontAlgn="auto" latinLnBrk="0" hangingPunct="1">
              <a:lnSpc>
                <a:spcPts val="5079"/>
              </a:lnSpc>
              <a:spcBef>
                <a:spcPts val="0"/>
              </a:spcBef>
              <a:spcAft>
                <a:spcPts val="0"/>
              </a:spcAft>
              <a:buClrTx/>
              <a:buSzTx/>
              <a:tabLst/>
              <a:defRPr/>
            </a:pPr>
            <a:r>
              <a:rPr lang="en-IE" sz="3200" spc="-72">
                <a:solidFill>
                  <a:srgbClr val="FFFFFF"/>
                </a:solidFill>
                <a:latin typeface="Arimo"/>
                <a:ea typeface="Arimo"/>
                <a:cs typeface="Arimo"/>
              </a:rPr>
              <a:t>Relevant resources: </a:t>
            </a:r>
          </a:p>
          <a:p>
            <a:pPr marL="391795" marR="0" lvl="1" algn="l" defTabSz="914400" rtl="0" eaLnBrk="1" fontAlgn="auto" latinLnBrk="0" hangingPunct="1">
              <a:lnSpc>
                <a:spcPts val="5079"/>
              </a:lnSpc>
              <a:spcBef>
                <a:spcPts val="0"/>
              </a:spcBef>
              <a:spcAft>
                <a:spcPts val="0"/>
              </a:spcAft>
              <a:buClrTx/>
              <a:buSzTx/>
              <a:tabLst/>
              <a:defRPr/>
            </a:pPr>
            <a:endParaRPr lang="en-IE" sz="3200" spc="-72">
              <a:solidFill>
                <a:srgbClr val="FFFFFF"/>
              </a:solidFill>
              <a:latin typeface="Arimo"/>
              <a:ea typeface="Arimo"/>
              <a:cs typeface="Arimo"/>
            </a:endParaRP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r>
              <a:rPr lang="en-IE" sz="3200" spc="-72">
                <a:solidFill>
                  <a:srgbClr val="FFFFFF"/>
                </a:solidFill>
                <a:latin typeface="Arimo"/>
                <a:ea typeface="Arimo"/>
                <a:cs typeface="Arimo"/>
              </a:rPr>
              <a:t>Building Control Act, 2007.</a:t>
            </a: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r>
              <a:rPr lang="en-IE" sz="3200" spc="-72">
                <a:solidFill>
                  <a:srgbClr val="FFFFFF"/>
                </a:solidFill>
                <a:latin typeface="Arimo"/>
                <a:ea typeface="Arimo"/>
                <a:cs typeface="Arimo"/>
              </a:rPr>
              <a:t>Regulation of Providers of Building Works and Miscellaneous Act 2022.</a:t>
            </a: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r>
              <a:rPr lang="en-IE" sz="3200" i="1" spc="-72">
                <a:solidFill>
                  <a:srgbClr val="FFFFFF"/>
                </a:solidFill>
                <a:latin typeface="Arimo"/>
                <a:ea typeface="Arimo"/>
                <a:cs typeface="Arimo"/>
              </a:rPr>
              <a:t>Continuing Professional Development and Your Registration under the Building Control Act 2007 (As amended) – Guidelines for Registrants on the statutory system of CPD.</a:t>
            </a: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r>
              <a:rPr lang="en-IE" sz="3200" spc="-72">
                <a:solidFill>
                  <a:srgbClr val="FFFFFF"/>
                </a:solidFill>
                <a:latin typeface="Arimo"/>
                <a:ea typeface="Arimo"/>
                <a:cs typeface="Arimo"/>
              </a:rPr>
              <a:t>CPD online portal.</a:t>
            </a:r>
          </a:p>
          <a:p>
            <a:pPr marL="782955" lvl="1" indent="-391160">
              <a:lnSpc>
                <a:spcPts val="5079"/>
              </a:lnSpc>
              <a:buFont typeface="Arial"/>
              <a:buChar char="•"/>
              <a:defRPr/>
            </a:pPr>
            <a:r>
              <a:rPr lang="en-IE" sz="3200" spc="-72">
                <a:solidFill>
                  <a:srgbClr val="FFFFFF"/>
                </a:solidFill>
                <a:latin typeface="Arimo"/>
                <a:ea typeface="Arimo"/>
                <a:cs typeface="Arimo"/>
              </a:rPr>
              <a:t>Contact </a:t>
            </a:r>
            <a:r>
              <a:rPr lang="en-IE" sz="3200" spc="-72">
                <a:solidFill>
                  <a:schemeClr val="bg1">
                    <a:lumMod val="95000"/>
                  </a:schemeClr>
                </a:solidFill>
                <a:latin typeface="Arimo"/>
                <a:ea typeface="Arimo"/>
                <a:cs typeface="Arimo"/>
                <a:hlinkClick r:id="rId4">
                  <a:extLst>
                    <a:ext uri="{A12FA001-AC4F-418D-AE19-62706E023703}">
                      <ahyp:hlinkClr xmlns:ahyp="http://schemas.microsoft.com/office/drawing/2018/hyperlinkcolor" val="tx"/>
                    </a:ext>
                  </a:extLst>
                </a:hlinkClick>
              </a:rPr>
              <a:t>registration@scsi.ie</a:t>
            </a:r>
            <a:r>
              <a:rPr lang="en-IE" sz="3200" spc="-72">
                <a:solidFill>
                  <a:schemeClr val="bg1">
                    <a:lumMod val="95000"/>
                  </a:schemeClr>
                </a:solidFill>
                <a:latin typeface="Arimo"/>
                <a:ea typeface="Arimo"/>
                <a:cs typeface="Arimo"/>
              </a:rPr>
              <a:t> </a:t>
            </a:r>
          </a:p>
        </p:txBody>
      </p:sp>
    </p:spTree>
    <p:extLst>
      <p:ext uri="{BB962C8B-B14F-4D97-AF65-F5344CB8AC3E}">
        <p14:creationId xmlns:p14="http://schemas.microsoft.com/office/powerpoint/2010/main" val="180489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E8792-E15D-DC13-5325-29E554FFA30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D913D8E-99F3-73BC-ECB7-B808D60347AF}"/>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1E085490-DE9F-C2B1-DD59-2AFB3BE2F67F}"/>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12B7ECE4-4E4A-6DBF-17FF-51F172E3408B}"/>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51A34B62-FDB0-623F-9B8C-B1B1A0CF2A91}"/>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719FAEE7-6F45-7624-EA8E-89705C52E970}"/>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6DAB469A-B914-A587-1CEA-366EFE6EC961}"/>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0279C525-5434-F0EE-C939-A8634C374628}"/>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0131FD1F-36B9-639C-A125-367C7C7D5708}"/>
              </a:ext>
            </a:extLst>
          </p:cNvPr>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CPD </a:t>
            </a:r>
          </a:p>
        </p:txBody>
      </p:sp>
      <p:grpSp>
        <p:nvGrpSpPr>
          <p:cNvPr id="5" name="Group 8">
            <a:extLst>
              <a:ext uri="{FF2B5EF4-FFF2-40B4-BE49-F238E27FC236}">
                <a16:creationId xmlns:a16="http://schemas.microsoft.com/office/drawing/2014/main" id="{BF06B34D-A9BD-899D-3D1A-5DD64A2FC71E}"/>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510FD195-1816-AF0F-600E-294CC56C9388}"/>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FD3D67F8-097C-BDD5-4573-1BEC908E7A13}"/>
              </a:ext>
            </a:extLst>
          </p:cNvPr>
          <p:cNvSpPr txBox="1"/>
          <p:nvPr/>
        </p:nvSpPr>
        <p:spPr>
          <a:xfrm>
            <a:off x="971891" y="3936095"/>
            <a:ext cx="16840200" cy="3934731"/>
          </a:xfrm>
          <a:prstGeom prst="rect">
            <a:avLst/>
          </a:prstGeom>
          <a:noFill/>
        </p:spPr>
        <p:txBody>
          <a:bodyPr wrap="square" lIns="91440" tIns="45720" rIns="91440" bIns="45720" anchor="t">
            <a:spAutoFit/>
          </a:bodyPr>
          <a:lstStyle/>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r>
              <a:rPr lang="en-IE" sz="2800">
                <a:solidFill>
                  <a:schemeClr val="bg1"/>
                </a:solidFill>
                <a:effectLst/>
                <a:latin typeface="Arimo"/>
                <a:ea typeface="Arimo"/>
                <a:cs typeface="Arimo"/>
              </a:rPr>
              <a:t>Continuing Professional Development in the Built Environment plays a significant role in your career as a construction professional.</a:t>
            </a:r>
            <a:endParaRPr lang="en-US">
              <a:solidFill>
                <a:schemeClr val="bg1"/>
              </a:solidFill>
              <a:latin typeface="Arimo"/>
              <a:ea typeface="Arimo"/>
              <a:cs typeface="Arimo"/>
            </a:endParaRPr>
          </a:p>
          <a:p>
            <a:pPr marL="782955" lvl="1" indent="-391160">
              <a:lnSpc>
                <a:spcPts val="5079"/>
              </a:lnSpc>
              <a:buFont typeface="Arial"/>
              <a:buChar char="•"/>
              <a:defRPr/>
            </a:pPr>
            <a:r>
              <a:rPr lang="en-IE" sz="2800">
                <a:solidFill>
                  <a:schemeClr val="bg1"/>
                </a:solidFill>
                <a:latin typeface="Arimo"/>
                <a:ea typeface="Arimo"/>
                <a:cs typeface="Arimo"/>
              </a:rPr>
              <a:t>M</a:t>
            </a:r>
            <a:r>
              <a:rPr lang="en-IE" sz="2800">
                <a:solidFill>
                  <a:schemeClr val="bg1"/>
                </a:solidFill>
                <a:effectLst/>
                <a:latin typeface="Arimo"/>
                <a:ea typeface="Arimo"/>
                <a:cs typeface="Arimo"/>
              </a:rPr>
              <a:t>odern CPD refers to the identification of a skills/experience or knowledge gap in one’s profession, recording the training activity after the event and reflecting on its application. </a:t>
            </a:r>
            <a:endParaRPr lang="en-IE" sz="2800">
              <a:solidFill>
                <a:schemeClr val="bg1"/>
              </a:solidFill>
              <a:latin typeface="Arimo"/>
              <a:ea typeface="Arimo"/>
              <a:cs typeface="Arimo"/>
            </a:endParaRPr>
          </a:p>
          <a:p>
            <a:pPr marL="782955" lvl="1" indent="-391160">
              <a:lnSpc>
                <a:spcPts val="5079"/>
              </a:lnSpc>
              <a:buFont typeface="Arial"/>
              <a:buChar char="•"/>
              <a:defRPr/>
            </a:pPr>
            <a:r>
              <a:rPr lang="en-IE" sz="2800">
                <a:solidFill>
                  <a:schemeClr val="bg1"/>
                </a:solidFill>
                <a:effectLst/>
                <a:latin typeface="Arimo"/>
                <a:ea typeface="Arimo"/>
                <a:cs typeface="Arimo"/>
              </a:rPr>
              <a:t>An activity log is kept and continually updated as required. </a:t>
            </a:r>
            <a:endParaRPr lang="en-IE">
              <a:solidFill>
                <a:schemeClr val="bg1"/>
              </a:solidFill>
              <a:latin typeface="Calibri"/>
              <a:ea typeface="Arimo"/>
              <a:cs typeface="Calibri"/>
            </a:endParaRPr>
          </a:p>
          <a:p>
            <a:pPr marL="782955" lvl="1" indent="-391160">
              <a:lnSpc>
                <a:spcPts val="5079"/>
              </a:lnSpc>
              <a:buFont typeface="Arial"/>
              <a:buChar char="•"/>
              <a:defRPr/>
            </a:pPr>
            <a:r>
              <a:rPr lang="en-IE" sz="2800">
                <a:solidFill>
                  <a:schemeClr val="bg1"/>
                </a:solidFill>
                <a:effectLst/>
                <a:latin typeface="Arimo"/>
                <a:ea typeface="Arimo"/>
                <a:cs typeface="Arimo"/>
              </a:rPr>
              <a:t>CPD is a process and will continue throughout one’s career and supports lifelong learning.</a:t>
            </a:r>
            <a:r>
              <a:rPr lang="en-IE" sz="2800">
                <a:solidFill>
                  <a:schemeClr val="bg1"/>
                </a:solidFill>
                <a:latin typeface="Arimo"/>
                <a:ea typeface="Arimo"/>
                <a:cs typeface="Arimo"/>
              </a:rPr>
              <a:t> </a:t>
            </a:r>
            <a:endParaRPr lang="en-IE">
              <a:solidFill>
                <a:schemeClr val="bg1"/>
              </a:solidFill>
              <a:cs typeface="Calibri"/>
            </a:endParaRPr>
          </a:p>
        </p:txBody>
      </p:sp>
    </p:spTree>
    <p:extLst>
      <p:ext uri="{BB962C8B-B14F-4D97-AF65-F5344CB8AC3E}">
        <p14:creationId xmlns:p14="http://schemas.microsoft.com/office/powerpoint/2010/main" val="2867025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F3504-56F6-63E2-DA36-9C7AB1B54C5F}"/>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CAD550B9-0A5F-5728-0EA0-A537C9CA814C}"/>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2D0398C2-0514-CEFF-F50B-E3C84BF0DED8}"/>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EB25C541-03F9-99B9-1111-56CC17CEBEBB}"/>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F02DC27F-4C01-4664-0D09-83B701F6424D}"/>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284ECA24-0D23-6DF7-7626-71B53A1BD7D8}"/>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00015B8A-A7A1-DB3D-07D9-F3AA163FC6AD}"/>
              </a:ext>
            </a:extLst>
          </p:cNvPr>
          <p:cNvSpPr txBox="1"/>
          <p:nvPr/>
        </p:nvSpPr>
        <p:spPr>
          <a:xfrm>
            <a:off x="1046166" y="603892"/>
            <a:ext cx="7629069" cy="1092094"/>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Key steps to CPD compliance</a:t>
            </a:r>
          </a:p>
        </p:txBody>
      </p:sp>
      <p:grpSp>
        <p:nvGrpSpPr>
          <p:cNvPr id="5" name="Group 8">
            <a:extLst>
              <a:ext uri="{FF2B5EF4-FFF2-40B4-BE49-F238E27FC236}">
                <a16:creationId xmlns:a16="http://schemas.microsoft.com/office/drawing/2014/main" id="{6DD4547F-2524-C5A8-AC45-5ADF0C27EE0C}"/>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7B988E1F-D968-EC3D-50FE-B6513DBA1D38}"/>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AA99AEDC-6379-AA01-EDFB-1691E260C242}"/>
              </a:ext>
            </a:extLst>
          </p:cNvPr>
          <p:cNvSpPr txBox="1"/>
          <p:nvPr/>
        </p:nvSpPr>
        <p:spPr>
          <a:xfrm>
            <a:off x="971891" y="2530336"/>
            <a:ext cx="16840200" cy="5254452"/>
          </a:xfrm>
          <a:prstGeom prst="rect">
            <a:avLst/>
          </a:prstGeom>
          <a:noFill/>
        </p:spPr>
        <p:txBody>
          <a:bodyPr wrap="square" lIns="91440" tIns="45720" rIns="91440" bIns="45720" anchor="t">
            <a:spAutoFit/>
          </a:bodyPr>
          <a:lstStyle/>
          <a:p>
            <a:pPr marL="391795" lvl="1">
              <a:lnSpc>
                <a:spcPts val="5079"/>
              </a:lnSpc>
              <a:defRPr/>
            </a:pPr>
            <a:endParaRPr lang="en-IE" sz="3200" spc="-72">
              <a:solidFill>
                <a:srgbClr val="FFFFFF"/>
              </a:solidFill>
              <a:latin typeface="Arimo"/>
              <a:ea typeface="Arimo"/>
              <a:cs typeface="Arimo"/>
            </a:endParaRPr>
          </a:p>
          <a:p>
            <a:pPr marL="391795" lvl="1">
              <a:lnSpc>
                <a:spcPts val="5079"/>
              </a:lnSpc>
              <a:defRPr/>
            </a:pPr>
            <a:endParaRPr lang="en-IE" sz="3200" spc="-72">
              <a:solidFill>
                <a:schemeClr val="bg1"/>
              </a:solidFill>
              <a:latin typeface="Arimo"/>
              <a:ea typeface="Arimo"/>
              <a:cs typeface="Arimo"/>
            </a:endParaRPr>
          </a:p>
          <a:p>
            <a:pPr marL="906145" lvl="1" indent="-514350">
              <a:lnSpc>
                <a:spcPts val="5079"/>
              </a:lnSpc>
              <a:buAutoNum type="arabicPeriod"/>
              <a:defRPr/>
            </a:pPr>
            <a:r>
              <a:rPr lang="en-IE" sz="3200">
                <a:solidFill>
                  <a:schemeClr val="bg1"/>
                </a:solidFill>
                <a:effectLst/>
                <a:latin typeface="Arimo"/>
                <a:ea typeface="Arimo"/>
                <a:cs typeface="Arimo"/>
              </a:rPr>
              <a:t>Identify the gap in your knowledge, skills, or experience.</a:t>
            </a:r>
            <a:r>
              <a:rPr lang="en-IE" sz="3200">
                <a:solidFill>
                  <a:schemeClr val="bg1"/>
                </a:solidFill>
                <a:latin typeface="Arimo"/>
                <a:ea typeface="Arimo"/>
                <a:cs typeface="Arimo"/>
              </a:rPr>
              <a:t> </a:t>
            </a:r>
            <a:endParaRPr lang="en-IE" sz="3200">
              <a:solidFill>
                <a:schemeClr val="bg1"/>
              </a:solidFill>
              <a:latin typeface="Arimo" panose="020B0604020202020204" charset="0"/>
              <a:ea typeface="Arimo" panose="020B0604020202020204" charset="0"/>
              <a:cs typeface="Arimo" panose="020B0604020202020204" charset="0"/>
            </a:endParaRPr>
          </a:p>
          <a:p>
            <a:pPr marL="906145" lvl="1" indent="-514350">
              <a:lnSpc>
                <a:spcPts val="5079"/>
              </a:lnSpc>
              <a:buAutoNum type="arabicPeriod"/>
              <a:defRPr/>
            </a:pPr>
            <a:r>
              <a:rPr lang="en-IE" sz="3200">
                <a:solidFill>
                  <a:schemeClr val="bg1"/>
                </a:solidFill>
                <a:effectLst/>
                <a:latin typeface="Arimo"/>
                <a:ea typeface="Arimo"/>
                <a:cs typeface="Arimo"/>
              </a:rPr>
              <a:t>Find and attend a course or activity that will fill the gap.</a:t>
            </a:r>
            <a:endParaRPr lang="en-IE" sz="3200">
              <a:solidFill>
                <a:schemeClr val="bg1"/>
              </a:solidFill>
              <a:latin typeface="Arimo" panose="020B0604020202020204" charset="0"/>
              <a:ea typeface="Arimo" panose="020B0604020202020204" charset="0"/>
              <a:cs typeface="Arimo" panose="020B0604020202020204" charset="0"/>
            </a:endParaRPr>
          </a:p>
          <a:p>
            <a:pPr marL="906145" lvl="1" indent="-514350">
              <a:lnSpc>
                <a:spcPts val="5079"/>
              </a:lnSpc>
              <a:buAutoNum type="arabicPeriod"/>
              <a:defRPr/>
            </a:pPr>
            <a:r>
              <a:rPr lang="en-IE" sz="3200">
                <a:solidFill>
                  <a:schemeClr val="bg1"/>
                </a:solidFill>
                <a:latin typeface="Arimo"/>
                <a:ea typeface="Arimo"/>
                <a:cs typeface="Arimo"/>
              </a:rPr>
              <a:t>Record</a:t>
            </a:r>
            <a:r>
              <a:rPr lang="en-IE" sz="3200">
                <a:solidFill>
                  <a:schemeClr val="bg1"/>
                </a:solidFill>
                <a:effectLst/>
                <a:latin typeface="Arimo"/>
                <a:ea typeface="Arimo"/>
                <a:cs typeface="Arimo"/>
              </a:rPr>
              <a:t> the event.</a:t>
            </a:r>
            <a:endParaRPr lang="en-IE" sz="3200">
              <a:solidFill>
                <a:schemeClr val="bg1"/>
              </a:solidFill>
              <a:effectLst/>
              <a:latin typeface="Arimo" panose="020B0604020202020204" charset="0"/>
              <a:ea typeface="Arimo" panose="020B0604020202020204" charset="0"/>
              <a:cs typeface="Arimo" panose="020B0604020202020204" charset="0"/>
            </a:endParaRPr>
          </a:p>
          <a:p>
            <a:pPr marL="906145" lvl="1" indent="-514350">
              <a:lnSpc>
                <a:spcPts val="5079"/>
              </a:lnSpc>
              <a:buAutoNum type="arabicPeriod"/>
            </a:pPr>
            <a:r>
              <a:rPr lang="en-IE" sz="3200">
                <a:solidFill>
                  <a:schemeClr val="bg1"/>
                </a:solidFill>
                <a:latin typeface="Arimo"/>
                <a:ea typeface="Arimo"/>
                <a:cs typeface="Arimo"/>
              </a:rPr>
              <a:t>Apply</a:t>
            </a:r>
            <a:r>
              <a:rPr lang="en-IE" sz="3200">
                <a:solidFill>
                  <a:schemeClr val="bg1"/>
                </a:solidFill>
                <a:effectLst/>
                <a:latin typeface="Arimo"/>
                <a:ea typeface="Arimo"/>
                <a:cs typeface="Arimo"/>
              </a:rPr>
              <a:t> the knowledge, skills, or experience gained.</a:t>
            </a:r>
            <a:endParaRPr lang="en-IE" sz="3200">
              <a:solidFill>
                <a:schemeClr val="bg1"/>
              </a:solidFill>
              <a:latin typeface="Arimo"/>
              <a:ea typeface="Arimo"/>
              <a:cs typeface="Arimo"/>
            </a:endParaRPr>
          </a:p>
          <a:p>
            <a:pPr marL="906145" lvl="1" indent="-514350">
              <a:lnSpc>
                <a:spcPts val="5079"/>
              </a:lnSpc>
              <a:buAutoNum type="arabicPeriod"/>
            </a:pPr>
            <a:r>
              <a:rPr lang="en-IE" sz="3200">
                <a:solidFill>
                  <a:schemeClr val="bg1"/>
                </a:solidFill>
                <a:latin typeface="Arimo"/>
                <a:ea typeface="Arimo"/>
                <a:cs typeface="Arimo"/>
              </a:rPr>
              <a:t>Reflect</a:t>
            </a:r>
            <a:r>
              <a:rPr lang="en-IE" sz="3200">
                <a:solidFill>
                  <a:schemeClr val="bg1"/>
                </a:solidFill>
                <a:effectLst/>
                <a:latin typeface="Arimo"/>
                <a:ea typeface="Arimo"/>
                <a:cs typeface="Arimo"/>
              </a:rPr>
              <a:t> on the learning and development.</a:t>
            </a:r>
            <a:endParaRPr lang="en-IE" sz="3200">
              <a:solidFill>
                <a:schemeClr val="bg1"/>
              </a:solidFill>
              <a:latin typeface="Arimo"/>
              <a:ea typeface="Arimo"/>
              <a:cs typeface="Arimo"/>
            </a:endParaRPr>
          </a:p>
          <a:p>
            <a:pPr marL="906145" lvl="1" indent="-514350">
              <a:lnSpc>
                <a:spcPts val="5079"/>
              </a:lnSpc>
              <a:buAutoNum type="arabicPeriod"/>
            </a:pPr>
            <a:r>
              <a:rPr lang="en-IE" sz="3200">
                <a:solidFill>
                  <a:schemeClr val="bg1"/>
                </a:solidFill>
                <a:effectLst/>
                <a:latin typeface="Arimo"/>
                <a:ea typeface="Arimo"/>
                <a:cs typeface="Arimo"/>
              </a:rPr>
              <a:t>Repeat.</a:t>
            </a:r>
            <a:r>
              <a:rPr lang="en-IE" sz="3200">
                <a:solidFill>
                  <a:schemeClr val="bg1"/>
                </a:solidFill>
                <a:latin typeface="Arimo"/>
                <a:ea typeface="Arimo"/>
                <a:cs typeface="Arimo"/>
              </a:rPr>
              <a:t> </a:t>
            </a:r>
            <a:endParaRPr lang="en-IE" sz="3200">
              <a:solidFill>
                <a:schemeClr val="bg1"/>
              </a:solidFill>
              <a:effectLst/>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378068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8C493-2454-FFE2-BE07-CCC5518C99E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9D252D2-8BCF-4C35-1DE7-33A01114603A}"/>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0ACBFAB5-1C35-FD0C-44DE-BC6550340551}"/>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8E40B55F-BBFA-2117-5D04-2FA9570AE662}"/>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7B7F90B5-9DC4-AF5E-7EF0-2214CF9A2BA9}"/>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C14F6E01-A456-4E1E-AD69-9FD212079501}"/>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5D9C990A-358C-61F1-80FD-04040EF28017}"/>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4858E3A0-A869-88F1-030E-862F10A27A9E}"/>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6A76C4EA-5D42-1BEF-4D13-E78F5B851575}"/>
              </a:ext>
            </a:extLst>
          </p:cNvPr>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Apply what you've learned</a:t>
            </a:r>
          </a:p>
        </p:txBody>
      </p:sp>
      <p:grpSp>
        <p:nvGrpSpPr>
          <p:cNvPr id="5" name="Group 8">
            <a:extLst>
              <a:ext uri="{FF2B5EF4-FFF2-40B4-BE49-F238E27FC236}">
                <a16:creationId xmlns:a16="http://schemas.microsoft.com/office/drawing/2014/main" id="{89CAFFE9-E5D9-FDF1-8E5B-99B1485AE8C4}"/>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A760587A-86AF-8BCB-1F36-0854B1E765BA}"/>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8C208145-DD0C-858E-C57B-7B72E2113697}"/>
              </a:ext>
            </a:extLst>
          </p:cNvPr>
          <p:cNvSpPr txBox="1"/>
          <p:nvPr/>
        </p:nvSpPr>
        <p:spPr>
          <a:xfrm>
            <a:off x="971891" y="2530336"/>
            <a:ext cx="16840200" cy="6359946"/>
          </a:xfrm>
          <a:prstGeom prst="rect">
            <a:avLst/>
          </a:prstGeom>
          <a:noFill/>
        </p:spPr>
        <p:txBody>
          <a:bodyPr wrap="square" lIns="91440" tIns="45720" rIns="91440" bIns="45720" anchor="t">
            <a:spAutoFit/>
          </a:bodyPr>
          <a:lstStyle/>
          <a:p>
            <a:pPr algn="just">
              <a:lnSpc>
                <a:spcPct val="107000"/>
              </a:lnSpc>
              <a:spcAft>
                <a:spcPts val="800"/>
              </a:spcAft>
            </a:pPr>
            <a:endParaRPr lang="en-IE" sz="2800" kern="100">
              <a:solidFill>
                <a:schemeClr val="bg1"/>
              </a:solidFill>
              <a:latin typeface="Arimo"/>
              <a:ea typeface="Arimo"/>
              <a:cs typeface="Arimo"/>
            </a:endParaRPr>
          </a:p>
          <a:p>
            <a:pPr algn="just">
              <a:lnSpc>
                <a:spcPct val="107000"/>
              </a:lnSpc>
              <a:spcAft>
                <a:spcPts val="800"/>
              </a:spcAft>
            </a:pPr>
            <a:r>
              <a:rPr lang="en-IE" sz="2800" kern="100">
                <a:solidFill>
                  <a:schemeClr val="bg1"/>
                </a:solidFill>
                <a:effectLst/>
                <a:latin typeface="Arimo"/>
                <a:ea typeface="Arimo"/>
                <a:cs typeface="Arimo"/>
              </a:rPr>
              <a:t>A building surveyor may identify a gap in knowledge in understanding Sustainable Draining Systems a more environmentally friendly approach to managing drainage in and around properties. The surveyor identifies a 2 day course, enrols and completes it gaining a successful completion certificate. As a registrant, the surveyor records the event in their SCSI CPD log. However</a:t>
            </a:r>
            <a:r>
              <a:rPr lang="en-IE" sz="2800" kern="100">
                <a:solidFill>
                  <a:schemeClr val="bg1"/>
                </a:solidFill>
                <a:latin typeface="Arimo"/>
                <a:ea typeface="Arimo"/>
                <a:cs typeface="Arimo"/>
              </a:rPr>
              <a:t>, </a:t>
            </a:r>
            <a:r>
              <a:rPr lang="en-IE" sz="2800" kern="100">
                <a:solidFill>
                  <a:schemeClr val="bg1"/>
                </a:solidFill>
                <a:effectLst/>
                <a:latin typeface="Arimo"/>
                <a:ea typeface="Arimo"/>
                <a:cs typeface="Arimo"/>
              </a:rPr>
              <a:t>the surveyor does not get the chance to use the new knowledge in any future work.</a:t>
            </a:r>
            <a:r>
              <a:rPr lang="en-IE" sz="2800" kern="100">
                <a:solidFill>
                  <a:schemeClr val="bg1"/>
                </a:solidFill>
                <a:latin typeface="Arimo"/>
                <a:ea typeface="Arimo"/>
                <a:cs typeface="Arimo"/>
              </a:rPr>
              <a:t> </a:t>
            </a:r>
            <a:endParaRPr lang="en-IE" sz="2800" kern="100">
              <a:solidFill>
                <a:schemeClr val="bg1"/>
              </a:solidFill>
              <a:effectLst/>
              <a:latin typeface="Arimo" panose="020B0604020202020204" charset="0"/>
              <a:ea typeface="Arimo" panose="020B0604020202020204" charset="0"/>
              <a:cs typeface="Arimo" panose="020B0604020202020204" charset="0"/>
            </a:endParaRPr>
          </a:p>
          <a:p>
            <a:pPr algn="just">
              <a:lnSpc>
                <a:spcPct val="107000"/>
              </a:lnSpc>
              <a:spcAft>
                <a:spcPts val="800"/>
              </a:spcAft>
            </a:pPr>
            <a:r>
              <a:rPr lang="en-IE" sz="2800" kern="100">
                <a:solidFill>
                  <a:schemeClr val="bg1"/>
                </a:solidFill>
                <a:effectLst/>
                <a:latin typeface="Arimo"/>
                <a:ea typeface="Arimo"/>
                <a:cs typeface="Arimo"/>
              </a:rPr>
              <a:t>You could reasonably conclude that this event has been a waste of time for the surveyor and the knowledge had no tangible merit in their professional development.</a:t>
            </a:r>
          </a:p>
          <a:p>
            <a:pPr algn="just">
              <a:lnSpc>
                <a:spcPct val="107000"/>
              </a:lnSpc>
              <a:spcAft>
                <a:spcPts val="800"/>
              </a:spcAft>
            </a:pPr>
            <a:r>
              <a:rPr lang="en-IE" sz="2800" kern="100">
                <a:solidFill>
                  <a:schemeClr val="bg1"/>
                </a:solidFill>
                <a:effectLst/>
                <a:latin typeface="Arimo"/>
                <a:ea typeface="Arimo"/>
                <a:cs typeface="Arimo"/>
              </a:rPr>
              <a:t>However, on further reflection the course could have had merit in some other less-tangible way such as team development skills if the course happened to have used working with teams as part of the course delivery. Subsequently for step 4, the surveyor could apply the knowledge, skill gained on the course it just happened to be in team building on a challenging new project not in using the Drainage </a:t>
            </a:r>
            <a:r>
              <a:rPr lang="en-IE" sz="2800" kern="100">
                <a:solidFill>
                  <a:schemeClr val="bg1"/>
                </a:solidFill>
                <a:latin typeface="Arimo"/>
                <a:ea typeface="Arimo"/>
                <a:cs typeface="Arimo"/>
              </a:rPr>
              <a:t>S</a:t>
            </a:r>
            <a:r>
              <a:rPr lang="en-IE" sz="2800" kern="100">
                <a:solidFill>
                  <a:schemeClr val="bg1"/>
                </a:solidFill>
                <a:effectLst/>
                <a:latin typeface="Arimo"/>
                <a:ea typeface="Arimo"/>
                <a:cs typeface="Arimo"/>
              </a:rPr>
              <a:t>ystem knowledge.</a:t>
            </a:r>
            <a:r>
              <a:rPr lang="en-IE" sz="2800" kern="100">
                <a:solidFill>
                  <a:schemeClr val="bg1"/>
                </a:solidFill>
                <a:latin typeface="Arimo"/>
                <a:ea typeface="Arimo"/>
                <a:cs typeface="Arimo"/>
              </a:rPr>
              <a:t> </a:t>
            </a:r>
            <a:endParaRPr lang="en-IE" sz="2800" spc="-72">
              <a:solidFill>
                <a:schemeClr val="bg1"/>
              </a:solidFill>
              <a:latin typeface="Arimo"/>
              <a:ea typeface="Arimo"/>
              <a:cs typeface="Arimo"/>
            </a:endParaRPr>
          </a:p>
        </p:txBody>
      </p:sp>
    </p:spTree>
    <p:extLst>
      <p:ext uri="{BB962C8B-B14F-4D97-AF65-F5344CB8AC3E}">
        <p14:creationId xmlns:p14="http://schemas.microsoft.com/office/powerpoint/2010/main" val="266776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0C6D1-901D-7670-DE66-F4713193CCD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38675F6-482E-7802-CA13-D49F2EF3045B}"/>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5753245D-98AF-72A5-D14A-337BAEF02C5B}"/>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E8C7B382-B9B3-A0F4-F3B2-3E2887A6FFC2}"/>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DBA3B8CD-C4FA-F62F-CD57-7B2EA5623C5C}"/>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305DD71F-8C0C-0C8C-447E-686890F72FA8}"/>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CFAF2B75-E9EA-0104-D4E7-368A4BC8804C}"/>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BEC08654-047B-20F5-15DF-1EE45F89AEFF}"/>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0F6A1258-7E2C-658A-2D20-3430A1400780}"/>
              </a:ext>
            </a:extLst>
          </p:cNvPr>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Benefits of CPD</a:t>
            </a:r>
          </a:p>
        </p:txBody>
      </p:sp>
      <p:grpSp>
        <p:nvGrpSpPr>
          <p:cNvPr id="5" name="Group 8">
            <a:extLst>
              <a:ext uri="{FF2B5EF4-FFF2-40B4-BE49-F238E27FC236}">
                <a16:creationId xmlns:a16="http://schemas.microsoft.com/office/drawing/2014/main" id="{A515D097-3B26-10AF-9B60-4B8BAE97666B}"/>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976CC6D0-B034-CFC2-315B-9B02762A9C39}"/>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677902BF-AD04-49CC-59E0-38043D2011FA}"/>
              </a:ext>
            </a:extLst>
          </p:cNvPr>
          <p:cNvSpPr txBox="1"/>
          <p:nvPr/>
        </p:nvSpPr>
        <p:spPr>
          <a:xfrm>
            <a:off x="971891" y="2534925"/>
            <a:ext cx="16840200" cy="4987712"/>
          </a:xfrm>
          <a:prstGeom prst="rect">
            <a:avLst/>
          </a:prstGeom>
          <a:noFill/>
        </p:spPr>
        <p:txBody>
          <a:bodyPr wrap="square" lIns="91440" tIns="45720" rIns="91440" bIns="45720" anchor="t">
            <a:spAutoFit/>
          </a:bodyPr>
          <a:lstStyle/>
          <a:p>
            <a:pPr algn="just">
              <a:lnSpc>
                <a:spcPct val="107000"/>
              </a:lnSpc>
              <a:spcAft>
                <a:spcPts val="800"/>
              </a:spcAft>
              <a:defRPr/>
            </a:pPr>
            <a:endParaRPr lang="en-IE" sz="3200" kern="100" spc="-72">
              <a:solidFill>
                <a:srgbClr val="FFFFFF"/>
              </a:solidFill>
              <a:latin typeface="Arimo"/>
              <a:ea typeface="Arimo"/>
              <a:cs typeface="Arimo"/>
            </a:endParaRPr>
          </a:p>
          <a:p>
            <a:pPr marL="285750" indent="-285750" algn="just">
              <a:lnSpc>
                <a:spcPct val="107000"/>
              </a:lnSpc>
              <a:spcAft>
                <a:spcPts val="800"/>
              </a:spcAft>
              <a:buFont typeface="Arial" panose="020B0604020202020204" pitchFamily="34" charset="0"/>
              <a:buChar char="•"/>
            </a:pPr>
            <a:r>
              <a:rPr lang="en-IE" sz="3200" kern="100">
                <a:solidFill>
                  <a:schemeClr val="bg1"/>
                </a:solidFill>
                <a:latin typeface="Arimo"/>
                <a:ea typeface="Arimo"/>
                <a:cs typeface="Arimo"/>
              </a:rPr>
              <a:t>CPD </a:t>
            </a:r>
            <a:r>
              <a:rPr lang="en-IE" sz="3200" kern="100">
                <a:solidFill>
                  <a:schemeClr val="bg1"/>
                </a:solidFill>
                <a:effectLst/>
                <a:latin typeface="Arimo"/>
                <a:ea typeface="Arimo"/>
                <a:cs typeface="Arimo"/>
              </a:rPr>
              <a:t>is an investment that we make in ourselves</a:t>
            </a:r>
          </a:p>
          <a:p>
            <a:pPr algn="just">
              <a:lnSpc>
                <a:spcPct val="107000"/>
              </a:lnSpc>
              <a:spcAft>
                <a:spcPts val="800"/>
              </a:spcAft>
            </a:pPr>
            <a:endParaRPr lang="en-IE" sz="3200" kern="100">
              <a:solidFill>
                <a:schemeClr val="bg1"/>
              </a:solidFill>
              <a:effectLst/>
              <a:latin typeface="Arimo" panose="020B0604020202020204" charset="0"/>
              <a:ea typeface="Arimo" panose="020B0604020202020204" charset="0"/>
              <a:cs typeface="Arimo" panose="020B0604020202020204" charset="0"/>
            </a:endParaRPr>
          </a:p>
          <a:p>
            <a:pPr marL="285750" indent="-285750" algn="just">
              <a:lnSpc>
                <a:spcPct val="107000"/>
              </a:lnSpc>
              <a:spcAft>
                <a:spcPts val="800"/>
              </a:spcAft>
              <a:buFont typeface="Arial" panose="020B0604020202020204" pitchFamily="34" charset="0"/>
              <a:buChar char="•"/>
            </a:pPr>
            <a:r>
              <a:rPr lang="en-IE" sz="3200" kern="100">
                <a:solidFill>
                  <a:schemeClr val="bg1"/>
                </a:solidFill>
                <a:effectLst/>
                <a:latin typeface="Arimo"/>
                <a:ea typeface="Arimo"/>
                <a:cs typeface="Arimo"/>
              </a:rPr>
              <a:t>CPD can improve our confidence as well as strengthening our professional </a:t>
            </a:r>
            <a:r>
              <a:rPr lang="en-IE" sz="3200" kern="100">
                <a:solidFill>
                  <a:schemeClr val="bg1"/>
                </a:solidFill>
                <a:latin typeface="Arimo"/>
                <a:ea typeface="Arimo"/>
                <a:cs typeface="Arimo"/>
              </a:rPr>
              <a:t>credibility</a:t>
            </a:r>
          </a:p>
          <a:p>
            <a:pPr marL="285750" indent="-285750" algn="just">
              <a:lnSpc>
                <a:spcPct val="107000"/>
              </a:lnSpc>
              <a:spcAft>
                <a:spcPts val="800"/>
              </a:spcAft>
              <a:buFont typeface="Arial" panose="020B0604020202020204" pitchFamily="34" charset="0"/>
              <a:buChar char="•"/>
            </a:pPr>
            <a:endParaRPr lang="en-IE" sz="3200" kern="100">
              <a:solidFill>
                <a:schemeClr val="bg1"/>
              </a:solidFill>
              <a:latin typeface="Arimo"/>
              <a:ea typeface="Arimo"/>
              <a:cs typeface="Arimo"/>
            </a:endParaRPr>
          </a:p>
          <a:p>
            <a:pPr marL="285750" indent="-285750" algn="just">
              <a:lnSpc>
                <a:spcPct val="107000"/>
              </a:lnSpc>
              <a:spcAft>
                <a:spcPts val="800"/>
              </a:spcAft>
              <a:buFont typeface="Arial" panose="020B0604020202020204" pitchFamily="34" charset="0"/>
              <a:buChar char="•"/>
            </a:pPr>
            <a:r>
              <a:rPr lang="en-IE" sz="3200" kern="100">
                <a:solidFill>
                  <a:schemeClr val="bg1"/>
                </a:solidFill>
                <a:latin typeface="Arimo"/>
                <a:ea typeface="Arimo"/>
                <a:cs typeface="Arimo"/>
              </a:rPr>
              <a:t>Benefits Clients-Customers </a:t>
            </a:r>
            <a:endParaRPr lang="en-IE" sz="3200">
              <a:solidFill>
                <a:schemeClr val="bg1"/>
              </a:solidFill>
              <a:cs typeface="Calibri"/>
            </a:endParaRPr>
          </a:p>
          <a:p>
            <a:pPr algn="just">
              <a:lnSpc>
                <a:spcPct val="107000"/>
              </a:lnSpc>
              <a:spcAft>
                <a:spcPts val="800"/>
              </a:spcAft>
            </a:pPr>
            <a:endParaRPr lang="en-IE" sz="3200" kern="100">
              <a:solidFill>
                <a:schemeClr val="bg1"/>
              </a:solidFill>
              <a:latin typeface="Arimo" panose="020B0604020202020204" charset="0"/>
              <a:ea typeface="Arimo" panose="020B0604020202020204" charset="0"/>
              <a:cs typeface="Arimo" panose="020B0604020202020204" charset="0"/>
            </a:endParaRPr>
          </a:p>
          <a:p>
            <a:pPr marL="285750" indent="-285750" algn="just">
              <a:lnSpc>
                <a:spcPct val="107000"/>
              </a:lnSpc>
              <a:spcAft>
                <a:spcPts val="800"/>
              </a:spcAft>
              <a:buFont typeface="Arial" panose="020B0604020202020204" pitchFamily="34" charset="0"/>
              <a:buChar char="•"/>
            </a:pPr>
            <a:r>
              <a:rPr lang="en-IE" sz="3200" kern="100">
                <a:solidFill>
                  <a:schemeClr val="bg1"/>
                </a:solidFill>
                <a:effectLst/>
                <a:latin typeface="Arimo"/>
                <a:ea typeface="Arimo"/>
                <a:cs typeface="Arimo"/>
              </a:rPr>
              <a:t>Benefits your practice</a:t>
            </a:r>
            <a:r>
              <a:rPr lang="en-IE" sz="3200" kern="100">
                <a:solidFill>
                  <a:schemeClr val="bg1"/>
                </a:solidFill>
                <a:latin typeface="Arimo"/>
                <a:ea typeface="Arimo"/>
                <a:cs typeface="Arimo"/>
              </a:rPr>
              <a:t> </a:t>
            </a:r>
            <a:endParaRPr lang="en-IE" sz="3200" kern="100">
              <a:solidFill>
                <a:schemeClr val="bg1"/>
              </a:solidFill>
              <a:effectLst/>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2233750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D80652-FE2D-523A-D615-3AE738D72A6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8CD8593-2F60-38AC-69D5-E78A1FEB9D34}"/>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D9950B9B-35BD-21AC-D9DB-2F1F774FDEEF}"/>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A18BA9CE-EC54-93B2-74CC-675E324C1692}"/>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B5DB9470-CF4F-3410-C2C0-B7738DD9911E}"/>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679A2B88-056B-6060-9B31-CDA146BF2BC7}"/>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34658309-8406-A53C-2C5D-BF9B95C6A261}"/>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177711D4-343D-BCC7-7DD6-CFF35BAB6EDC}"/>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E1A4FDE5-A96A-65BF-C386-3B71D2DA314F}"/>
              </a:ext>
            </a:extLst>
          </p:cNvPr>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Amendment of BCA</a:t>
            </a:r>
          </a:p>
        </p:txBody>
      </p:sp>
      <p:grpSp>
        <p:nvGrpSpPr>
          <p:cNvPr id="5" name="Group 8">
            <a:extLst>
              <a:ext uri="{FF2B5EF4-FFF2-40B4-BE49-F238E27FC236}">
                <a16:creationId xmlns:a16="http://schemas.microsoft.com/office/drawing/2014/main" id="{2C84F0F9-5B9A-4844-D36A-34DA0D0F4471}"/>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B26551D9-E5FE-1FF6-1607-62A249E10A99}"/>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2D41E166-09CF-4AFA-CB19-FB06CAECEE9F}"/>
              </a:ext>
            </a:extLst>
          </p:cNvPr>
          <p:cNvSpPr txBox="1"/>
          <p:nvPr/>
        </p:nvSpPr>
        <p:spPr>
          <a:xfrm>
            <a:off x="971891" y="2534925"/>
            <a:ext cx="16840200" cy="19332280"/>
          </a:xfrm>
          <a:prstGeom prst="rect">
            <a:avLst/>
          </a:prstGeom>
          <a:noFill/>
        </p:spPr>
        <p:txBody>
          <a:bodyPr wrap="square" lIns="91440" tIns="45720" rIns="91440" bIns="45720" anchor="t">
            <a:spAutoFit/>
          </a:bodyPr>
          <a:lstStyle/>
          <a:p>
            <a:pPr marL="391795" lvl="1">
              <a:lnSpc>
                <a:spcPts val="5079"/>
              </a:lnSpc>
              <a:defRPr/>
            </a:pPr>
            <a:r>
              <a:rPr lang="en-IE" sz="2800" kern="0" dirty="0">
                <a:solidFill>
                  <a:schemeClr val="bg1"/>
                </a:solidFill>
                <a:effectLst/>
                <a:latin typeface="Arimo"/>
                <a:ea typeface="Arimo"/>
                <a:cs typeface="Arimo"/>
              </a:rPr>
              <a:t>The Regulation of Providers of Building Works and Miscellaneous Provisions Act 2022 has amended the BCA by the insertion of new sections 31A and 45A requiring:</a:t>
            </a:r>
            <a:r>
              <a:rPr lang="en-IE" sz="2800" kern="0" dirty="0">
                <a:solidFill>
                  <a:schemeClr val="bg1"/>
                </a:solidFill>
                <a:latin typeface="Arimo"/>
                <a:ea typeface="Arimo"/>
                <a:cs typeface="Arimo"/>
              </a:rPr>
              <a:t> </a:t>
            </a:r>
            <a:endParaRPr lang="en-IE" sz="2800" kern="0">
              <a:solidFill>
                <a:schemeClr val="bg1"/>
              </a:solidFill>
              <a:effectLst/>
              <a:latin typeface="Arimo" panose="020B0604020202020204" charset="0"/>
              <a:ea typeface="Arimo" panose="020B0604020202020204" charset="0"/>
              <a:cs typeface="Arimo" panose="020B0604020202020204" charset="0"/>
            </a:endParaRPr>
          </a:p>
          <a:p>
            <a:pPr marL="391795" marR="0" lvl="1" algn="l" defTabSz="914400" rtl="0" eaLnBrk="1" fontAlgn="auto" latinLnBrk="0" hangingPunct="1">
              <a:lnSpc>
                <a:spcPts val="5079"/>
              </a:lnSpc>
              <a:spcBef>
                <a:spcPts val="0"/>
              </a:spcBef>
              <a:spcAft>
                <a:spcPts val="0"/>
              </a:spcAft>
              <a:buClrTx/>
              <a:buSzTx/>
              <a:tabLst/>
              <a:defRPr/>
            </a:pPr>
            <a:endParaRPr lang="en-IE" sz="2800" kern="100">
              <a:solidFill>
                <a:schemeClr val="bg1"/>
              </a:solidFill>
              <a:effectLst/>
              <a:latin typeface="Arimo" panose="020B0604020202020204" charset="0"/>
              <a:ea typeface="Arimo" panose="020B0604020202020204" charset="0"/>
              <a:cs typeface="Arimo" panose="020B0604020202020204" charset="0"/>
            </a:endParaRPr>
          </a:p>
          <a:p>
            <a:pPr marL="457200" indent="-457200">
              <a:lnSpc>
                <a:spcPct val="107000"/>
              </a:lnSpc>
              <a:spcAft>
                <a:spcPts val="800"/>
              </a:spcAft>
              <a:buFont typeface="Arial" panose="020B0604020202020204" pitchFamily="34" charset="0"/>
              <a:buChar char="•"/>
            </a:pPr>
            <a:r>
              <a:rPr lang="en-IE" sz="2800" kern="0" dirty="0">
                <a:solidFill>
                  <a:schemeClr val="bg1"/>
                </a:solidFill>
                <a:effectLst/>
                <a:latin typeface="Arimo"/>
                <a:ea typeface="Arimo"/>
                <a:cs typeface="Arimo"/>
              </a:rPr>
              <a:t>the </a:t>
            </a:r>
            <a:r>
              <a:rPr lang="en-IE" sz="2800" kern="0" dirty="0">
                <a:solidFill>
                  <a:schemeClr val="bg1"/>
                </a:solidFill>
                <a:latin typeface="Arimo"/>
                <a:ea typeface="Arimo"/>
                <a:cs typeface="Arimo"/>
              </a:rPr>
              <a:t>Registration Body to</a:t>
            </a:r>
            <a:r>
              <a:rPr lang="en-IE" sz="2800" kern="0" dirty="0">
                <a:solidFill>
                  <a:schemeClr val="bg1"/>
                </a:solidFill>
                <a:effectLst/>
                <a:latin typeface="Arimo"/>
                <a:ea typeface="Arimo"/>
                <a:cs typeface="Arimo"/>
              </a:rPr>
              <a:t> maintain a system of continuing professional development (CPD), the parameters of which are to be determined by the </a:t>
            </a:r>
            <a:r>
              <a:rPr lang="en-IE" sz="2800" kern="0" dirty="0">
                <a:solidFill>
                  <a:schemeClr val="bg1"/>
                </a:solidFill>
                <a:latin typeface="Arimo"/>
                <a:ea typeface="Arimo"/>
                <a:cs typeface="Arimo"/>
              </a:rPr>
              <a:t>Registration Body</a:t>
            </a:r>
            <a:endParaRPr lang="en-IE" sz="2800" kern="0" dirty="0">
              <a:solidFill>
                <a:schemeClr val="bg1"/>
              </a:solidFill>
              <a:effectLst/>
              <a:latin typeface="Arimo"/>
              <a:ea typeface="Arimo"/>
              <a:cs typeface="Arimo"/>
            </a:endParaRPr>
          </a:p>
          <a:p>
            <a:pPr marL="457200" indent="-457200">
              <a:lnSpc>
                <a:spcPct val="107000"/>
              </a:lnSpc>
              <a:spcAft>
                <a:spcPts val="800"/>
              </a:spcAft>
              <a:buFont typeface="Arial" panose="020B0604020202020204" pitchFamily="34" charset="0"/>
              <a:buChar char="•"/>
            </a:pPr>
            <a:r>
              <a:rPr lang="en-IE" sz="2800" kern="0" dirty="0">
                <a:solidFill>
                  <a:schemeClr val="bg1"/>
                </a:solidFill>
                <a:effectLst/>
                <a:latin typeface="Arimo"/>
                <a:ea typeface="Arimo"/>
                <a:cs typeface="Arimo"/>
              </a:rPr>
              <a:t>the registrant to comply with any CPD system adopted by the</a:t>
            </a:r>
            <a:r>
              <a:rPr lang="en-IE" sz="2800" kern="0" dirty="0">
                <a:solidFill>
                  <a:schemeClr val="bg1"/>
                </a:solidFill>
                <a:latin typeface="Arimo"/>
                <a:ea typeface="Arimo"/>
                <a:cs typeface="Arimo"/>
              </a:rPr>
              <a:t> Registration Body</a:t>
            </a:r>
            <a:r>
              <a:rPr lang="en-IE" sz="2800" kern="0" dirty="0">
                <a:solidFill>
                  <a:schemeClr val="bg1"/>
                </a:solidFill>
                <a:effectLst/>
                <a:latin typeface="Arimo"/>
                <a:ea typeface="Arimo"/>
                <a:cs typeface="Arimo"/>
              </a:rPr>
              <a:t> under the legislation and</a:t>
            </a:r>
            <a:endParaRPr lang="en-IE" sz="2800" kern="100" dirty="0">
              <a:solidFill>
                <a:schemeClr val="bg1"/>
              </a:solidFill>
              <a:latin typeface="Arimo"/>
              <a:ea typeface="Arimo"/>
              <a:cs typeface="Arimo"/>
            </a:endParaRPr>
          </a:p>
          <a:p>
            <a:pPr marL="457200" indent="-457200">
              <a:lnSpc>
                <a:spcPct val="107000"/>
              </a:lnSpc>
              <a:spcAft>
                <a:spcPts val="800"/>
              </a:spcAft>
              <a:buFont typeface="Arial" panose="020B0604020202020204" pitchFamily="34" charset="0"/>
              <a:buChar char="•"/>
            </a:pPr>
            <a:r>
              <a:rPr lang="en-IE" sz="2800" kern="0" dirty="0">
                <a:solidFill>
                  <a:schemeClr val="bg1"/>
                </a:solidFill>
                <a:effectLst/>
                <a:latin typeface="Arimo"/>
                <a:ea typeface="Arimo"/>
                <a:cs typeface="Arimo"/>
              </a:rPr>
              <a:t>a registrant to be </a:t>
            </a:r>
            <a:r>
              <a:rPr lang="en-IE" sz="2800" u="sng" kern="0" dirty="0">
                <a:solidFill>
                  <a:schemeClr val="bg1"/>
                </a:solidFill>
                <a:effectLst/>
                <a:latin typeface="Arimo"/>
                <a:ea typeface="Arimo"/>
                <a:cs typeface="Arimo"/>
              </a:rPr>
              <a:t>removed from the register </a:t>
            </a:r>
            <a:r>
              <a:rPr lang="en-IE" sz="2800" kern="0" dirty="0">
                <a:solidFill>
                  <a:schemeClr val="bg1"/>
                </a:solidFill>
                <a:effectLst/>
                <a:latin typeface="Arimo"/>
                <a:ea typeface="Arimo"/>
                <a:cs typeface="Arimo"/>
              </a:rPr>
              <a:t>for non-compliance with the statutory CPD system.</a:t>
            </a:r>
            <a:r>
              <a:rPr lang="en-IE" sz="2800" kern="0" dirty="0">
                <a:solidFill>
                  <a:schemeClr val="bg1"/>
                </a:solidFill>
                <a:latin typeface="Arimo"/>
                <a:ea typeface="Arimo"/>
                <a:cs typeface="Arimo"/>
              </a:rPr>
              <a:t> </a:t>
            </a:r>
            <a:endParaRPr lang="en-IE" sz="2800" kern="0" dirty="0">
              <a:solidFill>
                <a:schemeClr val="bg1"/>
              </a:solidFill>
              <a:latin typeface="Arimo" panose="020B0604020202020204" charset="0"/>
              <a:ea typeface="Arimo" panose="020B0604020202020204" charset="0"/>
              <a:cs typeface="Arimo" panose="020B0604020202020204" charset="0"/>
            </a:endParaRPr>
          </a:p>
          <a:p>
            <a:pPr>
              <a:lnSpc>
                <a:spcPct val="107000"/>
              </a:lnSpc>
              <a:spcAft>
                <a:spcPts val="800"/>
              </a:spcAft>
            </a:pPr>
            <a:endParaRPr lang="en-IE" sz="2800" kern="100">
              <a:solidFill>
                <a:schemeClr val="bg1"/>
              </a:solidFill>
              <a:latin typeface="Arimo" panose="020B0604020202020204" charset="0"/>
              <a:ea typeface="Arimo" panose="020B0604020202020204" charset="0"/>
              <a:cs typeface="Arimo" panose="020B0604020202020204" charset="0"/>
            </a:endParaRPr>
          </a:p>
          <a:p>
            <a:pPr marL="457200" indent="-457200">
              <a:lnSpc>
                <a:spcPct val="107000"/>
              </a:lnSpc>
              <a:spcAft>
                <a:spcPts val="800"/>
              </a:spcAft>
              <a:buFont typeface="Arial" panose="020B0604020202020204" pitchFamily="34" charset="0"/>
              <a:buChar char="•"/>
            </a:pPr>
            <a:r>
              <a:rPr lang="en-IE" sz="2800" kern="0" dirty="0">
                <a:solidFill>
                  <a:schemeClr val="bg1"/>
                </a:solidFill>
                <a:latin typeface="Arimo"/>
                <a:ea typeface="Arimo"/>
                <a:cs typeface="Arimo"/>
              </a:rPr>
              <a:t>R</a:t>
            </a:r>
            <a:r>
              <a:rPr lang="en-IE" sz="2800" kern="0" dirty="0">
                <a:solidFill>
                  <a:schemeClr val="bg1"/>
                </a:solidFill>
                <a:effectLst/>
                <a:latin typeface="Arimo"/>
                <a:ea typeface="Arimo"/>
                <a:cs typeface="Arimo"/>
              </a:rPr>
              <a:t>elevant sections of the BCA sections 31A and 45A</a:t>
            </a:r>
            <a:r>
              <a:rPr lang="en-IE" sz="2800" kern="0" dirty="0">
                <a:solidFill>
                  <a:schemeClr val="bg1"/>
                </a:solidFill>
                <a:latin typeface="Arimo"/>
                <a:ea typeface="Arimo"/>
                <a:cs typeface="Arimo"/>
              </a:rPr>
              <a:t> </a:t>
            </a:r>
            <a:r>
              <a:rPr lang="en-IE" sz="2800" kern="0" dirty="0">
                <a:solidFill>
                  <a:schemeClr val="bg1"/>
                </a:solidFill>
                <a:effectLst/>
                <a:latin typeface="Arimo"/>
                <a:ea typeface="Arimo"/>
                <a:cs typeface="Arimo"/>
              </a:rPr>
              <a:t> (as amended) are listed at Appendix 1 of the guidance document.</a:t>
            </a:r>
            <a:r>
              <a:rPr lang="en-IE" sz="2800" kern="0" dirty="0">
                <a:solidFill>
                  <a:schemeClr val="bg1"/>
                </a:solidFill>
                <a:latin typeface="Arimo"/>
                <a:ea typeface="Arimo"/>
                <a:cs typeface="Arimo"/>
              </a:rPr>
              <a:t> </a:t>
            </a:r>
            <a:endParaRPr lang="en-IE" sz="2800" kern="100">
              <a:solidFill>
                <a:schemeClr val="bg1"/>
              </a:solidFill>
              <a:effectLst/>
              <a:latin typeface="Arimo" panose="020B0604020202020204" charset="0"/>
              <a:ea typeface="Arimo" panose="020B0604020202020204" charset="0"/>
              <a:cs typeface="Arimo" panose="020B0604020202020204" charset="0"/>
            </a:endParaRPr>
          </a:p>
          <a:p>
            <a:pPr algn="just">
              <a:lnSpc>
                <a:spcPct val="107000"/>
              </a:lnSpc>
              <a:spcAft>
                <a:spcPts val="800"/>
              </a:spcAft>
            </a:pPr>
            <a:endParaRPr lang="en-IE" sz="3200" kern="100" spc="-72">
              <a:solidFill>
                <a:srgbClr val="FFFFFF"/>
              </a:solidFill>
              <a:effectLst/>
              <a:latin typeface="Arimo"/>
              <a:ea typeface="Arimo"/>
              <a:cs typeface="Arimo"/>
            </a:endParaRPr>
          </a:p>
          <a:p>
            <a:pPr algn="just">
              <a:lnSpc>
                <a:spcPct val="107000"/>
              </a:lnSpc>
              <a:spcAft>
                <a:spcPts val="800"/>
              </a:spcAft>
            </a:pPr>
            <a:endParaRPr lang="en-IE" sz="2800" kern="100">
              <a:solidFill>
                <a:schemeClr val="bg1"/>
              </a:solidFill>
              <a:effectLst/>
              <a:latin typeface="Arimo" panose="020B0604020202020204" charset="0"/>
              <a:ea typeface="Arimo" panose="020B0604020202020204" charset="0"/>
              <a:cs typeface="Arimo" panose="020B0604020202020204" charset="0"/>
            </a:endParaRPr>
          </a:p>
          <a:p>
            <a:pPr algn="just">
              <a:lnSpc>
                <a:spcPct val="107000"/>
              </a:lnSpc>
              <a:spcAft>
                <a:spcPts val="800"/>
              </a:spcAft>
            </a:pPr>
            <a:endParaRPr lang="en-IE" sz="2800" kern="100" dirty="0">
              <a:solidFill>
                <a:schemeClr val="bg1"/>
              </a:solidFill>
              <a:effectLst/>
              <a:latin typeface="Arimo" panose="020B0604020202020204" charset="0"/>
              <a:ea typeface="Arimo" panose="020B0604020202020204" charset="0"/>
              <a:cs typeface="Arimo" panose="020B0604020202020204" charset="0"/>
            </a:endParaRPr>
          </a:p>
          <a:p>
            <a:pPr marL="285750" indent="-285750" algn="just">
              <a:lnSpc>
                <a:spcPct val="107000"/>
              </a:lnSpc>
              <a:spcAft>
                <a:spcPts val="800"/>
              </a:spcAft>
              <a:buFont typeface="Arial" panose="020B0604020202020204" pitchFamily="34" charset="0"/>
              <a:buChar char="•"/>
            </a:pPr>
            <a:r>
              <a:rPr lang="en-IE" sz="2800" kern="100" dirty="0">
                <a:solidFill>
                  <a:schemeClr val="bg1"/>
                </a:solidFill>
                <a:latin typeface="Arimo"/>
                <a:ea typeface="Arimo"/>
                <a:cs typeface="Arimo"/>
              </a:rPr>
              <a:t>Benefits Clients-Customers </a:t>
            </a:r>
            <a:endParaRPr lang="en-IE" sz="2800" kern="100" dirty="0">
              <a:solidFill>
                <a:schemeClr val="bg1"/>
              </a:solidFill>
              <a:latin typeface="Arimo" panose="020B0604020202020204" charset="0"/>
              <a:ea typeface="Arimo" panose="020B0604020202020204" charset="0"/>
              <a:cs typeface="Arimo" panose="020B0604020202020204" charset="0"/>
            </a:endParaRPr>
          </a:p>
          <a:p>
            <a:pPr algn="just">
              <a:lnSpc>
                <a:spcPct val="107000"/>
              </a:lnSpc>
              <a:spcAft>
                <a:spcPts val="800"/>
              </a:spcAft>
            </a:pPr>
            <a:endParaRPr lang="en-IE" sz="2800" kern="100">
              <a:solidFill>
                <a:schemeClr val="bg1"/>
              </a:solidFill>
              <a:latin typeface="Arimo" panose="020B0604020202020204" charset="0"/>
              <a:ea typeface="Arimo" panose="020B0604020202020204" charset="0"/>
              <a:cs typeface="Arimo" panose="020B0604020202020204" charset="0"/>
            </a:endParaRPr>
          </a:p>
          <a:p>
            <a:pPr algn="just">
              <a:lnSpc>
                <a:spcPct val="107000"/>
              </a:lnSpc>
              <a:spcAft>
                <a:spcPts val="800"/>
              </a:spcAft>
            </a:pPr>
            <a:endParaRPr lang="en-IE" sz="2800" kern="100">
              <a:solidFill>
                <a:schemeClr val="bg1"/>
              </a:solidFill>
              <a:effectLst/>
              <a:latin typeface="Arimo" panose="020B0604020202020204" charset="0"/>
              <a:ea typeface="Arimo" panose="020B0604020202020204" charset="0"/>
              <a:cs typeface="Arimo" panose="020B0604020202020204" charset="0"/>
            </a:endParaRPr>
          </a:p>
          <a:p>
            <a:pPr algn="just">
              <a:lnSpc>
                <a:spcPct val="107000"/>
              </a:lnSpc>
              <a:spcAft>
                <a:spcPts val="800"/>
              </a:spcAft>
            </a:pP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p>
            <a:pPr marL="848995" marR="0" lvl="1" indent="-457200" algn="l" defTabSz="914400" rtl="0" eaLnBrk="1" fontAlgn="auto" latinLnBrk="0" hangingPunct="1">
              <a:lnSpc>
                <a:spcPts val="5079"/>
              </a:lnSpc>
              <a:spcBef>
                <a:spcPts val="0"/>
              </a:spcBef>
              <a:spcAft>
                <a:spcPts val="0"/>
              </a:spcAft>
              <a:buClrTx/>
              <a:buSzTx/>
              <a:buFont typeface="Arial" panose="020B0604020202020204" pitchFamily="34" charset="0"/>
              <a:buChar char="•"/>
              <a:tabLst/>
              <a:defRPr/>
            </a:pPr>
            <a:endParaRPr lang="en-IE" sz="3200" spc="-72">
              <a:solidFill>
                <a:srgbClr val="FFFFFF"/>
              </a:solidFill>
              <a:latin typeface="Arimo"/>
              <a:ea typeface="Arimo"/>
              <a:cs typeface="Arimo"/>
            </a:endParaRPr>
          </a:p>
          <a:p>
            <a:pPr marL="391795" marR="0" lvl="1" algn="l" defTabSz="914400" rtl="0" eaLnBrk="1" fontAlgn="auto" latinLnBrk="0" hangingPunct="1">
              <a:lnSpc>
                <a:spcPts val="5079"/>
              </a:lnSpc>
              <a:spcBef>
                <a:spcPts val="0"/>
              </a:spcBef>
              <a:spcAft>
                <a:spcPts val="0"/>
              </a:spcAft>
              <a:buClrTx/>
              <a:buSzTx/>
              <a:tabLst/>
              <a:defRPr/>
            </a:pPr>
            <a:endParaRPr lang="en-IE" sz="3200" i="1" spc="-72">
              <a:solidFill>
                <a:srgbClr val="FFFFFF"/>
              </a:solidFill>
              <a:latin typeface="Arimo"/>
              <a:ea typeface="Arimo"/>
              <a:cs typeface="Arimo"/>
            </a:endParaRPr>
          </a:p>
          <a:p>
            <a:pPr algn="just">
              <a:lnSpc>
                <a:spcPct val="107000"/>
              </a:lnSpc>
              <a:spcAft>
                <a:spcPts val="800"/>
              </a:spcAft>
            </a:pP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p>
            <a:pPr marL="391795" marR="0" lvl="1" algn="l" defTabSz="914400" rtl="0" eaLnBrk="1" fontAlgn="auto" latinLnBrk="0" hangingPunct="1">
              <a:lnSpc>
                <a:spcPts val="5079"/>
              </a:lnSpc>
              <a:spcBef>
                <a:spcPts val="0"/>
              </a:spcBef>
              <a:spcAft>
                <a:spcPts val="0"/>
              </a:spcAft>
              <a:buClrTx/>
              <a:buSzTx/>
              <a:tabLst/>
              <a:defRPr/>
            </a:pPr>
            <a:endParaRPr lang="en-IE" sz="3200" i="1" spc="-72">
              <a:solidFill>
                <a:srgbClr val="FFFFFF"/>
              </a:solidFill>
              <a:latin typeface="Arimo"/>
              <a:ea typeface="Arimo"/>
              <a:cs typeface="Arimo"/>
            </a:endParaRPr>
          </a:p>
          <a:p>
            <a:pPr marL="391795" marR="0" lvl="1" algn="l" defTabSz="914400" rtl="0" eaLnBrk="1" fontAlgn="auto" latinLnBrk="0" hangingPunct="1">
              <a:lnSpc>
                <a:spcPts val="5079"/>
              </a:lnSpc>
              <a:spcBef>
                <a:spcPts val="0"/>
              </a:spcBef>
              <a:spcAft>
                <a:spcPts val="0"/>
              </a:spcAft>
              <a:buClrTx/>
              <a:buSzTx/>
              <a:tabLst/>
              <a:defRPr/>
            </a:pPr>
            <a:endParaRPr lang="en-IE" sz="3200" spc="-72">
              <a:solidFill>
                <a:srgbClr val="FFFFFF"/>
              </a:solidFill>
              <a:latin typeface="Arimo"/>
              <a:ea typeface="Arimo"/>
              <a:cs typeface="Arimo"/>
            </a:endParaRPr>
          </a:p>
          <a:p>
            <a:pPr marL="391795" lvl="1">
              <a:lnSpc>
                <a:spcPts val="5079"/>
              </a:lnSpc>
              <a:defRPr/>
            </a:pPr>
            <a:endParaRPr lang="en-IE" sz="3200" spc="-72" dirty="0">
              <a:solidFill>
                <a:srgbClr val="FFFFFF"/>
              </a:solidFill>
              <a:latin typeface="Arimo"/>
              <a:ea typeface="Arimo"/>
              <a:cs typeface="Arimo"/>
            </a:endParaRPr>
          </a:p>
          <a:p>
            <a:pPr marL="391795" marR="0" lvl="1" algn="l" defTabSz="914400" rtl="0" eaLnBrk="1" fontAlgn="auto" latinLnBrk="0" hangingPunct="1">
              <a:lnSpc>
                <a:spcPts val="5079"/>
              </a:lnSpc>
              <a:spcBef>
                <a:spcPts val="0"/>
              </a:spcBef>
              <a:spcAft>
                <a:spcPts val="0"/>
              </a:spcAft>
              <a:buClrTx/>
              <a:buSzTx/>
              <a:tabLst/>
              <a:defRPr/>
            </a:pPr>
            <a:endParaRPr lang="en-IE" sz="3200" spc="-72">
              <a:solidFill>
                <a:srgbClr val="FFFFFF"/>
              </a:solidFill>
              <a:latin typeface="Arimo"/>
              <a:ea typeface="Arimo"/>
              <a:cs typeface="Arimo"/>
            </a:endParaRP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endParaRPr lang="en-IE" sz="2800">
              <a:solidFill>
                <a:schemeClr val="bg1"/>
              </a:solidFill>
              <a:effectLst/>
              <a:latin typeface="Arimo" panose="020B0604020202020204" charset="0"/>
              <a:ea typeface="Arimo" panose="020B0604020202020204" charset="0"/>
              <a:cs typeface="Arimo" panose="020B0604020202020204" charset="0"/>
            </a:endParaRPr>
          </a:p>
          <a:p>
            <a:pPr marL="391795" marR="0" lvl="1" algn="l" defTabSz="914400" rtl="0" eaLnBrk="1" fontAlgn="auto" latinLnBrk="0" hangingPunct="1">
              <a:lnSpc>
                <a:spcPts val="5079"/>
              </a:lnSpc>
              <a:spcBef>
                <a:spcPts val="0"/>
              </a:spcBef>
              <a:spcAft>
                <a:spcPts val="0"/>
              </a:spcAft>
              <a:buClrTx/>
              <a:buSzTx/>
              <a:tabLst/>
              <a:defRPr/>
            </a:pPr>
            <a:endParaRPr lang="en-IE" sz="3200" i="1" spc="-72">
              <a:solidFill>
                <a:srgbClr val="FFFFFF"/>
              </a:solidFill>
              <a:latin typeface="Arimo"/>
              <a:ea typeface="Arimo"/>
              <a:cs typeface="Arimo"/>
            </a:endParaRP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endParaRPr lang="en-IE" sz="3200" spc="-72">
              <a:solidFill>
                <a:srgbClr val="FFFFFF"/>
              </a:solidFill>
              <a:latin typeface="Arimo"/>
              <a:ea typeface="Arimo"/>
              <a:cs typeface="Arimo"/>
            </a:endParaRP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endParaRPr lang="en-IE" sz="3200" spc="-72">
              <a:solidFill>
                <a:srgbClr val="FFFFFF"/>
              </a:solidFill>
              <a:latin typeface="Arimo"/>
              <a:ea typeface="Arimo"/>
              <a:cs typeface="Arimo"/>
            </a:endParaRPr>
          </a:p>
          <a:p>
            <a:pPr marL="391795" marR="0" lvl="1" algn="l" defTabSz="914400" rtl="0" eaLnBrk="1" fontAlgn="auto" latinLnBrk="0" hangingPunct="1">
              <a:lnSpc>
                <a:spcPts val="5079"/>
              </a:lnSpc>
              <a:spcBef>
                <a:spcPts val="0"/>
              </a:spcBef>
              <a:spcAft>
                <a:spcPts val="0"/>
              </a:spcAft>
              <a:buClrTx/>
              <a:buSzTx/>
              <a:tabLst/>
              <a:defRPr/>
            </a:pPr>
            <a:endParaRPr lang="en-IE" sz="1800">
              <a:effectLst/>
              <a:latin typeface="Times New Roman" panose="02020603050405020304" pitchFamily="18" charset="0"/>
              <a:ea typeface="Times New Roman" panose="02020603050405020304" pitchFamily="18" charset="0"/>
            </a:endParaRP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endParaRPr lang="en-IE" sz="3200" spc="-72">
              <a:solidFill>
                <a:srgbClr val="FFFFFF"/>
              </a:solidFill>
              <a:latin typeface="Arimo"/>
              <a:ea typeface="Arimo"/>
              <a:cs typeface="Arimo"/>
            </a:endParaRPr>
          </a:p>
          <a:p>
            <a:pPr marL="782955" marR="0" lvl="1" indent="-391160" algn="l" defTabSz="914400" rtl="0" eaLnBrk="1" fontAlgn="auto" latinLnBrk="0" hangingPunct="1">
              <a:lnSpc>
                <a:spcPts val="5079"/>
              </a:lnSpc>
              <a:spcBef>
                <a:spcPts val="0"/>
              </a:spcBef>
              <a:spcAft>
                <a:spcPts val="0"/>
              </a:spcAft>
              <a:buClrTx/>
              <a:buSzTx/>
              <a:buFont typeface="Arial"/>
              <a:buChar char="•"/>
              <a:tabLst/>
              <a:defRPr/>
            </a:pPr>
            <a:endParaRPr lang="en-IE" sz="3200" spc="-72">
              <a:solidFill>
                <a:srgbClr val="FFFFFF"/>
              </a:solidFill>
              <a:latin typeface="Arimo"/>
              <a:ea typeface="Arimo"/>
              <a:cs typeface="Arimo"/>
            </a:endParaRPr>
          </a:p>
        </p:txBody>
      </p:sp>
    </p:spTree>
    <p:extLst>
      <p:ext uri="{BB962C8B-B14F-4D97-AF65-F5344CB8AC3E}">
        <p14:creationId xmlns:p14="http://schemas.microsoft.com/office/powerpoint/2010/main" val="1156380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973C4-709A-2C6A-E69C-F854CFA17D8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4ABB787-B1A0-AE9A-A515-8C2386CC5945}"/>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B67E978C-08FD-7009-70F8-D45288EF9E73}"/>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C7FD2A06-ADBC-6AB2-09E3-143F0F1B2324}"/>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AE3B8196-78C7-4784-9BCC-7D645807C317}"/>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E0F1E16C-4F2D-754E-C3E6-B40E065C0E7E}"/>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B729CC99-41A0-90DA-235B-FA7FD5819D12}"/>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A1D0525A-964C-0FD9-3FAF-3597DE945394}"/>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6C3E3E3C-DD34-85AC-B949-2F3F3BF00BA6}"/>
              </a:ext>
            </a:extLst>
          </p:cNvPr>
          <p:cNvSpPr txBox="1"/>
          <p:nvPr/>
        </p:nvSpPr>
        <p:spPr>
          <a:xfrm>
            <a:off x="1008066" y="146692"/>
            <a:ext cx="7629069" cy="1630703"/>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CPD Requirements</a:t>
            </a:r>
            <a:r>
              <a:rPr lang="en-US" sz="4400" spc="105">
                <a:solidFill>
                  <a:schemeClr val="bg1"/>
                </a:solidFill>
                <a:latin typeface="Fira Sans Bold Bold"/>
                <a:ea typeface="+mn-lt"/>
                <a:cs typeface="+mn-lt"/>
              </a:rPr>
              <a:t> </a:t>
            </a:r>
            <a:r>
              <a:rPr lang="en-IE" sz="4400" spc="105">
                <a:solidFill>
                  <a:schemeClr val="bg1"/>
                </a:solidFill>
                <a:latin typeface="Fira Sans Bold Bold"/>
                <a:ea typeface="+mn-lt"/>
                <a:cs typeface="+mn-lt"/>
              </a:rPr>
              <a:t>for Registered Quantity &amp; Building Surveyors</a:t>
            </a:r>
            <a:r>
              <a:rPr lang="en-US" sz="4400" spc="105">
                <a:solidFill>
                  <a:srgbClr val="FFFFFF"/>
                </a:solidFill>
                <a:latin typeface="Fira Sans Bold Bold"/>
              </a:rPr>
              <a:t> </a:t>
            </a:r>
          </a:p>
        </p:txBody>
      </p:sp>
      <p:grpSp>
        <p:nvGrpSpPr>
          <p:cNvPr id="5" name="Group 8">
            <a:extLst>
              <a:ext uri="{FF2B5EF4-FFF2-40B4-BE49-F238E27FC236}">
                <a16:creationId xmlns:a16="http://schemas.microsoft.com/office/drawing/2014/main" id="{EFD5AF81-8899-41F1-310A-F62F6530ADEA}"/>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5DCFE1F6-1483-06AF-6648-77FF46E92677}"/>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79340782-CF43-F81F-EA4B-54B20D8712A1}"/>
              </a:ext>
            </a:extLst>
          </p:cNvPr>
          <p:cNvSpPr txBox="1"/>
          <p:nvPr/>
        </p:nvSpPr>
        <p:spPr>
          <a:xfrm>
            <a:off x="971891" y="2534925"/>
            <a:ext cx="16840200" cy="6193170"/>
          </a:xfrm>
          <a:prstGeom prst="rect">
            <a:avLst/>
          </a:prstGeom>
          <a:noFill/>
        </p:spPr>
        <p:txBody>
          <a:bodyPr wrap="square" lIns="91440" tIns="45720" rIns="91440" bIns="45720" anchor="t">
            <a:spAutoFit/>
          </a:bodyPr>
          <a:lstStyle/>
          <a:p>
            <a:pPr marL="391795" lvl="1">
              <a:lnSpc>
                <a:spcPts val="5079"/>
              </a:lnSpc>
              <a:defRPr/>
            </a:pPr>
            <a:r>
              <a:rPr lang="en-IE" sz="3200" kern="0">
                <a:solidFill>
                  <a:schemeClr val="bg1"/>
                </a:solidFill>
                <a:latin typeface="Arimo"/>
                <a:ea typeface="Arimo"/>
                <a:cs typeface="Arimo"/>
              </a:rPr>
              <a:t>CPD Mandatory Requirements</a:t>
            </a:r>
            <a:r>
              <a:rPr lang="en-IE" sz="3200" kern="0">
                <a:solidFill>
                  <a:schemeClr val="bg1"/>
                </a:solidFill>
                <a:effectLst/>
                <a:latin typeface="Arimo"/>
                <a:ea typeface="Arimo"/>
                <a:cs typeface="Arimo"/>
              </a:rPr>
              <a:t>:</a:t>
            </a:r>
            <a:r>
              <a:rPr lang="en-IE" sz="3200" kern="0">
                <a:solidFill>
                  <a:schemeClr val="bg1"/>
                </a:solidFill>
                <a:latin typeface="Arimo"/>
                <a:ea typeface="Arimo"/>
                <a:cs typeface="Arimo"/>
              </a:rPr>
              <a:t> </a:t>
            </a:r>
            <a:endParaRPr lang="en-IE" sz="3200" kern="0">
              <a:solidFill>
                <a:schemeClr val="bg1"/>
              </a:solidFill>
              <a:latin typeface="Arimo" panose="020B0604020202020204" charset="0"/>
              <a:ea typeface="Arimo" panose="020B0604020202020204" charset="0"/>
              <a:cs typeface="Arimo" panose="020B0604020202020204" charset="0"/>
            </a:endParaRPr>
          </a:p>
          <a:p>
            <a:pPr marL="391795" marR="0" lvl="1" algn="l" defTabSz="914400" rtl="0" eaLnBrk="1" fontAlgn="auto" latinLnBrk="0" hangingPunct="1">
              <a:lnSpc>
                <a:spcPts val="5079"/>
              </a:lnSpc>
              <a:spcBef>
                <a:spcPts val="0"/>
              </a:spcBef>
              <a:spcAft>
                <a:spcPts val="0"/>
              </a:spcAft>
              <a:buClrTx/>
              <a:buSzTx/>
              <a:tabLst/>
              <a:defRPr/>
            </a:pPr>
            <a:endParaRPr lang="en-IE" sz="3200" kern="0">
              <a:solidFill>
                <a:schemeClr val="bg1"/>
              </a:solidFill>
              <a:effectLst/>
              <a:latin typeface="Arimo" panose="020B0604020202020204" charset="0"/>
              <a:ea typeface="Arimo" panose="020B0604020202020204" charset="0"/>
              <a:cs typeface="Arimo" panose="020B0604020202020204" charset="0"/>
            </a:endParaRPr>
          </a:p>
          <a:p>
            <a:pPr marL="457200" indent="-457200">
              <a:lnSpc>
                <a:spcPct val="107000"/>
              </a:lnSpc>
              <a:spcAft>
                <a:spcPts val="800"/>
              </a:spcAft>
              <a:buFont typeface="Arial" panose="020B0604020202020204" pitchFamily="34" charset="0"/>
              <a:buChar char="•"/>
              <a:defRPr/>
            </a:pPr>
            <a:r>
              <a:rPr lang="en-IE" sz="3200" kern="0">
                <a:solidFill>
                  <a:schemeClr val="bg1"/>
                </a:solidFill>
                <a:effectLst/>
                <a:latin typeface="Arimo"/>
                <a:ea typeface="Arimo"/>
                <a:cs typeface="Arimo"/>
              </a:rPr>
              <a:t>a minimum of 20 hours </a:t>
            </a:r>
            <a:r>
              <a:rPr lang="en-IE" sz="3200" u="sng" kern="0">
                <a:solidFill>
                  <a:schemeClr val="bg1"/>
                </a:solidFill>
                <a:latin typeface="Arimo"/>
                <a:ea typeface="Arimo"/>
                <a:cs typeface="Arimo"/>
              </a:rPr>
              <a:t>total </a:t>
            </a:r>
            <a:r>
              <a:rPr lang="en-IE" sz="3200" kern="0">
                <a:solidFill>
                  <a:schemeClr val="bg1"/>
                </a:solidFill>
                <a:latin typeface="Arimo"/>
                <a:ea typeface="Arimo"/>
                <a:cs typeface="Arimo"/>
              </a:rPr>
              <a:t>of</a:t>
            </a:r>
            <a:r>
              <a:rPr lang="en-IE" sz="3200" kern="0">
                <a:solidFill>
                  <a:schemeClr val="bg1"/>
                </a:solidFill>
                <a:effectLst/>
                <a:latin typeface="Arimo"/>
                <a:ea typeface="Arimo"/>
                <a:cs typeface="Arimo"/>
              </a:rPr>
              <a:t> CPD each year</a:t>
            </a:r>
            <a:r>
              <a:rPr lang="en-IE" sz="3200" kern="0">
                <a:solidFill>
                  <a:schemeClr val="bg1"/>
                </a:solidFill>
                <a:latin typeface="Arimo"/>
                <a:ea typeface="Arimo"/>
                <a:cs typeface="Arimo"/>
              </a:rPr>
              <a:t> </a:t>
            </a:r>
            <a:endParaRPr lang="en-IE" sz="3200" kern="100">
              <a:solidFill>
                <a:schemeClr val="bg1"/>
              </a:solidFill>
              <a:latin typeface="Arimo"/>
              <a:ea typeface="Arimo"/>
              <a:cs typeface="Arimo"/>
            </a:endParaRPr>
          </a:p>
          <a:p>
            <a:pPr marL="457200" indent="-457200">
              <a:lnSpc>
                <a:spcPct val="107000"/>
              </a:lnSpc>
              <a:spcAft>
                <a:spcPts val="800"/>
              </a:spcAft>
              <a:buFont typeface="Arial" panose="020B0604020202020204" pitchFamily="34" charset="0"/>
              <a:buChar char="•"/>
            </a:pPr>
            <a:r>
              <a:rPr lang="en-IE" sz="3200" kern="0">
                <a:solidFill>
                  <a:schemeClr val="bg1"/>
                </a:solidFill>
                <a:effectLst/>
                <a:latin typeface="Arimo"/>
                <a:ea typeface="Arimo"/>
                <a:cs typeface="Arimo"/>
              </a:rPr>
              <a:t>a minimum of 10 hours must be </a:t>
            </a:r>
            <a:r>
              <a:rPr lang="en-IE" sz="3200" u="sng" kern="0">
                <a:solidFill>
                  <a:schemeClr val="bg1"/>
                </a:solidFill>
                <a:latin typeface="Arimo"/>
                <a:ea typeface="Arimo"/>
                <a:cs typeface="Arimo"/>
              </a:rPr>
              <a:t>formal</a:t>
            </a:r>
            <a:r>
              <a:rPr lang="en-IE" sz="3200" kern="0">
                <a:solidFill>
                  <a:schemeClr val="bg1"/>
                </a:solidFill>
                <a:effectLst/>
                <a:latin typeface="Arimo"/>
                <a:ea typeface="Arimo"/>
                <a:cs typeface="Arimo"/>
              </a:rPr>
              <a:t>, structured CPD</a:t>
            </a:r>
            <a:r>
              <a:rPr lang="en-IE" sz="3200" kern="0">
                <a:solidFill>
                  <a:schemeClr val="bg1"/>
                </a:solidFill>
                <a:latin typeface="Arimo"/>
                <a:ea typeface="Arimo"/>
                <a:cs typeface="Arimo"/>
              </a:rPr>
              <a:t> </a:t>
            </a:r>
            <a:endParaRPr lang="en-IE" sz="3200" kern="100">
              <a:solidFill>
                <a:schemeClr val="bg1"/>
              </a:solidFill>
              <a:effectLst/>
              <a:latin typeface="Arimo" panose="020B0604020202020204" charset="0"/>
              <a:ea typeface="Arimo" panose="020B0604020202020204" charset="0"/>
              <a:cs typeface="Arimo" panose="020B0604020202020204" charset="0"/>
            </a:endParaRPr>
          </a:p>
          <a:p>
            <a:pPr marL="457200" indent="-457200">
              <a:lnSpc>
                <a:spcPct val="107000"/>
              </a:lnSpc>
              <a:spcAft>
                <a:spcPts val="800"/>
              </a:spcAft>
              <a:buFont typeface="Arial" panose="020B0604020202020204" pitchFamily="34" charset="0"/>
              <a:buChar char="•"/>
            </a:pPr>
            <a:r>
              <a:rPr lang="en-IE" sz="3200" kern="0">
                <a:solidFill>
                  <a:schemeClr val="bg1"/>
                </a:solidFill>
                <a:latin typeface="Arimo"/>
                <a:ea typeface="+mn-lt"/>
                <a:cs typeface="+mn-lt"/>
              </a:rPr>
              <a:t>a minimum of at least one hour of CPD relating to </a:t>
            </a:r>
            <a:r>
              <a:rPr lang="en-IE" sz="3200" u="sng" kern="0">
                <a:solidFill>
                  <a:schemeClr val="bg1"/>
                </a:solidFill>
                <a:latin typeface="Arimo"/>
                <a:ea typeface="+mn-lt"/>
                <a:cs typeface="+mn-lt"/>
              </a:rPr>
              <a:t>ethics</a:t>
            </a:r>
            <a:endParaRPr lang="en-IE" sz="3200" u="sng" kern="0">
              <a:solidFill>
                <a:schemeClr val="bg1"/>
              </a:solidFill>
              <a:latin typeface="Arimo"/>
              <a:ea typeface="Arimo" panose="020B0604020202020204" charset="0"/>
              <a:cs typeface="Arimo" panose="020B0604020202020204" charset="0"/>
            </a:endParaRPr>
          </a:p>
          <a:p>
            <a:pPr marL="457200" indent="-457200">
              <a:lnSpc>
                <a:spcPct val="107000"/>
              </a:lnSpc>
              <a:spcAft>
                <a:spcPts val="800"/>
              </a:spcAft>
              <a:buFont typeface="Arial" panose="020B0604020202020204" pitchFamily="34" charset="0"/>
              <a:buChar char="•"/>
            </a:pPr>
            <a:r>
              <a:rPr lang="en-IE" sz="3200" kern="0">
                <a:solidFill>
                  <a:schemeClr val="bg1"/>
                </a:solidFill>
                <a:latin typeface="Arimo"/>
                <a:ea typeface="+mn-lt"/>
                <a:cs typeface="+mn-lt"/>
              </a:rPr>
              <a:t>a minimum annual requirement of at least one hour on </a:t>
            </a:r>
            <a:r>
              <a:rPr lang="en-IE" sz="3200" u="sng" kern="0">
                <a:solidFill>
                  <a:schemeClr val="bg1"/>
                </a:solidFill>
                <a:latin typeface="Arimo"/>
                <a:ea typeface="+mn-lt"/>
                <a:cs typeface="+mn-lt"/>
              </a:rPr>
              <a:t>sustainability</a:t>
            </a:r>
            <a:endParaRPr lang="en-IE" sz="3200" u="sng" kern="0">
              <a:solidFill>
                <a:schemeClr val="bg1"/>
              </a:solidFill>
              <a:effectLst/>
              <a:latin typeface="Arimo"/>
              <a:ea typeface="Arimo" panose="020B0604020202020204" charset="0"/>
              <a:cs typeface="Arimo" panose="020B0604020202020204" charset="0"/>
            </a:endParaRPr>
          </a:p>
          <a:p>
            <a:pPr marL="457200" indent="-457200">
              <a:lnSpc>
                <a:spcPct val="107000"/>
              </a:lnSpc>
              <a:spcAft>
                <a:spcPts val="800"/>
              </a:spcAft>
              <a:buFont typeface="Arial" panose="020B0604020202020204" pitchFamily="34" charset="0"/>
              <a:buChar char="•"/>
            </a:pPr>
            <a:r>
              <a:rPr lang="en-IE" sz="3200" kern="0">
                <a:solidFill>
                  <a:schemeClr val="bg1"/>
                </a:solidFill>
                <a:latin typeface="Arimo"/>
                <a:ea typeface="+mn-lt"/>
                <a:cs typeface="+mn-lt"/>
              </a:rPr>
              <a:t>maintain a record of CPD undertaken*</a:t>
            </a:r>
            <a:endParaRPr lang="en-IE" sz="3200" kern="0">
              <a:solidFill>
                <a:schemeClr val="bg1"/>
              </a:solidFill>
              <a:latin typeface="Arimo"/>
              <a:ea typeface="Arimo" panose="020B0604020202020204" charset="0"/>
              <a:cs typeface="Arimo" panose="020B0604020202020204" charset="0"/>
            </a:endParaRPr>
          </a:p>
          <a:p>
            <a:pPr>
              <a:lnSpc>
                <a:spcPct val="107000"/>
              </a:lnSpc>
              <a:spcAft>
                <a:spcPts val="800"/>
              </a:spcAft>
            </a:pPr>
            <a:endParaRPr lang="en-IE" sz="3200" kern="0">
              <a:solidFill>
                <a:schemeClr val="bg1"/>
              </a:solidFill>
              <a:latin typeface="Arimo" panose="020B0604020202020204" charset="0"/>
              <a:ea typeface="Arimo" panose="020B0604020202020204" charset="0"/>
              <a:cs typeface="Arimo" panose="020B0604020202020204" charset="0"/>
            </a:endParaRPr>
          </a:p>
          <a:p>
            <a:pPr>
              <a:lnSpc>
                <a:spcPct val="107000"/>
              </a:lnSpc>
              <a:spcAft>
                <a:spcPts val="800"/>
              </a:spcAft>
            </a:pPr>
            <a:r>
              <a:rPr lang="en-IE" sz="3200" kern="0">
                <a:solidFill>
                  <a:schemeClr val="bg1"/>
                </a:solidFill>
                <a:effectLst/>
                <a:latin typeface="Arimo"/>
                <a:ea typeface="Arimo"/>
                <a:cs typeface="Arimo"/>
              </a:rPr>
              <a:t>Possible examples of what might be considered formal and informal CPD provided at appendix 2 of the guidance document.</a:t>
            </a:r>
            <a:r>
              <a:rPr lang="en-IE" sz="3200" kern="0">
                <a:solidFill>
                  <a:schemeClr val="bg1"/>
                </a:solidFill>
                <a:latin typeface="Arimo"/>
                <a:ea typeface="Arimo"/>
                <a:cs typeface="Arimo"/>
              </a:rPr>
              <a:t> </a:t>
            </a:r>
            <a:endParaRPr lang="en-IE" sz="3200" kern="100">
              <a:solidFill>
                <a:schemeClr val="bg1"/>
              </a:solidFill>
              <a:effectLst/>
              <a:latin typeface="Arimo" panose="020B0604020202020204" charset="0"/>
              <a:ea typeface="Arimo" panose="020B0604020202020204" charset="0"/>
              <a:cs typeface="Arimo" panose="020B0604020202020204" charset="0"/>
            </a:endParaRPr>
          </a:p>
        </p:txBody>
      </p:sp>
    </p:spTree>
    <p:extLst>
      <p:ext uri="{BB962C8B-B14F-4D97-AF65-F5344CB8AC3E}">
        <p14:creationId xmlns:p14="http://schemas.microsoft.com/office/powerpoint/2010/main" val="208334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8B59F-E592-4C65-5011-2A99EB47F726}"/>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A0B0ED6-DD63-7229-F7CB-7D22F56C504C}"/>
              </a:ext>
            </a:extLst>
          </p:cNvPr>
          <p:cNvGrpSpPr/>
          <p:nvPr/>
        </p:nvGrpSpPr>
        <p:grpSpPr>
          <a:xfrm>
            <a:off x="10897101" y="-7723902"/>
            <a:ext cx="10811520" cy="9544289"/>
            <a:chOff x="0" y="0"/>
            <a:chExt cx="6085374" cy="5372100"/>
          </a:xfrm>
        </p:grpSpPr>
        <p:sp>
          <p:nvSpPr>
            <p:cNvPr id="3" name="Freeform 3">
              <a:extLst>
                <a:ext uri="{FF2B5EF4-FFF2-40B4-BE49-F238E27FC236}">
                  <a16:creationId xmlns:a16="http://schemas.microsoft.com/office/drawing/2014/main" id="{3F176039-2921-BDC4-06E0-2ED955E34EBB}"/>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pic>
        <p:nvPicPr>
          <p:cNvPr id="4" name="Picture 4">
            <a:extLst>
              <a:ext uri="{FF2B5EF4-FFF2-40B4-BE49-F238E27FC236}">
                <a16:creationId xmlns:a16="http://schemas.microsoft.com/office/drawing/2014/main" id="{D0F988F7-B299-FACC-4446-A8C6A1B3D577}"/>
              </a:ext>
            </a:extLst>
          </p:cNvPr>
          <p:cNvPicPr>
            <a:picLocks noChangeAspect="1"/>
          </p:cNvPicPr>
          <p:nvPr/>
        </p:nvPicPr>
        <p:blipFill>
          <a:blip r:embed="rId3"/>
          <a:srcRect/>
          <a:stretch>
            <a:fillRect/>
          </a:stretch>
        </p:blipFill>
        <p:spPr>
          <a:xfrm>
            <a:off x="13819900" y="632710"/>
            <a:ext cx="4106217" cy="791980"/>
          </a:xfrm>
          <a:prstGeom prst="rect">
            <a:avLst/>
          </a:prstGeom>
        </p:spPr>
      </p:pic>
      <p:grpSp>
        <p:nvGrpSpPr>
          <p:cNvPr id="13" name="Group 13">
            <a:extLst>
              <a:ext uri="{FF2B5EF4-FFF2-40B4-BE49-F238E27FC236}">
                <a16:creationId xmlns:a16="http://schemas.microsoft.com/office/drawing/2014/main" id="{22856709-42C2-1C3F-E597-9B51FCE084C2}"/>
              </a:ext>
            </a:extLst>
          </p:cNvPr>
          <p:cNvGrpSpPr/>
          <p:nvPr/>
        </p:nvGrpSpPr>
        <p:grpSpPr>
          <a:xfrm>
            <a:off x="11657885" y="9054681"/>
            <a:ext cx="10811520" cy="9544289"/>
            <a:chOff x="0" y="0"/>
            <a:chExt cx="6085374" cy="5372100"/>
          </a:xfrm>
        </p:grpSpPr>
        <p:sp>
          <p:nvSpPr>
            <p:cNvPr id="14" name="Freeform 14">
              <a:extLst>
                <a:ext uri="{FF2B5EF4-FFF2-40B4-BE49-F238E27FC236}">
                  <a16:creationId xmlns:a16="http://schemas.microsoft.com/office/drawing/2014/main" id="{125EC1DD-6AF8-7333-D075-A258F0690279}"/>
                </a:ext>
              </a:extLst>
            </p:cNvPr>
            <p:cNvSpPr/>
            <p:nvPr/>
          </p:nvSpPr>
          <p:spPr>
            <a:xfrm>
              <a:off x="0" y="0"/>
              <a:ext cx="6085374" cy="5372100"/>
            </a:xfrm>
            <a:custGeom>
              <a:avLst/>
              <a:gdLst/>
              <a:ahLst/>
              <a:cxnLst/>
              <a:rect l="l" t="t" r="r" b="b"/>
              <a:pathLst>
                <a:path w="6085374" h="5372100">
                  <a:moveTo>
                    <a:pt x="4534704" y="0"/>
                  </a:moveTo>
                  <a:lnTo>
                    <a:pt x="1550670" y="0"/>
                  </a:lnTo>
                  <a:lnTo>
                    <a:pt x="0" y="2686050"/>
                  </a:lnTo>
                  <a:lnTo>
                    <a:pt x="1550670" y="5372100"/>
                  </a:lnTo>
                  <a:lnTo>
                    <a:pt x="4534704" y="5372100"/>
                  </a:lnTo>
                  <a:lnTo>
                    <a:pt x="6085374" y="2686050"/>
                  </a:lnTo>
                  <a:lnTo>
                    <a:pt x="4534704" y="0"/>
                  </a:lnTo>
                  <a:close/>
                </a:path>
              </a:pathLst>
            </a:custGeom>
            <a:solidFill>
              <a:srgbClr val="FFFFFF"/>
            </a:solidFill>
          </p:spPr>
          <p:txBody>
            <a:bodyPr/>
            <a:lstStyle/>
            <a:p>
              <a:endParaRPr lang="en-IE"/>
            </a:p>
          </p:txBody>
        </p:sp>
      </p:grpSp>
      <p:grpSp>
        <p:nvGrpSpPr>
          <p:cNvPr id="16" name="Group 16">
            <a:extLst>
              <a:ext uri="{FF2B5EF4-FFF2-40B4-BE49-F238E27FC236}">
                <a16:creationId xmlns:a16="http://schemas.microsoft.com/office/drawing/2014/main" id="{61BFB0BA-940F-C146-8F6C-2C277592EEB2}"/>
              </a:ext>
            </a:extLst>
          </p:cNvPr>
          <p:cNvGrpSpPr/>
          <p:nvPr/>
        </p:nvGrpSpPr>
        <p:grpSpPr>
          <a:xfrm rot="-5400000">
            <a:off x="1991392" y="-4962510"/>
            <a:ext cx="5657850" cy="8191471"/>
            <a:chOff x="0" y="0"/>
            <a:chExt cx="6350000" cy="9193571"/>
          </a:xfrm>
        </p:grpSpPr>
        <p:sp>
          <p:nvSpPr>
            <p:cNvPr id="17" name="Freeform 17">
              <a:extLst>
                <a:ext uri="{FF2B5EF4-FFF2-40B4-BE49-F238E27FC236}">
                  <a16:creationId xmlns:a16="http://schemas.microsoft.com/office/drawing/2014/main" id="{5147F7CB-C0DF-507C-2D6B-1751FED6D461}"/>
                </a:ext>
              </a:extLst>
            </p:cNvPr>
            <p:cNvSpPr/>
            <p:nvPr/>
          </p:nvSpPr>
          <p:spPr>
            <a:xfrm>
              <a:off x="0" y="0"/>
              <a:ext cx="6350000" cy="9193571"/>
            </a:xfrm>
            <a:custGeom>
              <a:avLst/>
              <a:gdLst/>
              <a:ahLst/>
              <a:cxnLst/>
              <a:rect l="l" t="t" r="r" b="b"/>
              <a:pathLst>
                <a:path w="6350000" h="9193571">
                  <a:moveTo>
                    <a:pt x="1324610" y="0"/>
                  </a:moveTo>
                  <a:lnTo>
                    <a:pt x="0" y="0"/>
                  </a:lnTo>
                  <a:lnTo>
                    <a:pt x="0" y="7868961"/>
                  </a:lnTo>
                  <a:lnTo>
                    <a:pt x="1324610" y="9193571"/>
                  </a:lnTo>
                  <a:lnTo>
                    <a:pt x="6350000" y="9193571"/>
                  </a:lnTo>
                  <a:lnTo>
                    <a:pt x="6350000" y="0"/>
                  </a:lnTo>
                  <a:lnTo>
                    <a:pt x="1324610" y="0"/>
                  </a:lnTo>
                  <a:lnTo>
                    <a:pt x="1324610" y="0"/>
                  </a:lnTo>
                  <a:close/>
                </a:path>
              </a:pathLst>
            </a:custGeom>
            <a:solidFill>
              <a:srgbClr val="333F48"/>
            </a:solidFill>
          </p:spPr>
          <p:txBody>
            <a:bodyPr/>
            <a:lstStyle/>
            <a:p>
              <a:endParaRPr lang="en-IE"/>
            </a:p>
          </p:txBody>
        </p:sp>
      </p:grpSp>
      <p:sp>
        <p:nvSpPr>
          <p:cNvPr id="23" name="TextBox 23">
            <a:extLst>
              <a:ext uri="{FF2B5EF4-FFF2-40B4-BE49-F238E27FC236}">
                <a16:creationId xmlns:a16="http://schemas.microsoft.com/office/drawing/2014/main" id="{55595657-7783-E5DF-8B00-81E1C9FF7395}"/>
              </a:ext>
            </a:extLst>
          </p:cNvPr>
          <p:cNvSpPr txBox="1"/>
          <p:nvPr/>
        </p:nvSpPr>
        <p:spPr>
          <a:xfrm>
            <a:off x="1046166" y="603892"/>
            <a:ext cx="7629069" cy="553485"/>
          </a:xfrm>
          <a:prstGeom prst="rect">
            <a:avLst/>
          </a:prstGeom>
        </p:spPr>
        <p:txBody>
          <a:bodyPr lIns="0" tIns="0" rIns="0" bIns="0" rtlCol="0" anchor="t">
            <a:spAutoFit/>
          </a:bodyPr>
          <a:lstStyle/>
          <a:p>
            <a:pPr>
              <a:lnSpc>
                <a:spcPts val="4200"/>
              </a:lnSpc>
            </a:pPr>
            <a:r>
              <a:rPr lang="en-US" sz="4400" spc="105">
                <a:solidFill>
                  <a:srgbClr val="FFFFFF"/>
                </a:solidFill>
                <a:latin typeface="Fira Sans Bold Bold"/>
              </a:rPr>
              <a:t>CPD Requirements – cont.</a:t>
            </a:r>
          </a:p>
        </p:txBody>
      </p:sp>
      <p:grpSp>
        <p:nvGrpSpPr>
          <p:cNvPr id="5" name="Group 8">
            <a:extLst>
              <a:ext uri="{FF2B5EF4-FFF2-40B4-BE49-F238E27FC236}">
                <a16:creationId xmlns:a16="http://schemas.microsoft.com/office/drawing/2014/main" id="{8A3120C3-937D-D738-FF18-9A9305735786}"/>
              </a:ext>
            </a:extLst>
          </p:cNvPr>
          <p:cNvGrpSpPr/>
          <p:nvPr/>
        </p:nvGrpSpPr>
        <p:grpSpPr>
          <a:xfrm>
            <a:off x="724582" y="2534925"/>
            <a:ext cx="17334818" cy="6723375"/>
            <a:chOff x="0" y="0"/>
            <a:chExt cx="3351701" cy="1039048"/>
          </a:xfrm>
        </p:grpSpPr>
        <p:sp>
          <p:nvSpPr>
            <p:cNvPr id="6" name="Freeform 9">
              <a:extLst>
                <a:ext uri="{FF2B5EF4-FFF2-40B4-BE49-F238E27FC236}">
                  <a16:creationId xmlns:a16="http://schemas.microsoft.com/office/drawing/2014/main" id="{43B1E90E-6455-FE73-22D4-34D8CCC6AD39}"/>
                </a:ext>
              </a:extLst>
            </p:cNvPr>
            <p:cNvSpPr/>
            <p:nvPr/>
          </p:nvSpPr>
          <p:spPr>
            <a:xfrm>
              <a:off x="0" y="0"/>
              <a:ext cx="3351701" cy="1039048"/>
            </a:xfrm>
            <a:custGeom>
              <a:avLst/>
              <a:gdLst/>
              <a:ahLst/>
              <a:cxnLst/>
              <a:rect l="l" t="t" r="r" b="b"/>
              <a:pathLst>
                <a:path w="3351701" h="1039048">
                  <a:moveTo>
                    <a:pt x="3227241" y="1039048"/>
                  </a:moveTo>
                  <a:lnTo>
                    <a:pt x="124460" y="1039048"/>
                  </a:lnTo>
                  <a:cubicBezTo>
                    <a:pt x="55880" y="1039048"/>
                    <a:pt x="0" y="983168"/>
                    <a:pt x="0" y="914588"/>
                  </a:cubicBezTo>
                  <a:lnTo>
                    <a:pt x="0" y="124460"/>
                  </a:lnTo>
                  <a:cubicBezTo>
                    <a:pt x="0" y="55880"/>
                    <a:pt x="55880" y="0"/>
                    <a:pt x="124460" y="0"/>
                  </a:cubicBezTo>
                  <a:lnTo>
                    <a:pt x="3227241" y="0"/>
                  </a:lnTo>
                  <a:cubicBezTo>
                    <a:pt x="3295821" y="0"/>
                    <a:pt x="3351701" y="55880"/>
                    <a:pt x="3351701" y="124460"/>
                  </a:cubicBezTo>
                  <a:lnTo>
                    <a:pt x="3351701" y="914588"/>
                  </a:lnTo>
                  <a:cubicBezTo>
                    <a:pt x="3351701" y="983168"/>
                    <a:pt x="3295821" y="1039048"/>
                    <a:pt x="3227241" y="1039048"/>
                  </a:cubicBezTo>
                  <a:close/>
                </a:path>
              </a:pathLst>
            </a:custGeom>
            <a:solidFill>
              <a:srgbClr val="4D3069"/>
            </a:solidFill>
          </p:spPr>
          <p:txBody>
            <a:bodyPr/>
            <a:lstStyle/>
            <a:p>
              <a:endParaRPr lang="en-IE"/>
            </a:p>
          </p:txBody>
        </p:sp>
      </p:grpSp>
      <p:sp>
        <p:nvSpPr>
          <p:cNvPr id="7" name="TextBox 6">
            <a:extLst>
              <a:ext uri="{FF2B5EF4-FFF2-40B4-BE49-F238E27FC236}">
                <a16:creationId xmlns:a16="http://schemas.microsoft.com/office/drawing/2014/main" id="{EDCC718E-4A86-4E91-4A92-66645C75C0BF}"/>
              </a:ext>
            </a:extLst>
          </p:cNvPr>
          <p:cNvSpPr txBox="1"/>
          <p:nvPr/>
        </p:nvSpPr>
        <p:spPr>
          <a:xfrm>
            <a:off x="971891" y="2534925"/>
            <a:ext cx="16840200" cy="6778779"/>
          </a:xfrm>
          <a:prstGeom prst="rect">
            <a:avLst/>
          </a:prstGeom>
          <a:noFill/>
        </p:spPr>
        <p:txBody>
          <a:bodyPr wrap="square" lIns="91440" tIns="45720" rIns="91440" bIns="45720" anchor="t">
            <a:spAutoFit/>
          </a:bodyPr>
          <a:lstStyle/>
          <a:p>
            <a:pPr marL="391795" lvl="1">
              <a:lnSpc>
                <a:spcPts val="5079"/>
              </a:lnSpc>
              <a:defRPr/>
            </a:pPr>
            <a:endParaRPr lang="en-IE" sz="2800" kern="0">
              <a:solidFill>
                <a:schemeClr val="bg1"/>
              </a:solidFill>
              <a:latin typeface="Arimo" panose="020B0604020202020204" charset="0"/>
              <a:ea typeface="Arimo" panose="020B0604020202020204" charset="0"/>
              <a:cs typeface="Arimo" panose="020B0604020202020204" charset="0"/>
            </a:endParaRPr>
          </a:p>
          <a:p>
            <a:pPr marL="342900" lvl="0" indent="-342900">
              <a:buFont typeface="Arial" panose="020B0604020202020204" pitchFamily="34" charset="0"/>
              <a:buChar char="•"/>
            </a:pPr>
            <a:r>
              <a:rPr lang="en-IE" sz="2800" dirty="0">
                <a:solidFill>
                  <a:schemeClr val="bg1"/>
                </a:solidFill>
                <a:latin typeface="Arimo"/>
                <a:ea typeface="Arimo"/>
                <a:cs typeface="Arimo"/>
              </a:rPr>
              <a:t>E</a:t>
            </a:r>
            <a:r>
              <a:rPr lang="en-IE" sz="2800" dirty="0">
                <a:solidFill>
                  <a:schemeClr val="bg1"/>
                </a:solidFill>
                <a:effectLst/>
                <a:latin typeface="Arimo"/>
                <a:ea typeface="Arimo"/>
                <a:cs typeface="Arimo"/>
              </a:rPr>
              <a:t>nsure your CPD is relevant to your practice as a Quantity or Building Surveyor, including the manner in which the CPD may improve your service delivery and benefit your service users.</a:t>
            </a:r>
          </a:p>
          <a:p>
            <a:pPr marL="342900" indent="-342900">
              <a:buFont typeface="Arial" panose="020B0604020202020204" pitchFamily="34" charset="0"/>
              <a:buChar char="•"/>
            </a:pPr>
            <a:r>
              <a:rPr lang="en-IE" sz="2800" dirty="0">
                <a:solidFill>
                  <a:schemeClr val="bg1"/>
                </a:solidFill>
                <a:latin typeface="Arimo"/>
                <a:ea typeface="Arimo"/>
                <a:cs typeface="Arimo"/>
              </a:rPr>
              <a:t>C</a:t>
            </a:r>
            <a:r>
              <a:rPr lang="en-IE" sz="2800" dirty="0">
                <a:solidFill>
                  <a:schemeClr val="bg1"/>
                </a:solidFill>
                <a:effectLst/>
                <a:latin typeface="Arimo"/>
                <a:ea typeface="Arimo"/>
                <a:cs typeface="Arimo"/>
              </a:rPr>
              <a:t>o-operate with the</a:t>
            </a:r>
            <a:r>
              <a:rPr lang="en-IE" sz="2800" dirty="0">
                <a:solidFill>
                  <a:schemeClr val="bg1"/>
                </a:solidFill>
                <a:latin typeface="Arimo"/>
                <a:ea typeface="Arimo"/>
                <a:cs typeface="Arimo"/>
              </a:rPr>
              <a:t> Registration Body</a:t>
            </a:r>
            <a:r>
              <a:rPr lang="en-IE" sz="2800" dirty="0">
                <a:solidFill>
                  <a:schemeClr val="bg1"/>
                </a:solidFill>
                <a:effectLst/>
                <a:latin typeface="Arimo"/>
                <a:ea typeface="Arimo"/>
                <a:cs typeface="Arimo"/>
              </a:rPr>
              <a:t> if you are subject to an audit.</a:t>
            </a:r>
            <a:r>
              <a:rPr lang="en-IE" sz="2800" dirty="0">
                <a:solidFill>
                  <a:schemeClr val="bg1"/>
                </a:solidFill>
                <a:latin typeface="Arimo"/>
                <a:ea typeface="Arimo"/>
                <a:cs typeface="Arimo"/>
              </a:rPr>
              <a:t> </a:t>
            </a:r>
            <a:endParaRPr lang="en-IE" sz="2800" dirty="0">
              <a:solidFill>
                <a:schemeClr val="bg1"/>
              </a:solidFill>
              <a:effectLst/>
              <a:latin typeface="Arimo" panose="020B0604020202020204" charset="0"/>
              <a:ea typeface="Arimo" panose="020B0604020202020204" charset="0"/>
              <a:cs typeface="Arimo" panose="020B0604020202020204" charset="0"/>
            </a:endParaRPr>
          </a:p>
          <a:p>
            <a:pPr marL="342900" lvl="0" indent="-342900" algn="just">
              <a:buFont typeface="Arial" panose="020B0604020202020204" pitchFamily="34" charset="0"/>
              <a:buChar char="•"/>
            </a:pPr>
            <a:r>
              <a:rPr lang="en-IE" sz="2800" dirty="0">
                <a:solidFill>
                  <a:schemeClr val="bg1"/>
                </a:solidFill>
                <a:effectLst/>
                <a:latin typeface="Arimo"/>
                <a:ea typeface="Arimo"/>
                <a:cs typeface="Arimo"/>
              </a:rPr>
              <a:t>The CPD year is the calendar year runs from (i.e., from January 1 to December 31 each year) and CPD hours may not be carried forward to the next calendar year.</a:t>
            </a:r>
          </a:p>
          <a:p>
            <a:pPr marL="342900" lvl="0" indent="-342900" algn="just">
              <a:buFont typeface="Arial" panose="020B0604020202020204" pitchFamily="34" charset="0"/>
              <a:buChar char="•"/>
            </a:pPr>
            <a:endParaRPr lang="en-IE" sz="2800">
              <a:solidFill>
                <a:schemeClr val="bg1"/>
              </a:solidFill>
              <a:effectLst/>
              <a:latin typeface="Arimo" panose="020B0604020202020204" charset="0"/>
              <a:ea typeface="Arimo" panose="020B0604020202020204" charset="0"/>
              <a:cs typeface="Arimo" panose="020B0604020202020204" charset="0"/>
            </a:endParaRPr>
          </a:p>
          <a:p>
            <a:r>
              <a:rPr lang="en-IE" sz="2800" b="1" dirty="0">
                <a:solidFill>
                  <a:schemeClr val="bg1"/>
                </a:solidFill>
                <a:effectLst/>
                <a:latin typeface="Arimo"/>
                <a:ea typeface="Arimo"/>
                <a:cs typeface="Arimo"/>
              </a:rPr>
              <a:t>Record keeping</a:t>
            </a:r>
            <a:r>
              <a:rPr lang="en-IE" sz="2800" b="1" dirty="0">
                <a:solidFill>
                  <a:schemeClr val="bg1"/>
                </a:solidFill>
                <a:latin typeface="Arimo"/>
                <a:ea typeface="Arimo"/>
                <a:cs typeface="Arimo"/>
              </a:rPr>
              <a:t> </a:t>
            </a:r>
            <a:endParaRPr lang="en-IE" sz="2800" dirty="0">
              <a:solidFill>
                <a:schemeClr val="bg1"/>
              </a:solidFill>
              <a:effectLst/>
              <a:latin typeface="Arimo" panose="020B0604020202020204" charset="0"/>
              <a:ea typeface="Arimo" panose="020B0604020202020204" charset="0"/>
              <a:cs typeface="Arimo" panose="020B0604020202020204" charset="0"/>
            </a:endParaRPr>
          </a:p>
          <a:p>
            <a:pPr marL="342900" indent="-342900" algn="just">
              <a:buFont typeface="Arial" panose="020B0604020202020204" pitchFamily="34" charset="0"/>
              <a:buChar char="•"/>
            </a:pPr>
            <a:r>
              <a:rPr lang="en-IE" sz="2800" dirty="0">
                <a:solidFill>
                  <a:schemeClr val="bg1"/>
                </a:solidFill>
                <a:effectLst/>
                <a:latin typeface="Arimo"/>
                <a:ea typeface="Arimo"/>
                <a:cs typeface="Arimo"/>
              </a:rPr>
              <a:t>Each registrant has access to the SCSI’s online CPD management portal to record and keep track of their CPD activities.</a:t>
            </a:r>
            <a:r>
              <a:rPr lang="en-IE" sz="2800" dirty="0">
                <a:solidFill>
                  <a:schemeClr val="bg1"/>
                </a:solidFill>
                <a:latin typeface="Arimo"/>
                <a:ea typeface="Arimo"/>
                <a:cs typeface="Arimo"/>
              </a:rPr>
              <a:t> </a:t>
            </a:r>
            <a:endParaRPr lang="en-IE" sz="2800" dirty="0">
              <a:solidFill>
                <a:schemeClr val="bg1"/>
              </a:solidFill>
              <a:effectLst/>
              <a:latin typeface="Arimo" panose="020B0604020202020204" charset="0"/>
              <a:ea typeface="Arimo" panose="020B0604020202020204" charset="0"/>
              <a:cs typeface="Arimo" panose="020B0604020202020204" charset="0"/>
            </a:endParaRPr>
          </a:p>
          <a:p>
            <a:pPr marL="342900" indent="-342900" algn="just">
              <a:buFont typeface="Arial" panose="020B0604020202020204" pitchFamily="34" charset="0"/>
              <a:buChar char="•"/>
            </a:pPr>
            <a:r>
              <a:rPr lang="en-IE" sz="2800" dirty="0">
                <a:solidFill>
                  <a:schemeClr val="bg1"/>
                </a:solidFill>
                <a:effectLst/>
                <a:latin typeface="Arimo"/>
                <a:ea typeface="Arimo"/>
                <a:cs typeface="Arimo"/>
              </a:rPr>
              <a:t>A useful Video</a:t>
            </a:r>
            <a:r>
              <a:rPr lang="en-IE" sz="2800" dirty="0">
                <a:solidFill>
                  <a:schemeClr val="bg1"/>
                </a:solidFill>
                <a:latin typeface="Arimo"/>
                <a:ea typeface="Arimo"/>
                <a:cs typeface="Arimo"/>
              </a:rPr>
              <a:t> </a:t>
            </a:r>
            <a:r>
              <a:rPr lang="en-IE" sz="2800" dirty="0">
                <a:solidFill>
                  <a:schemeClr val="bg1"/>
                </a:solidFill>
                <a:effectLst/>
                <a:latin typeface="Arimo"/>
                <a:ea typeface="Arimo"/>
                <a:cs typeface="Arimo"/>
              </a:rPr>
              <a:t>on how to navigate the online portal has been circulated to registrants and is available on the SCSI </a:t>
            </a:r>
            <a:r>
              <a:rPr lang="en-IE" sz="2800" dirty="0">
                <a:solidFill>
                  <a:schemeClr val="bg1"/>
                </a:solidFill>
                <a:latin typeface="Arimo"/>
                <a:ea typeface="Arimo"/>
                <a:cs typeface="Arimo"/>
              </a:rPr>
              <a:t>website. </a:t>
            </a:r>
          </a:p>
          <a:p>
            <a:pPr marL="342900" indent="-342900" algn="just">
              <a:buFont typeface="Arial" panose="020B0604020202020204" pitchFamily="34" charset="0"/>
              <a:buChar char="•"/>
            </a:pPr>
            <a:r>
              <a:rPr lang="en-IE" sz="2800" dirty="0">
                <a:solidFill>
                  <a:schemeClr val="bg1"/>
                </a:solidFill>
                <a:latin typeface="Arimo"/>
                <a:ea typeface="Arimo"/>
                <a:cs typeface="Arimo"/>
              </a:rPr>
              <a:t>CPD needs to be recorded by 31 December of that calendar year. </a:t>
            </a:r>
            <a:r>
              <a:rPr lang="en-IE" sz="2800" dirty="0">
                <a:solidFill>
                  <a:schemeClr val="bg1"/>
                </a:solidFill>
                <a:ea typeface="+mn-lt"/>
                <a:cs typeface="+mn-lt"/>
              </a:rPr>
              <a:t>We strongly recommend that you always add your CPD activity to your online CPD profile as and when you carry out your CPD activity throughout the year. </a:t>
            </a:r>
            <a:endParaRPr lang="en-IE" sz="2800" dirty="0">
              <a:solidFill>
                <a:schemeClr val="bg1"/>
              </a:solidFill>
              <a:latin typeface="Arimo"/>
              <a:ea typeface="Arimo" panose="020B0604020202020204" charset="0"/>
              <a:cs typeface="Arimo"/>
            </a:endParaRPr>
          </a:p>
        </p:txBody>
      </p:sp>
    </p:spTree>
    <p:extLst>
      <p:ext uri="{BB962C8B-B14F-4D97-AF65-F5344CB8AC3E}">
        <p14:creationId xmlns:p14="http://schemas.microsoft.com/office/powerpoint/2010/main" val="20661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49CBCF5E7D814892AC5464EA26C3C5" ma:contentTypeVersion="19" ma:contentTypeDescription="Create a new document." ma:contentTypeScope="" ma:versionID="ce720fe14de50f1acb2c0cff81c1459b">
  <xsd:schema xmlns:xsd="http://www.w3.org/2001/XMLSchema" xmlns:xs="http://www.w3.org/2001/XMLSchema" xmlns:p="http://schemas.microsoft.com/office/2006/metadata/properties" xmlns:ns2="bd0ae3da-9a2b-4c40-97fa-bcd1b84ef6b3" xmlns:ns3="284ad8fa-d6e5-4d7a-a9a7-5b1f5681b5bc" targetNamespace="http://schemas.microsoft.com/office/2006/metadata/properties" ma:root="true" ma:fieldsID="7ebcb7ee81b07c0952ea0cf2421c04aa" ns2:_="" ns3:_="">
    <xsd:import namespace="bd0ae3da-9a2b-4c40-97fa-bcd1b84ef6b3"/>
    <xsd:import namespace="284ad8fa-d6e5-4d7a-a9a7-5b1f5681b5b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ae3da-9a2b-4c40-97fa-bcd1b84ef6b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cf1b65f-4199-4722-9d95-3afe53bdb906}" ma:internalName="TaxCatchAll" ma:showField="CatchAllData" ma:web="bd0ae3da-9a2b-4c40-97fa-bcd1b84ef6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4ad8fa-d6e5-4d7a-a9a7-5b1f5681b5b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55bf5c1-7e67-4feb-9e9a-1178cfb083d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d0ae3da-9a2b-4c40-97fa-bcd1b84ef6b3">
      <UserInfo>
        <DisplayName>James Lonergan</DisplayName>
        <AccountId>16</AccountId>
        <AccountType/>
      </UserInfo>
    </SharedWithUsers>
    <lcf76f155ced4ddcb4097134ff3c332f xmlns="284ad8fa-d6e5-4d7a-a9a7-5b1f5681b5bc">
      <Terms xmlns="http://schemas.microsoft.com/office/infopath/2007/PartnerControls"/>
    </lcf76f155ced4ddcb4097134ff3c332f>
    <_Flow_SignoffStatus xmlns="284ad8fa-d6e5-4d7a-a9a7-5b1f5681b5bc" xsi:nil="true"/>
    <TaxCatchAll xmlns="bd0ae3da-9a2b-4c40-97fa-bcd1b84ef6b3" xsi:nil="true"/>
  </documentManagement>
</p:properties>
</file>

<file path=customXml/itemProps1.xml><?xml version="1.0" encoding="utf-8"?>
<ds:datastoreItem xmlns:ds="http://schemas.openxmlformats.org/officeDocument/2006/customXml" ds:itemID="{7FD606C0-0FC1-42DF-B1E8-F7A47291F0BB}">
  <ds:schemaRefs>
    <ds:schemaRef ds:uri="http://schemas.microsoft.com/sharepoint/v3/contenttype/forms"/>
  </ds:schemaRefs>
</ds:datastoreItem>
</file>

<file path=customXml/itemProps2.xml><?xml version="1.0" encoding="utf-8"?>
<ds:datastoreItem xmlns:ds="http://schemas.openxmlformats.org/officeDocument/2006/customXml" ds:itemID="{1CC7EE19-3D6C-493D-A792-BF7F219CE155}"/>
</file>

<file path=customXml/itemProps3.xml><?xml version="1.0" encoding="utf-8"?>
<ds:datastoreItem xmlns:ds="http://schemas.openxmlformats.org/officeDocument/2006/customXml" ds:itemID="{A65C57A8-29E2-41D3-83ED-5DA485791364}">
  <ds:schemaRefs>
    <ds:schemaRef ds:uri="aea7db9e-8549-4ada-b69b-e38e3430ed95"/>
    <ds:schemaRef ds:uri="bd0ae3da-9a2b-4c40-97fa-bcd1b84ef6b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17</Slides>
  <Notes>16</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APC Overview Presentation 2022</dc:title>
  <dc:creator>Ruth Comerford-Morris</dc:creator>
  <cp:revision>33</cp:revision>
  <dcterms:created xsi:type="dcterms:W3CDTF">2006-08-16T00:00:00Z</dcterms:created>
  <dcterms:modified xsi:type="dcterms:W3CDTF">2024-02-07T15:18:10Z</dcterms:modified>
  <dc:identifier>DAE1RZ0T4t8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0x0101005A994AAE737B9B44B76F2EA83C8DAD6A</vt:lpwstr>
  </property>
  <property fmtid="{D5CDD505-2E9C-101B-9397-08002B2CF9AE}" pid="3" name="MediaServiceImageTags">
    <vt:lpwstr/>
  </property>
</Properties>
</file>