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91" r:id="rId4"/>
  </p:sldMasterIdLst>
  <p:notesMasterIdLst>
    <p:notesMasterId r:id="rId19"/>
  </p:notesMasterIdLst>
  <p:handoutMasterIdLst>
    <p:handoutMasterId r:id="rId20"/>
  </p:handoutMasterIdLst>
  <p:sldIdLst>
    <p:sldId id="2076137138" r:id="rId5"/>
    <p:sldId id="2147469721" r:id="rId6"/>
    <p:sldId id="2147469728" r:id="rId7"/>
    <p:sldId id="2147469729" r:id="rId8"/>
    <p:sldId id="2076138152" r:id="rId9"/>
    <p:sldId id="2147469722" r:id="rId10"/>
    <p:sldId id="2147469732" r:id="rId11"/>
    <p:sldId id="2147469723" r:id="rId12"/>
    <p:sldId id="2147469709" r:id="rId13"/>
    <p:sldId id="2147469724" r:id="rId14"/>
    <p:sldId id="2147469719" r:id="rId15"/>
    <p:sldId id="2147469731" r:id="rId16"/>
    <p:sldId id="2147469718" r:id="rId17"/>
    <p:sldId id="2076138092" r:id="rId18"/>
  </p:sldIdLst>
  <p:sldSz cx="12192000" cy="6858000"/>
  <p:notesSz cx="6858000" cy="9144000"/>
  <p:defaultTextStyle>
    <a:defPPr>
      <a:defRPr lang="en-US"/>
    </a:defPPr>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7110E1-9B73-1F90-AB3C-B3D72F2C6D5F}" name="Cole, Jamie @ Dublin" initials="CJ@D" userId="S::Jamie.B.Cole@cbre.com::9bdc4665-9d5c-4f9a-9284-70313c516c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dlow, Tracy @ London" initials="LT@L" lastIdx="45" clrIdx="0">
    <p:extLst>
      <p:ext uri="{19B8F6BF-5375-455C-9EA6-DF929625EA0E}">
        <p15:presenceInfo xmlns:p15="http://schemas.microsoft.com/office/powerpoint/2012/main" userId="S::Tracy.Ludlow@cbre.com::d8bcfd94-253a-4cde-91d6-aa050b1854a6" providerId="AD"/>
      </p:ext>
    </p:extLst>
  </p:cmAuthor>
  <p:cmAuthor id="2" name="Morris, Ollie @ London" initials="MO@L" lastIdx="6" clrIdx="1">
    <p:extLst>
      <p:ext uri="{19B8F6BF-5375-455C-9EA6-DF929625EA0E}">
        <p15:presenceInfo xmlns:p15="http://schemas.microsoft.com/office/powerpoint/2012/main" userId="S::Ollie.Morris@cbre.com::853f7353-ca72-46e0-9616-f2681e2115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4A4"/>
    <a:srgbClr val="012A2D"/>
    <a:srgbClr val="538184"/>
    <a:srgbClr val="17E891"/>
    <a:srgbClr val="3F48CC"/>
    <a:srgbClr val="B6AFA9"/>
    <a:srgbClr val="FF3399"/>
    <a:srgbClr val="CAD1D3"/>
    <a:srgbClr val="C0D4C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51714" autoAdjust="0"/>
  </p:normalViewPr>
  <p:slideViewPr>
    <p:cSldViewPr snapToGrid="0">
      <p:cViewPr varScale="1">
        <p:scale>
          <a:sx n="45" d="100"/>
          <a:sy n="45" d="100"/>
        </p:scale>
        <p:origin x="1689"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B02E1-B362-4479-98CB-70506569DDC6}"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IE"/>
        </a:p>
      </dgm:t>
    </dgm:pt>
    <dgm:pt modelId="{4CA3F579-1213-4775-B62F-F8B79144DA13}">
      <dgm:prSet/>
      <dgm:spPr>
        <a:ln>
          <a:solidFill>
            <a:srgbClr val="17E88F"/>
          </a:solidFill>
        </a:ln>
      </dgm:spPr>
      <dgm:t>
        <a:bodyPr/>
        <a:lstStyle/>
        <a:p>
          <a:r>
            <a:rPr lang="en-IE" b="1"/>
            <a:t>Instruction</a:t>
          </a:r>
          <a:endParaRPr lang="en-IE"/>
        </a:p>
      </dgm:t>
    </dgm:pt>
    <dgm:pt modelId="{7966ED47-76A1-42D4-AA1E-80B852F9B66F}" type="parTrans" cxnId="{93E06F88-FDB5-4B27-BEC0-9A7111E95954}">
      <dgm:prSet/>
      <dgm:spPr/>
      <dgm:t>
        <a:bodyPr/>
        <a:lstStyle/>
        <a:p>
          <a:endParaRPr lang="en-IE"/>
        </a:p>
      </dgm:t>
    </dgm:pt>
    <dgm:pt modelId="{67D5C3C5-B399-4B7B-949E-6DDC49194E43}" type="sibTrans" cxnId="{93E06F88-FDB5-4B27-BEC0-9A7111E95954}">
      <dgm:prSet/>
      <dgm:spPr/>
      <dgm:t>
        <a:bodyPr/>
        <a:lstStyle/>
        <a:p>
          <a:endParaRPr lang="en-IE"/>
        </a:p>
      </dgm:t>
    </dgm:pt>
    <dgm:pt modelId="{B543AEBF-7783-4877-9EC0-2070D4DC76D2}">
      <dgm:prSet/>
      <dgm:spPr>
        <a:ln>
          <a:solidFill>
            <a:srgbClr val="17E88F">
              <a:alpha val="90000"/>
            </a:srgbClr>
          </a:solidFill>
        </a:ln>
      </dgm:spPr>
      <dgm:t>
        <a:bodyPr/>
        <a:lstStyle/>
        <a:p>
          <a:r>
            <a:rPr lang="en-IE"/>
            <a:t>Conflict check </a:t>
          </a:r>
        </a:p>
      </dgm:t>
    </dgm:pt>
    <dgm:pt modelId="{8ABF839D-849C-47CC-A462-E5495522D200}" type="parTrans" cxnId="{3CA27B82-F875-4BFE-A6E0-117288CF991B}">
      <dgm:prSet/>
      <dgm:spPr/>
      <dgm:t>
        <a:bodyPr/>
        <a:lstStyle/>
        <a:p>
          <a:endParaRPr lang="en-IE"/>
        </a:p>
      </dgm:t>
    </dgm:pt>
    <dgm:pt modelId="{31059CCB-5A48-4D0F-953A-29BE286BA89D}" type="sibTrans" cxnId="{3CA27B82-F875-4BFE-A6E0-117288CF991B}">
      <dgm:prSet/>
      <dgm:spPr/>
      <dgm:t>
        <a:bodyPr/>
        <a:lstStyle/>
        <a:p>
          <a:endParaRPr lang="en-IE"/>
        </a:p>
      </dgm:t>
    </dgm:pt>
    <dgm:pt modelId="{12CB0B54-A8A8-4110-89AA-A649140FAF2E}">
      <dgm:prSet/>
      <dgm:spPr>
        <a:ln>
          <a:solidFill>
            <a:srgbClr val="17E88F">
              <a:alpha val="90000"/>
            </a:srgbClr>
          </a:solidFill>
        </a:ln>
      </dgm:spPr>
      <dgm:t>
        <a:bodyPr/>
        <a:lstStyle/>
        <a:p>
          <a:r>
            <a:rPr lang="en-IE"/>
            <a:t>Agree a fee</a:t>
          </a:r>
        </a:p>
      </dgm:t>
    </dgm:pt>
    <dgm:pt modelId="{FCB48904-9085-4AEE-9765-4320E42F9414}" type="parTrans" cxnId="{E8C099CC-79A3-471D-B580-9743AC23224D}">
      <dgm:prSet/>
      <dgm:spPr/>
      <dgm:t>
        <a:bodyPr/>
        <a:lstStyle/>
        <a:p>
          <a:endParaRPr lang="en-IE"/>
        </a:p>
      </dgm:t>
    </dgm:pt>
    <dgm:pt modelId="{6832C93A-E9A7-4F93-980E-FD4575B83EFB}" type="sibTrans" cxnId="{E8C099CC-79A3-471D-B580-9743AC23224D}">
      <dgm:prSet/>
      <dgm:spPr/>
      <dgm:t>
        <a:bodyPr/>
        <a:lstStyle/>
        <a:p>
          <a:endParaRPr lang="en-IE"/>
        </a:p>
      </dgm:t>
    </dgm:pt>
    <dgm:pt modelId="{AB7B5ED0-3B87-493C-9E13-3CBBCECCFDDB}">
      <dgm:prSet/>
      <dgm:spPr>
        <a:ln>
          <a:solidFill>
            <a:srgbClr val="17E88F">
              <a:alpha val="90000"/>
            </a:srgbClr>
          </a:solidFill>
        </a:ln>
      </dgm:spPr>
      <dgm:t>
        <a:bodyPr/>
        <a:lstStyle/>
        <a:p>
          <a:r>
            <a:rPr lang="en-IE" dirty="0"/>
            <a:t>Signed letter of engagement</a:t>
          </a:r>
        </a:p>
      </dgm:t>
    </dgm:pt>
    <dgm:pt modelId="{DB136605-86E3-406B-B3FE-C96265BC4574}" type="parTrans" cxnId="{D1BCB6A5-A7CD-4175-AEA9-D1899793645B}">
      <dgm:prSet/>
      <dgm:spPr/>
      <dgm:t>
        <a:bodyPr/>
        <a:lstStyle/>
        <a:p>
          <a:endParaRPr lang="en-IE"/>
        </a:p>
      </dgm:t>
    </dgm:pt>
    <dgm:pt modelId="{8182C205-0AA3-41E0-858C-CE46A07E3FB9}" type="sibTrans" cxnId="{D1BCB6A5-A7CD-4175-AEA9-D1899793645B}">
      <dgm:prSet/>
      <dgm:spPr/>
      <dgm:t>
        <a:bodyPr/>
        <a:lstStyle/>
        <a:p>
          <a:endParaRPr lang="en-IE"/>
        </a:p>
      </dgm:t>
    </dgm:pt>
    <dgm:pt modelId="{3A438AB7-E337-496A-B79C-1F0CAADD15EC}">
      <dgm:prSet/>
      <dgm:spPr>
        <a:ln>
          <a:solidFill>
            <a:srgbClr val="17E88F">
              <a:alpha val="90000"/>
            </a:srgbClr>
          </a:solidFill>
        </a:ln>
      </dgm:spPr>
      <dgm:t>
        <a:bodyPr/>
        <a:lstStyle/>
        <a:p>
          <a:r>
            <a:rPr lang="en-IE"/>
            <a:t>Request all lease documents   </a:t>
          </a:r>
        </a:p>
      </dgm:t>
    </dgm:pt>
    <dgm:pt modelId="{CF498A3A-4CB2-4F28-AB3D-7EB59BDC5C8C}" type="parTrans" cxnId="{A6DF8E3D-000F-4CAE-B37C-84BFA21FFFC7}">
      <dgm:prSet/>
      <dgm:spPr/>
      <dgm:t>
        <a:bodyPr/>
        <a:lstStyle/>
        <a:p>
          <a:endParaRPr lang="en-IE"/>
        </a:p>
      </dgm:t>
    </dgm:pt>
    <dgm:pt modelId="{96062295-7D86-4212-8FD2-F018D43D54F4}" type="sibTrans" cxnId="{A6DF8E3D-000F-4CAE-B37C-84BFA21FFFC7}">
      <dgm:prSet/>
      <dgm:spPr/>
      <dgm:t>
        <a:bodyPr/>
        <a:lstStyle/>
        <a:p>
          <a:endParaRPr lang="en-IE"/>
        </a:p>
      </dgm:t>
    </dgm:pt>
    <dgm:pt modelId="{909FC0F8-32F2-4632-BB5E-890517FB6A18}" type="pres">
      <dgm:prSet presAssocID="{31DB02E1-B362-4479-98CB-70506569DDC6}" presName="Name0" presStyleCnt="0">
        <dgm:presLayoutVars>
          <dgm:dir/>
          <dgm:animLvl val="lvl"/>
          <dgm:resizeHandles val="exact"/>
        </dgm:presLayoutVars>
      </dgm:prSet>
      <dgm:spPr/>
    </dgm:pt>
    <dgm:pt modelId="{F7C1238B-0FBF-4A51-9FA8-85E031DE9A01}" type="pres">
      <dgm:prSet presAssocID="{4CA3F579-1213-4775-B62F-F8B79144DA13}" presName="composite" presStyleCnt="0"/>
      <dgm:spPr/>
    </dgm:pt>
    <dgm:pt modelId="{21321505-09B0-40C5-BF38-A0BA624FCA71}" type="pres">
      <dgm:prSet presAssocID="{4CA3F579-1213-4775-B62F-F8B79144DA13}" presName="parTx" presStyleLbl="alignNode1" presStyleIdx="0" presStyleCnt="1">
        <dgm:presLayoutVars>
          <dgm:chMax val="0"/>
          <dgm:chPref val="0"/>
          <dgm:bulletEnabled val="1"/>
        </dgm:presLayoutVars>
      </dgm:prSet>
      <dgm:spPr/>
    </dgm:pt>
    <dgm:pt modelId="{44D8B842-274B-4BDF-B66E-9BE328A95616}" type="pres">
      <dgm:prSet presAssocID="{4CA3F579-1213-4775-B62F-F8B79144DA13}" presName="desTx" presStyleLbl="alignAccFollowNode1" presStyleIdx="0" presStyleCnt="1">
        <dgm:presLayoutVars>
          <dgm:bulletEnabled val="1"/>
        </dgm:presLayoutVars>
      </dgm:prSet>
      <dgm:spPr/>
    </dgm:pt>
  </dgm:ptLst>
  <dgm:cxnLst>
    <dgm:cxn modelId="{313BC013-ED6D-49C0-BF2A-D4204D46095A}" type="presOf" srcId="{12CB0B54-A8A8-4110-89AA-A649140FAF2E}" destId="{44D8B842-274B-4BDF-B66E-9BE328A95616}" srcOrd="0" destOrd="1" presId="urn:microsoft.com/office/officeart/2005/8/layout/hList1"/>
    <dgm:cxn modelId="{1FAF631F-D4DD-45DE-8155-CF0B8A8D3077}" type="presOf" srcId="{B543AEBF-7783-4877-9EC0-2070D4DC76D2}" destId="{44D8B842-274B-4BDF-B66E-9BE328A95616}" srcOrd="0" destOrd="0" presId="urn:microsoft.com/office/officeart/2005/8/layout/hList1"/>
    <dgm:cxn modelId="{2C9AB823-F684-4B5A-A137-9158942C9FE5}" type="presOf" srcId="{AB7B5ED0-3B87-493C-9E13-3CBBCECCFDDB}" destId="{44D8B842-274B-4BDF-B66E-9BE328A95616}" srcOrd="0" destOrd="2" presId="urn:microsoft.com/office/officeart/2005/8/layout/hList1"/>
    <dgm:cxn modelId="{A6DF8E3D-000F-4CAE-B37C-84BFA21FFFC7}" srcId="{4CA3F579-1213-4775-B62F-F8B79144DA13}" destId="{3A438AB7-E337-496A-B79C-1F0CAADD15EC}" srcOrd="3" destOrd="0" parTransId="{CF498A3A-4CB2-4F28-AB3D-7EB59BDC5C8C}" sibTransId="{96062295-7D86-4212-8FD2-F018D43D54F4}"/>
    <dgm:cxn modelId="{79655F65-78B2-41B7-881E-B3FCCF5604FA}" type="presOf" srcId="{31DB02E1-B362-4479-98CB-70506569DDC6}" destId="{909FC0F8-32F2-4632-BB5E-890517FB6A18}" srcOrd="0" destOrd="0" presId="urn:microsoft.com/office/officeart/2005/8/layout/hList1"/>
    <dgm:cxn modelId="{3CA27B82-F875-4BFE-A6E0-117288CF991B}" srcId="{4CA3F579-1213-4775-B62F-F8B79144DA13}" destId="{B543AEBF-7783-4877-9EC0-2070D4DC76D2}" srcOrd="0" destOrd="0" parTransId="{8ABF839D-849C-47CC-A462-E5495522D200}" sibTransId="{31059CCB-5A48-4D0F-953A-29BE286BA89D}"/>
    <dgm:cxn modelId="{93E06F88-FDB5-4B27-BEC0-9A7111E95954}" srcId="{31DB02E1-B362-4479-98CB-70506569DDC6}" destId="{4CA3F579-1213-4775-B62F-F8B79144DA13}" srcOrd="0" destOrd="0" parTransId="{7966ED47-76A1-42D4-AA1E-80B852F9B66F}" sibTransId="{67D5C3C5-B399-4B7B-949E-6DDC49194E43}"/>
    <dgm:cxn modelId="{D1BCB6A5-A7CD-4175-AEA9-D1899793645B}" srcId="{4CA3F579-1213-4775-B62F-F8B79144DA13}" destId="{AB7B5ED0-3B87-493C-9E13-3CBBCECCFDDB}" srcOrd="2" destOrd="0" parTransId="{DB136605-86E3-406B-B3FE-C96265BC4574}" sibTransId="{8182C205-0AA3-41E0-858C-CE46A07E3FB9}"/>
    <dgm:cxn modelId="{F8DFD5AC-7798-4AE5-83C9-F9020618DA07}" type="presOf" srcId="{3A438AB7-E337-496A-B79C-1F0CAADD15EC}" destId="{44D8B842-274B-4BDF-B66E-9BE328A95616}" srcOrd="0" destOrd="3" presId="urn:microsoft.com/office/officeart/2005/8/layout/hList1"/>
    <dgm:cxn modelId="{E8C099CC-79A3-471D-B580-9743AC23224D}" srcId="{4CA3F579-1213-4775-B62F-F8B79144DA13}" destId="{12CB0B54-A8A8-4110-89AA-A649140FAF2E}" srcOrd="1" destOrd="0" parTransId="{FCB48904-9085-4AEE-9765-4320E42F9414}" sibTransId="{6832C93A-E9A7-4F93-980E-FD4575B83EFB}"/>
    <dgm:cxn modelId="{55F148E1-18EE-4C0C-A27A-AD88F41B610D}" type="presOf" srcId="{4CA3F579-1213-4775-B62F-F8B79144DA13}" destId="{21321505-09B0-40C5-BF38-A0BA624FCA71}" srcOrd="0" destOrd="0" presId="urn:microsoft.com/office/officeart/2005/8/layout/hList1"/>
    <dgm:cxn modelId="{FFBA8381-2F00-4C63-8570-9ED537C8A8C1}" type="presParOf" srcId="{909FC0F8-32F2-4632-BB5E-890517FB6A18}" destId="{F7C1238B-0FBF-4A51-9FA8-85E031DE9A01}" srcOrd="0" destOrd="0" presId="urn:microsoft.com/office/officeart/2005/8/layout/hList1"/>
    <dgm:cxn modelId="{F25B8F71-C769-4463-9CF0-45E49498A9E3}" type="presParOf" srcId="{F7C1238B-0FBF-4A51-9FA8-85E031DE9A01}" destId="{21321505-09B0-40C5-BF38-A0BA624FCA71}" srcOrd="0" destOrd="0" presId="urn:microsoft.com/office/officeart/2005/8/layout/hList1"/>
    <dgm:cxn modelId="{EDA13DC6-AD85-4CEE-827C-9B6FA9B9772F}" type="presParOf" srcId="{F7C1238B-0FBF-4A51-9FA8-85E031DE9A01}" destId="{44D8B842-274B-4BDF-B66E-9BE328A95616}" srcOrd="1" destOrd="0" presId="urn:microsoft.com/office/officeart/2005/8/layout/h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618F7F-0ACC-4863-8450-3DACC4BB9516}"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IE"/>
        </a:p>
      </dgm:t>
    </dgm:pt>
    <dgm:pt modelId="{5B93AF2D-1AA8-4299-8F14-F2F41F651079}">
      <dgm:prSet/>
      <dgm:spPr>
        <a:ln>
          <a:solidFill>
            <a:srgbClr val="17E88F"/>
          </a:solidFill>
        </a:ln>
      </dgm:spPr>
      <dgm:t>
        <a:bodyPr/>
        <a:lstStyle/>
        <a:p>
          <a:r>
            <a:rPr lang="en-IE" b="1"/>
            <a:t>Advice</a:t>
          </a:r>
          <a:endParaRPr lang="en-IE"/>
        </a:p>
      </dgm:t>
    </dgm:pt>
    <dgm:pt modelId="{9466E437-A940-41A2-8C19-DAFC08A48E8C}" type="parTrans" cxnId="{6E23B60D-5615-4B6C-9DC7-3BB9399198B4}">
      <dgm:prSet/>
      <dgm:spPr/>
      <dgm:t>
        <a:bodyPr/>
        <a:lstStyle/>
        <a:p>
          <a:endParaRPr lang="en-IE"/>
        </a:p>
      </dgm:t>
    </dgm:pt>
    <dgm:pt modelId="{F4F68121-5245-4A65-836D-A3865EDB84A2}" type="sibTrans" cxnId="{6E23B60D-5615-4B6C-9DC7-3BB9399198B4}">
      <dgm:prSet/>
      <dgm:spPr/>
      <dgm:t>
        <a:bodyPr/>
        <a:lstStyle/>
        <a:p>
          <a:endParaRPr lang="en-IE"/>
        </a:p>
      </dgm:t>
    </dgm:pt>
    <dgm:pt modelId="{DE6BDE5A-72AF-48BE-A207-6BD3EAC44E73}">
      <dgm:prSet/>
      <dgm:spPr/>
      <dgm:t>
        <a:bodyPr/>
        <a:lstStyle/>
        <a:p>
          <a:r>
            <a:rPr lang="en-IE"/>
            <a:t>Carry out your due diligence </a:t>
          </a:r>
        </a:p>
      </dgm:t>
    </dgm:pt>
    <dgm:pt modelId="{2EB0CAD8-75F6-4486-8ADE-004DF92D8929}" type="parTrans" cxnId="{974B4E7A-8381-42C1-A782-EDFB2AD204E7}">
      <dgm:prSet/>
      <dgm:spPr/>
      <dgm:t>
        <a:bodyPr/>
        <a:lstStyle/>
        <a:p>
          <a:endParaRPr lang="en-IE"/>
        </a:p>
      </dgm:t>
    </dgm:pt>
    <dgm:pt modelId="{4E9E661D-A373-480A-8786-49A9C31BE96B}" type="sibTrans" cxnId="{974B4E7A-8381-42C1-A782-EDFB2AD204E7}">
      <dgm:prSet/>
      <dgm:spPr/>
      <dgm:t>
        <a:bodyPr/>
        <a:lstStyle/>
        <a:p>
          <a:endParaRPr lang="en-IE"/>
        </a:p>
      </dgm:t>
    </dgm:pt>
    <dgm:pt modelId="{E77649DA-913A-493D-B5C5-2149EABD77D1}">
      <dgm:prSet/>
      <dgm:spPr/>
      <dgm:t>
        <a:bodyPr/>
        <a:lstStyle/>
        <a:p>
          <a:r>
            <a:rPr lang="en-IE" dirty="0"/>
            <a:t>Review lease documents</a:t>
          </a:r>
        </a:p>
      </dgm:t>
    </dgm:pt>
    <dgm:pt modelId="{7741B64F-601D-4868-94B1-EBF5E3373C6E}" type="parTrans" cxnId="{B8D9C7E2-8B32-4DAD-AE06-499BFDE85EE3}">
      <dgm:prSet/>
      <dgm:spPr/>
      <dgm:t>
        <a:bodyPr/>
        <a:lstStyle/>
        <a:p>
          <a:endParaRPr lang="en-IE"/>
        </a:p>
      </dgm:t>
    </dgm:pt>
    <dgm:pt modelId="{2ABCF811-3CF7-47E8-ACF0-8C5DDC6BF45B}" type="sibTrans" cxnId="{B8D9C7E2-8B32-4DAD-AE06-499BFDE85EE3}">
      <dgm:prSet/>
      <dgm:spPr/>
      <dgm:t>
        <a:bodyPr/>
        <a:lstStyle/>
        <a:p>
          <a:endParaRPr lang="en-IE"/>
        </a:p>
      </dgm:t>
    </dgm:pt>
    <dgm:pt modelId="{6C7B91CC-4CE4-4CAA-A3D3-6E3DFC1E441F}">
      <dgm:prSet/>
      <dgm:spPr/>
      <dgm:t>
        <a:bodyPr/>
        <a:lstStyle/>
        <a:p>
          <a:r>
            <a:rPr lang="en-IE"/>
            <a:t>Inspect the property </a:t>
          </a:r>
        </a:p>
      </dgm:t>
    </dgm:pt>
    <dgm:pt modelId="{4474A064-E9B9-4BE4-9D88-FDBE83E97C62}" type="parTrans" cxnId="{165C5AA2-173B-4684-BCCA-F4955768A9C6}">
      <dgm:prSet/>
      <dgm:spPr/>
      <dgm:t>
        <a:bodyPr/>
        <a:lstStyle/>
        <a:p>
          <a:endParaRPr lang="en-IE"/>
        </a:p>
      </dgm:t>
    </dgm:pt>
    <dgm:pt modelId="{649081F0-655D-437B-A497-F491C2DBEE81}" type="sibTrans" cxnId="{165C5AA2-173B-4684-BCCA-F4955768A9C6}">
      <dgm:prSet/>
      <dgm:spPr/>
      <dgm:t>
        <a:bodyPr/>
        <a:lstStyle/>
        <a:p>
          <a:endParaRPr lang="en-IE"/>
        </a:p>
      </dgm:t>
    </dgm:pt>
    <dgm:pt modelId="{724F5653-5836-4AF8-B048-743EC828B2E3}">
      <dgm:prSet/>
      <dgm:spPr/>
      <dgm:t>
        <a:bodyPr/>
        <a:lstStyle/>
        <a:p>
          <a:r>
            <a:rPr lang="en-IE"/>
            <a:t>Provide advice to your client based on your findings</a:t>
          </a:r>
        </a:p>
      </dgm:t>
    </dgm:pt>
    <dgm:pt modelId="{1DD05B8F-7DF2-4549-B8FC-9F394AA59216}" type="parTrans" cxnId="{49880828-A603-4528-B38E-A11250E4B635}">
      <dgm:prSet/>
      <dgm:spPr/>
      <dgm:t>
        <a:bodyPr/>
        <a:lstStyle/>
        <a:p>
          <a:endParaRPr lang="en-IE"/>
        </a:p>
      </dgm:t>
    </dgm:pt>
    <dgm:pt modelId="{B3D297FA-2103-4869-AE6F-F4F71E27097A}" type="sibTrans" cxnId="{49880828-A603-4528-B38E-A11250E4B635}">
      <dgm:prSet/>
      <dgm:spPr/>
      <dgm:t>
        <a:bodyPr/>
        <a:lstStyle/>
        <a:p>
          <a:endParaRPr lang="en-IE"/>
        </a:p>
      </dgm:t>
    </dgm:pt>
    <dgm:pt modelId="{3D68E58D-C822-4FC9-ADF4-0504307D8E95}" type="pres">
      <dgm:prSet presAssocID="{E1618F7F-0ACC-4863-8450-3DACC4BB9516}" presName="Name0" presStyleCnt="0">
        <dgm:presLayoutVars>
          <dgm:dir/>
          <dgm:animLvl val="lvl"/>
          <dgm:resizeHandles val="exact"/>
        </dgm:presLayoutVars>
      </dgm:prSet>
      <dgm:spPr/>
    </dgm:pt>
    <dgm:pt modelId="{69145631-4F82-4EFD-BD8D-DC313159AE9E}" type="pres">
      <dgm:prSet presAssocID="{5B93AF2D-1AA8-4299-8F14-F2F41F651079}" presName="composite" presStyleCnt="0"/>
      <dgm:spPr/>
    </dgm:pt>
    <dgm:pt modelId="{D1CF2B75-86DD-43A0-BFCF-F45FCA2B9075}" type="pres">
      <dgm:prSet presAssocID="{5B93AF2D-1AA8-4299-8F14-F2F41F651079}" presName="parTx" presStyleLbl="alignNode1" presStyleIdx="0" presStyleCnt="1">
        <dgm:presLayoutVars>
          <dgm:chMax val="0"/>
          <dgm:chPref val="0"/>
          <dgm:bulletEnabled val="1"/>
        </dgm:presLayoutVars>
      </dgm:prSet>
      <dgm:spPr/>
    </dgm:pt>
    <dgm:pt modelId="{D36145FB-CBBC-4081-8BA9-CFCE530B6F44}" type="pres">
      <dgm:prSet presAssocID="{5B93AF2D-1AA8-4299-8F14-F2F41F651079}" presName="desTx" presStyleLbl="alignAccFollowNode1" presStyleIdx="0" presStyleCnt="1">
        <dgm:presLayoutVars>
          <dgm:bulletEnabled val="1"/>
        </dgm:presLayoutVars>
      </dgm:prSet>
      <dgm:spPr/>
    </dgm:pt>
  </dgm:ptLst>
  <dgm:cxnLst>
    <dgm:cxn modelId="{6E23B60D-5615-4B6C-9DC7-3BB9399198B4}" srcId="{E1618F7F-0ACC-4863-8450-3DACC4BB9516}" destId="{5B93AF2D-1AA8-4299-8F14-F2F41F651079}" srcOrd="0" destOrd="0" parTransId="{9466E437-A940-41A2-8C19-DAFC08A48E8C}" sibTransId="{F4F68121-5245-4A65-836D-A3865EDB84A2}"/>
    <dgm:cxn modelId="{1749A217-EA18-4C80-B033-A4BB62A30744}" type="presOf" srcId="{6C7B91CC-4CE4-4CAA-A3D3-6E3DFC1E441F}" destId="{D36145FB-CBBC-4081-8BA9-CFCE530B6F44}" srcOrd="0" destOrd="2" presId="urn:microsoft.com/office/officeart/2005/8/layout/hList1"/>
    <dgm:cxn modelId="{49880828-A603-4528-B38E-A11250E4B635}" srcId="{5B93AF2D-1AA8-4299-8F14-F2F41F651079}" destId="{724F5653-5836-4AF8-B048-743EC828B2E3}" srcOrd="3" destOrd="0" parTransId="{1DD05B8F-7DF2-4549-B8FC-9F394AA59216}" sibTransId="{B3D297FA-2103-4869-AE6F-F4F71E27097A}"/>
    <dgm:cxn modelId="{28AF805C-24DE-44DE-95FF-BC77EBF39452}" type="presOf" srcId="{DE6BDE5A-72AF-48BE-A207-6BD3EAC44E73}" destId="{D36145FB-CBBC-4081-8BA9-CFCE530B6F44}" srcOrd="0" destOrd="0" presId="urn:microsoft.com/office/officeart/2005/8/layout/hList1"/>
    <dgm:cxn modelId="{979DC14C-A3DF-43D8-9E38-2F6A6E935682}" type="presOf" srcId="{5B93AF2D-1AA8-4299-8F14-F2F41F651079}" destId="{D1CF2B75-86DD-43A0-BFCF-F45FCA2B9075}" srcOrd="0" destOrd="0" presId="urn:microsoft.com/office/officeart/2005/8/layout/hList1"/>
    <dgm:cxn modelId="{E81A364E-5739-4AAA-863A-9D62BED7DB57}" type="presOf" srcId="{E77649DA-913A-493D-B5C5-2149EABD77D1}" destId="{D36145FB-CBBC-4081-8BA9-CFCE530B6F44}" srcOrd="0" destOrd="1" presId="urn:microsoft.com/office/officeart/2005/8/layout/hList1"/>
    <dgm:cxn modelId="{90441F52-FD06-4F5F-8F90-9263FE191019}" type="presOf" srcId="{724F5653-5836-4AF8-B048-743EC828B2E3}" destId="{D36145FB-CBBC-4081-8BA9-CFCE530B6F44}" srcOrd="0" destOrd="3" presId="urn:microsoft.com/office/officeart/2005/8/layout/hList1"/>
    <dgm:cxn modelId="{974B4E7A-8381-42C1-A782-EDFB2AD204E7}" srcId="{5B93AF2D-1AA8-4299-8F14-F2F41F651079}" destId="{DE6BDE5A-72AF-48BE-A207-6BD3EAC44E73}" srcOrd="0" destOrd="0" parTransId="{2EB0CAD8-75F6-4486-8ADE-004DF92D8929}" sibTransId="{4E9E661D-A373-480A-8786-49A9C31BE96B}"/>
    <dgm:cxn modelId="{165C5AA2-173B-4684-BCCA-F4955768A9C6}" srcId="{5B93AF2D-1AA8-4299-8F14-F2F41F651079}" destId="{6C7B91CC-4CE4-4CAA-A3D3-6E3DFC1E441F}" srcOrd="2" destOrd="0" parTransId="{4474A064-E9B9-4BE4-9D88-FDBE83E97C62}" sibTransId="{649081F0-655D-437B-A497-F491C2DBEE81}"/>
    <dgm:cxn modelId="{37F003D6-348D-494E-ADF6-CC80D68E6D06}" type="presOf" srcId="{E1618F7F-0ACC-4863-8450-3DACC4BB9516}" destId="{3D68E58D-C822-4FC9-ADF4-0504307D8E95}" srcOrd="0" destOrd="0" presId="urn:microsoft.com/office/officeart/2005/8/layout/hList1"/>
    <dgm:cxn modelId="{B8D9C7E2-8B32-4DAD-AE06-499BFDE85EE3}" srcId="{5B93AF2D-1AA8-4299-8F14-F2F41F651079}" destId="{E77649DA-913A-493D-B5C5-2149EABD77D1}" srcOrd="1" destOrd="0" parTransId="{7741B64F-601D-4868-94B1-EBF5E3373C6E}" sibTransId="{2ABCF811-3CF7-47E8-ACF0-8C5DDC6BF45B}"/>
    <dgm:cxn modelId="{DF28DEB2-5FFC-4841-973A-9965FA034D31}" type="presParOf" srcId="{3D68E58D-C822-4FC9-ADF4-0504307D8E95}" destId="{69145631-4F82-4EFD-BD8D-DC313159AE9E}" srcOrd="0" destOrd="0" presId="urn:microsoft.com/office/officeart/2005/8/layout/hList1"/>
    <dgm:cxn modelId="{969BA073-BBB6-4442-B0DE-72AD46EC1AD9}" type="presParOf" srcId="{69145631-4F82-4EFD-BD8D-DC313159AE9E}" destId="{D1CF2B75-86DD-43A0-BFCF-F45FCA2B9075}" srcOrd="0" destOrd="0" presId="urn:microsoft.com/office/officeart/2005/8/layout/hList1"/>
    <dgm:cxn modelId="{9BB6E320-78B1-42D4-9C48-0FCD052714B2}" type="presParOf" srcId="{69145631-4F82-4EFD-BD8D-DC313159AE9E}" destId="{D36145FB-CBBC-4081-8BA9-CFCE530B6F44}" srcOrd="1" destOrd="0" presId="urn:microsoft.com/office/officeart/2005/8/layout/h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321505-09B0-40C5-BF38-A0BA624FCA71}">
      <dsp:nvSpPr>
        <dsp:cNvPr id="0" name=""/>
        <dsp:cNvSpPr/>
      </dsp:nvSpPr>
      <dsp:spPr>
        <a:xfrm>
          <a:off x="0" y="950"/>
          <a:ext cx="3063007" cy="40320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rgbClr val="17E88F"/>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IE" sz="1400" b="1" kern="1200"/>
            <a:t>Instruction</a:t>
          </a:r>
          <a:endParaRPr lang="en-IE" sz="1400" kern="1200"/>
        </a:p>
      </dsp:txBody>
      <dsp:txXfrm>
        <a:off x="0" y="950"/>
        <a:ext cx="3063007" cy="403200"/>
      </dsp:txXfrm>
    </dsp:sp>
    <dsp:sp modelId="{44D8B842-274B-4BDF-B66E-9BE328A95616}">
      <dsp:nvSpPr>
        <dsp:cNvPr id="0" name=""/>
        <dsp:cNvSpPr/>
      </dsp:nvSpPr>
      <dsp:spPr>
        <a:xfrm>
          <a:off x="0" y="404150"/>
          <a:ext cx="3063007" cy="979965"/>
        </a:xfrm>
        <a:prstGeom prst="rect">
          <a:avLst/>
        </a:prstGeom>
        <a:solidFill>
          <a:schemeClr val="accent6">
            <a:alpha val="90000"/>
            <a:tint val="40000"/>
            <a:hueOff val="0"/>
            <a:satOff val="0"/>
            <a:lumOff val="0"/>
            <a:alphaOff val="0"/>
          </a:schemeClr>
        </a:solidFill>
        <a:ln w="9525" cap="flat" cmpd="sng" algn="ctr">
          <a:solidFill>
            <a:srgbClr val="17E88F">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IE" sz="1400" kern="1200"/>
            <a:t>Conflict check </a:t>
          </a:r>
        </a:p>
        <a:p>
          <a:pPr marL="114300" lvl="1" indent="-114300" algn="l" defTabSz="622300">
            <a:lnSpc>
              <a:spcPct val="90000"/>
            </a:lnSpc>
            <a:spcBef>
              <a:spcPct val="0"/>
            </a:spcBef>
            <a:spcAft>
              <a:spcPct val="15000"/>
            </a:spcAft>
            <a:buChar char="•"/>
          </a:pPr>
          <a:r>
            <a:rPr lang="en-IE" sz="1400" kern="1200"/>
            <a:t>Agree a fee</a:t>
          </a:r>
        </a:p>
        <a:p>
          <a:pPr marL="114300" lvl="1" indent="-114300" algn="l" defTabSz="622300">
            <a:lnSpc>
              <a:spcPct val="90000"/>
            </a:lnSpc>
            <a:spcBef>
              <a:spcPct val="0"/>
            </a:spcBef>
            <a:spcAft>
              <a:spcPct val="15000"/>
            </a:spcAft>
            <a:buChar char="•"/>
          </a:pPr>
          <a:r>
            <a:rPr lang="en-IE" sz="1400" kern="1200" dirty="0"/>
            <a:t>Signed letter of engagement</a:t>
          </a:r>
        </a:p>
        <a:p>
          <a:pPr marL="114300" lvl="1" indent="-114300" algn="l" defTabSz="622300">
            <a:lnSpc>
              <a:spcPct val="90000"/>
            </a:lnSpc>
            <a:spcBef>
              <a:spcPct val="0"/>
            </a:spcBef>
            <a:spcAft>
              <a:spcPct val="15000"/>
            </a:spcAft>
            <a:buChar char="•"/>
          </a:pPr>
          <a:r>
            <a:rPr lang="en-IE" sz="1400" kern="1200"/>
            <a:t>Request all lease documents   </a:t>
          </a:r>
        </a:p>
      </dsp:txBody>
      <dsp:txXfrm>
        <a:off x="0" y="404150"/>
        <a:ext cx="3063007" cy="979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F2B75-86DD-43A0-BFCF-F45FCA2B9075}">
      <dsp:nvSpPr>
        <dsp:cNvPr id="0" name=""/>
        <dsp:cNvSpPr/>
      </dsp:nvSpPr>
      <dsp:spPr>
        <a:xfrm>
          <a:off x="0" y="950"/>
          <a:ext cx="4527917" cy="40320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rgbClr val="17E88F"/>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IE" sz="1400" b="1" kern="1200"/>
            <a:t>Advice</a:t>
          </a:r>
          <a:endParaRPr lang="en-IE" sz="1400" kern="1200"/>
        </a:p>
      </dsp:txBody>
      <dsp:txXfrm>
        <a:off x="0" y="950"/>
        <a:ext cx="4527917" cy="403200"/>
      </dsp:txXfrm>
    </dsp:sp>
    <dsp:sp modelId="{D36145FB-CBBC-4081-8BA9-CFCE530B6F44}">
      <dsp:nvSpPr>
        <dsp:cNvPr id="0" name=""/>
        <dsp:cNvSpPr/>
      </dsp:nvSpPr>
      <dsp:spPr>
        <a:xfrm>
          <a:off x="0" y="404150"/>
          <a:ext cx="4527917" cy="979965"/>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IE" sz="1400" kern="1200"/>
            <a:t>Carry out your due diligence </a:t>
          </a:r>
        </a:p>
        <a:p>
          <a:pPr marL="114300" lvl="1" indent="-114300" algn="l" defTabSz="622300">
            <a:lnSpc>
              <a:spcPct val="90000"/>
            </a:lnSpc>
            <a:spcBef>
              <a:spcPct val="0"/>
            </a:spcBef>
            <a:spcAft>
              <a:spcPct val="15000"/>
            </a:spcAft>
            <a:buChar char="•"/>
          </a:pPr>
          <a:r>
            <a:rPr lang="en-IE" sz="1400" kern="1200" dirty="0"/>
            <a:t>Review lease documents</a:t>
          </a:r>
        </a:p>
        <a:p>
          <a:pPr marL="114300" lvl="1" indent="-114300" algn="l" defTabSz="622300">
            <a:lnSpc>
              <a:spcPct val="90000"/>
            </a:lnSpc>
            <a:spcBef>
              <a:spcPct val="0"/>
            </a:spcBef>
            <a:spcAft>
              <a:spcPct val="15000"/>
            </a:spcAft>
            <a:buChar char="•"/>
          </a:pPr>
          <a:r>
            <a:rPr lang="en-IE" sz="1400" kern="1200"/>
            <a:t>Inspect the property </a:t>
          </a:r>
        </a:p>
        <a:p>
          <a:pPr marL="114300" lvl="1" indent="-114300" algn="l" defTabSz="622300">
            <a:lnSpc>
              <a:spcPct val="90000"/>
            </a:lnSpc>
            <a:spcBef>
              <a:spcPct val="0"/>
            </a:spcBef>
            <a:spcAft>
              <a:spcPct val="15000"/>
            </a:spcAft>
            <a:buChar char="•"/>
          </a:pPr>
          <a:r>
            <a:rPr lang="en-IE" sz="1400" kern="1200"/>
            <a:t>Provide advice to your client based on your findings</a:t>
          </a:r>
        </a:p>
      </dsp:txBody>
      <dsp:txXfrm>
        <a:off x="0" y="404150"/>
        <a:ext cx="4527917" cy="9799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A2315A-1C2B-4732-A0BF-4A37C6D596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336F14-3011-4082-8B69-B42332FF9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ACECD0-B1DD-408B-AA41-431BF682FBE4}" type="datetimeFigureOut">
              <a:rPr lang="en-GB" smtClean="0"/>
              <a:t>19/03/2024</a:t>
            </a:fld>
            <a:endParaRPr lang="en-GB"/>
          </a:p>
        </p:txBody>
      </p:sp>
      <p:sp>
        <p:nvSpPr>
          <p:cNvPr id="4" name="Footer Placeholder 3">
            <a:extLst>
              <a:ext uri="{FF2B5EF4-FFF2-40B4-BE49-F238E27FC236}">
                <a16:creationId xmlns:a16="http://schemas.microsoft.com/office/drawing/2014/main" id="{360C4552-6946-4AD3-91B9-C1469C1BAF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CFD987E-52AD-4AC4-9B8E-6B516CFBBA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91D475-80AD-4D36-BEB1-9E0CA5625733}" type="slidenum">
              <a:rPr lang="en-GB" smtClean="0"/>
              <a:t>‹#›</a:t>
            </a:fld>
            <a:endParaRPr lang="en-GB"/>
          </a:p>
        </p:txBody>
      </p:sp>
    </p:spTree>
    <p:extLst>
      <p:ext uri="{BB962C8B-B14F-4D97-AF65-F5344CB8AC3E}">
        <p14:creationId xmlns:p14="http://schemas.microsoft.com/office/powerpoint/2010/main" val="3002124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5C41C-6714-4709-9DD0-287337DCF44F}"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7CBEC-3BA9-408E-897B-DC62741FD035}" type="slidenum">
              <a:rPr lang="en-GB" smtClean="0"/>
              <a:t>‹#›</a:t>
            </a:fld>
            <a:endParaRPr lang="en-GB"/>
          </a:p>
        </p:txBody>
      </p:sp>
    </p:spTree>
    <p:extLst>
      <p:ext uri="{BB962C8B-B14F-4D97-AF65-F5344CB8AC3E}">
        <p14:creationId xmlns:p14="http://schemas.microsoft.com/office/powerpoint/2010/main" val="181092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fontAlgn="ctr">
              <a:spcBef>
                <a:spcPts val="0"/>
              </a:spcBef>
              <a:spcAft>
                <a:spcPts val="0"/>
              </a:spcAft>
              <a:buFont typeface="+mj-lt"/>
              <a:buNone/>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27CBEC-3BA9-408E-897B-DC62741FD035}" type="slidenum">
              <a:rPr lang="en-GB" smtClean="0"/>
              <a:t>1</a:t>
            </a:fld>
            <a:endParaRPr lang="en-GB"/>
          </a:p>
        </p:txBody>
      </p:sp>
    </p:spTree>
    <p:extLst>
      <p:ext uri="{BB962C8B-B14F-4D97-AF65-F5344CB8AC3E}">
        <p14:creationId xmlns:p14="http://schemas.microsoft.com/office/powerpoint/2010/main" val="9182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10</a:t>
            </a:fld>
            <a:endParaRPr lang="en-GB"/>
          </a:p>
        </p:txBody>
      </p:sp>
    </p:spTree>
    <p:extLst>
      <p:ext uri="{BB962C8B-B14F-4D97-AF65-F5344CB8AC3E}">
        <p14:creationId xmlns:p14="http://schemas.microsoft.com/office/powerpoint/2010/main" val="323496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A27CBEC-3BA9-408E-897B-DC62741FD035}" type="slidenum">
              <a:rPr lang="en-GB" smtClean="0"/>
              <a:t>11</a:t>
            </a:fld>
            <a:endParaRPr lang="en-GB"/>
          </a:p>
        </p:txBody>
      </p:sp>
    </p:spTree>
    <p:extLst>
      <p:ext uri="{BB962C8B-B14F-4D97-AF65-F5344CB8AC3E}">
        <p14:creationId xmlns:p14="http://schemas.microsoft.com/office/powerpoint/2010/main" val="251893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A27CBEC-3BA9-408E-897B-DC62741FD035}" type="slidenum">
              <a:rPr lang="en-GB" smtClean="0"/>
              <a:t>12</a:t>
            </a:fld>
            <a:endParaRPr lang="en-GB"/>
          </a:p>
        </p:txBody>
      </p:sp>
    </p:spTree>
    <p:extLst>
      <p:ext uri="{BB962C8B-B14F-4D97-AF65-F5344CB8AC3E}">
        <p14:creationId xmlns:p14="http://schemas.microsoft.com/office/powerpoint/2010/main" val="1690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fontAlgn="ctr">
              <a:spcBef>
                <a:spcPts val="0"/>
              </a:spcBef>
              <a:spcAft>
                <a:spcPts val="0"/>
              </a:spcAft>
              <a:buFont typeface="+mj-lt"/>
              <a:buAutoNum type="arabicPeriod" startAt="8"/>
            </a:pPr>
            <a:endParaRPr lang="en-IE" sz="1800" b="0" i="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A27CBEC-3BA9-408E-897B-DC62741FD035}" type="slidenum">
              <a:rPr lang="en-GB" smtClean="0"/>
              <a:t>13</a:t>
            </a:fld>
            <a:endParaRPr lang="en-GB"/>
          </a:p>
        </p:txBody>
      </p:sp>
    </p:spTree>
    <p:extLst>
      <p:ext uri="{BB962C8B-B14F-4D97-AF65-F5344CB8AC3E}">
        <p14:creationId xmlns:p14="http://schemas.microsoft.com/office/powerpoint/2010/main" val="3279103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14</a:t>
            </a:fld>
            <a:endParaRPr lang="en-GB"/>
          </a:p>
        </p:txBody>
      </p:sp>
    </p:spTree>
    <p:extLst>
      <p:ext uri="{BB962C8B-B14F-4D97-AF65-F5344CB8AC3E}">
        <p14:creationId xmlns:p14="http://schemas.microsoft.com/office/powerpoint/2010/main" val="164464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rtl="0" fontAlgn="ctr">
              <a:spcBef>
                <a:spcPts val="0"/>
              </a:spcBef>
              <a:spcAft>
                <a:spcPts val="0"/>
              </a:spcAft>
              <a:buFont typeface="+mj-lt"/>
              <a:buAutoNum type="arabicPeriod" startAt="4"/>
            </a:pPr>
            <a:endParaRPr lang="en-IE" sz="1100" b="0" i="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A27CBEC-3BA9-408E-897B-DC62741FD035}" type="slidenum">
              <a:rPr lang="en-GB" smtClean="0"/>
              <a:t>2</a:t>
            </a:fld>
            <a:endParaRPr lang="en-GB"/>
          </a:p>
        </p:txBody>
      </p:sp>
    </p:spTree>
    <p:extLst>
      <p:ext uri="{BB962C8B-B14F-4D97-AF65-F5344CB8AC3E}">
        <p14:creationId xmlns:p14="http://schemas.microsoft.com/office/powerpoint/2010/main" val="255815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rtl="0">
              <a:spcBef>
                <a:spcPts val="0"/>
              </a:spcBef>
              <a:spcAft>
                <a:spcPts val="0"/>
              </a:spcAft>
            </a:pPr>
            <a:endParaRPr lang="en-IE"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A27CBEC-3BA9-408E-897B-DC62741FD035}" type="slidenum">
              <a:rPr lang="en-GB" smtClean="0"/>
              <a:t>3</a:t>
            </a:fld>
            <a:endParaRPr lang="en-GB"/>
          </a:p>
        </p:txBody>
      </p:sp>
    </p:spTree>
    <p:extLst>
      <p:ext uri="{BB962C8B-B14F-4D97-AF65-F5344CB8AC3E}">
        <p14:creationId xmlns:p14="http://schemas.microsoft.com/office/powerpoint/2010/main" val="420731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rtl="0">
              <a:spcBef>
                <a:spcPts val="0"/>
              </a:spcBef>
              <a:spcAft>
                <a:spcPts val="0"/>
              </a:spcAft>
            </a:pPr>
            <a:endParaRPr lang="en-IE"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5A27CBEC-3BA9-408E-897B-DC62741FD035}" type="slidenum">
              <a:rPr lang="en-GB" smtClean="0"/>
              <a:t>4</a:t>
            </a:fld>
            <a:endParaRPr lang="en-GB"/>
          </a:p>
        </p:txBody>
      </p:sp>
    </p:spTree>
    <p:extLst>
      <p:ext uri="{BB962C8B-B14F-4D97-AF65-F5344CB8AC3E}">
        <p14:creationId xmlns:p14="http://schemas.microsoft.com/office/powerpoint/2010/main" val="328910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5</a:t>
            </a:fld>
            <a:endParaRPr lang="en-GB"/>
          </a:p>
        </p:txBody>
      </p:sp>
    </p:spTree>
    <p:extLst>
      <p:ext uri="{BB962C8B-B14F-4D97-AF65-F5344CB8AC3E}">
        <p14:creationId xmlns:p14="http://schemas.microsoft.com/office/powerpoint/2010/main" val="42978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6</a:t>
            </a:fld>
            <a:endParaRPr lang="en-GB"/>
          </a:p>
        </p:txBody>
      </p:sp>
    </p:spTree>
    <p:extLst>
      <p:ext uri="{BB962C8B-B14F-4D97-AF65-F5344CB8AC3E}">
        <p14:creationId xmlns:p14="http://schemas.microsoft.com/office/powerpoint/2010/main" val="181688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7</a:t>
            </a:fld>
            <a:endParaRPr lang="en-GB"/>
          </a:p>
        </p:txBody>
      </p:sp>
    </p:spTree>
    <p:extLst>
      <p:ext uri="{BB962C8B-B14F-4D97-AF65-F5344CB8AC3E}">
        <p14:creationId xmlns:p14="http://schemas.microsoft.com/office/powerpoint/2010/main" val="237537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8</a:t>
            </a:fld>
            <a:endParaRPr lang="en-GB"/>
          </a:p>
        </p:txBody>
      </p:sp>
    </p:spTree>
    <p:extLst>
      <p:ext uri="{BB962C8B-B14F-4D97-AF65-F5344CB8AC3E}">
        <p14:creationId xmlns:p14="http://schemas.microsoft.com/office/powerpoint/2010/main" val="3226950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600"/>
              </a:spcBef>
              <a:spcAft>
                <a:spcPts val="60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5A27CBEC-3BA9-408E-897B-DC62741FD035}" type="slidenum">
              <a:rPr lang="en-GB" smtClean="0"/>
              <a:t>9</a:t>
            </a:fld>
            <a:endParaRPr lang="en-GB"/>
          </a:p>
        </p:txBody>
      </p:sp>
    </p:spTree>
    <p:extLst>
      <p:ext uri="{BB962C8B-B14F-4D97-AF65-F5344CB8AC3E}">
        <p14:creationId xmlns:p14="http://schemas.microsoft.com/office/powerpoint/2010/main" val="2563417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mage Cover 1">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4" cy="4775200"/>
          </a:xfrm>
        </p:spPr>
        <p:txBody>
          <a:bodyPr/>
          <a:lstStyle>
            <a:lvl1pPr>
              <a:defRPr>
                <a:solidFill>
                  <a:schemeClr val="bg1"/>
                </a:solidFill>
              </a:defRPr>
            </a:lvl1pPr>
          </a:lstStyle>
          <a:p>
            <a:r>
              <a:rPr lang="en-GB"/>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17054"/>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5" y="1548314"/>
            <a:ext cx="2459036" cy="1929899"/>
          </a:xfrm>
        </p:spPr>
        <p:txBody>
          <a:bodyPr/>
          <a:lstStyle>
            <a:lvl1pPr>
              <a:lnSpc>
                <a:spcPct val="85000"/>
              </a:lnSpc>
              <a:defRPr sz="4400">
                <a:solidFill>
                  <a:schemeClr val="bg1"/>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02100"/>
            <a:ext cx="2459036" cy="1149349"/>
          </a:xfrm>
        </p:spPr>
        <p:txBody>
          <a:bodyPr tIns="0">
            <a:noAutofit/>
          </a:bodyPr>
          <a:lstStyle>
            <a:lvl1pPr>
              <a:defRPr sz="17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US"/>
              <a:t>Fifth level</a:t>
            </a:r>
            <a:endParaRPr lang="en-GB"/>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40820647-36FF-4A3C-A4EA-C66E6647426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20410" cy="229061"/>
          </a:xfrm>
          <a:prstGeom prst="rect">
            <a:avLst/>
          </a:prstGeom>
        </p:spPr>
      </p:pic>
    </p:spTree>
    <p:extLst>
      <p:ext uri="{BB962C8B-B14F-4D97-AF65-F5344CB8AC3E}">
        <p14:creationId xmlns:p14="http://schemas.microsoft.com/office/powerpoint/2010/main" val="32475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genda 3">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17690"/>
            <a:ext cx="2971798" cy="507973"/>
          </a:xfrm>
        </p:spPr>
        <p:txBody>
          <a:bodyPr/>
          <a:lstStyle>
            <a:lvl1pPr>
              <a:defRPr>
                <a:solidFill>
                  <a:schemeClr val="tx1"/>
                </a:solidFill>
              </a:defRPr>
            </a:lvl1pPr>
          </a:lstStyle>
          <a:p>
            <a:r>
              <a:rPr lang="en-US"/>
              <a:t>Agenda</a:t>
            </a:r>
            <a:endParaRPr lang="en-GB"/>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3478212"/>
            <a:ext cx="2460625" cy="2903538"/>
          </a:xfrm>
        </p:spPr>
        <p:txBody>
          <a:bodyPr/>
          <a:lstStyle/>
          <a:p>
            <a:r>
              <a:rPr lang="en-GB"/>
              <a:t>Click icon to add picture</a:t>
            </a:r>
          </a:p>
        </p:txBody>
      </p:sp>
      <p:sp>
        <p:nvSpPr>
          <p:cNvPr id="9" name="Picture Placeholder 5">
            <a:extLst>
              <a:ext uri="{FF2B5EF4-FFF2-40B4-BE49-F238E27FC236}">
                <a16:creationId xmlns:a16="http://schemas.microsoft.com/office/drawing/2014/main" id="{B02182EA-23EB-4F80-85DC-273E369D441D}"/>
              </a:ext>
            </a:extLst>
          </p:cNvPr>
          <p:cNvSpPr>
            <a:spLocks noGrp="1"/>
          </p:cNvSpPr>
          <p:nvPr>
            <p:ph type="pic" sz="quarter" idx="14"/>
          </p:nvPr>
        </p:nvSpPr>
        <p:spPr>
          <a:xfrm>
            <a:off x="6146800" y="3478212"/>
            <a:ext cx="2460625" cy="2903538"/>
          </a:xfrm>
        </p:spPr>
        <p:txBody>
          <a:bodyPr/>
          <a:lstStyle/>
          <a:p>
            <a:r>
              <a:rPr lang="en-GB"/>
              <a:t>Click icon to add picture</a:t>
            </a:r>
          </a:p>
        </p:txBody>
      </p:sp>
      <p:sp>
        <p:nvSpPr>
          <p:cNvPr id="10" name="Picture Placeholder 5">
            <a:extLst>
              <a:ext uri="{FF2B5EF4-FFF2-40B4-BE49-F238E27FC236}">
                <a16:creationId xmlns:a16="http://schemas.microsoft.com/office/drawing/2014/main" id="{F41C082D-D2E8-46DF-B484-21B3330683E6}"/>
              </a:ext>
            </a:extLst>
          </p:cNvPr>
          <p:cNvSpPr>
            <a:spLocks noGrp="1"/>
          </p:cNvSpPr>
          <p:nvPr>
            <p:ph type="pic" sz="quarter" idx="15"/>
          </p:nvPr>
        </p:nvSpPr>
        <p:spPr>
          <a:xfrm>
            <a:off x="8704262" y="3478212"/>
            <a:ext cx="2460625" cy="2903538"/>
          </a:xfrm>
        </p:spPr>
        <p:txBody>
          <a:bodyPr/>
          <a:lstStyle/>
          <a:p>
            <a:r>
              <a:rPr lang="en-GB"/>
              <a:t>Click icon to add picture</a:t>
            </a:r>
          </a:p>
        </p:txBody>
      </p:sp>
      <p:sp>
        <p:nvSpPr>
          <p:cNvPr id="11" name="Text Placeholder 10">
            <a:extLst>
              <a:ext uri="{FF2B5EF4-FFF2-40B4-BE49-F238E27FC236}">
                <a16:creationId xmlns:a16="http://schemas.microsoft.com/office/drawing/2014/main" id="{FF56D822-4BE8-4265-9502-3BFA008CC373}"/>
              </a:ext>
            </a:extLst>
          </p:cNvPr>
          <p:cNvSpPr>
            <a:spLocks noGrp="1"/>
          </p:cNvSpPr>
          <p:nvPr>
            <p:ph type="body" sz="quarter" idx="16"/>
          </p:nvPr>
        </p:nvSpPr>
        <p:spPr>
          <a:xfrm>
            <a:off x="3584575"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10">
            <a:extLst>
              <a:ext uri="{FF2B5EF4-FFF2-40B4-BE49-F238E27FC236}">
                <a16:creationId xmlns:a16="http://schemas.microsoft.com/office/drawing/2014/main" id="{4EAAA0CC-1E20-4497-9131-AC03BF97EE48}"/>
              </a:ext>
            </a:extLst>
          </p:cNvPr>
          <p:cNvSpPr>
            <a:spLocks noGrp="1"/>
          </p:cNvSpPr>
          <p:nvPr>
            <p:ph type="body" sz="quarter" idx="17"/>
          </p:nvPr>
        </p:nvSpPr>
        <p:spPr>
          <a:xfrm>
            <a:off x="6146800"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0">
            <a:extLst>
              <a:ext uri="{FF2B5EF4-FFF2-40B4-BE49-F238E27FC236}">
                <a16:creationId xmlns:a16="http://schemas.microsoft.com/office/drawing/2014/main" id="{CBA11F3B-2B6C-4112-9F86-27277516ECB4}"/>
              </a:ext>
            </a:extLst>
          </p:cNvPr>
          <p:cNvSpPr>
            <a:spLocks noGrp="1"/>
          </p:cNvSpPr>
          <p:nvPr>
            <p:ph type="body" sz="quarter" idx="18"/>
          </p:nvPr>
        </p:nvSpPr>
        <p:spPr>
          <a:xfrm>
            <a:off x="8707438" y="1601787"/>
            <a:ext cx="2460625" cy="1774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017083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mage Section Opener 1">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bg1">
                    <a:alpha val="80000"/>
                  </a:schemeClr>
                </a:solidFill>
              </a:defRPr>
            </a:lvl1pPr>
          </a:lstStyle>
          <a:p>
            <a:r>
              <a:rPr lang="en-GB"/>
              <a:t>Click to edit Master title style</a:t>
            </a:r>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chemeClr val="bg1">
                    <a:alpha val="80000"/>
                  </a:schemeClr>
                </a:solidFill>
              </a:defRPr>
            </a:lvl1pPr>
          </a:lstStyle>
          <a:p>
            <a:pPr lvl="0"/>
            <a:r>
              <a:rPr lang="en-US"/>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bg1"/>
                </a:solidFill>
              </a:defRPr>
            </a:lvl1pPr>
          </a:lstStyle>
          <a:p>
            <a:r>
              <a:rPr lang="en-GB"/>
              <a:t>Click icon to add picture</a:t>
            </a:r>
          </a:p>
        </p:txBody>
      </p:sp>
    </p:spTree>
    <p:extLst>
      <p:ext uri="{BB962C8B-B14F-4D97-AF65-F5344CB8AC3E}">
        <p14:creationId xmlns:p14="http://schemas.microsoft.com/office/powerpoint/2010/main" val="214117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mage Section Opener 2">
    <p:bg>
      <p:bgPr>
        <a:solidFill>
          <a:srgbClr val="012A2C"/>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userDrawn="1"/>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US"/>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bg1"/>
                </a:solidFill>
              </a:defRPr>
            </a:lvl1pPr>
          </a:lstStyle>
          <a:p>
            <a:r>
              <a:rPr lang="en-GB"/>
              <a:t>Click icon to add picture</a:t>
            </a:r>
          </a:p>
        </p:txBody>
      </p:sp>
    </p:spTree>
    <p:extLst>
      <p:ext uri="{BB962C8B-B14F-4D97-AF65-F5344CB8AC3E}">
        <p14:creationId xmlns:p14="http://schemas.microsoft.com/office/powerpoint/2010/main" val="19860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Section Opener 3">
    <p:bg>
      <p:bgPr>
        <a:solidFill>
          <a:srgbClr val="012A2C"/>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bg1">
                    <a:alpha val="80000"/>
                  </a:schemeClr>
                </a:solidFill>
              </a:defRPr>
            </a:lvl1pPr>
          </a:lstStyle>
          <a:p>
            <a:r>
              <a:rPr lang="en-GB"/>
              <a:t>Click to edit Master title style</a:t>
            </a:r>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chemeClr val="bg1">
                    <a:alpha val="80000"/>
                  </a:schemeClr>
                </a:solidFill>
              </a:defRPr>
            </a:lvl1pPr>
          </a:lstStyle>
          <a:p>
            <a:pPr lvl="0"/>
            <a:r>
              <a:rPr lang="en-US"/>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bg1"/>
                </a:solidFill>
              </a:defRPr>
            </a:lvl1pPr>
          </a:lstStyle>
          <a:p>
            <a:r>
              <a:rPr lang="en-GB"/>
              <a:t>Click icon to add picture</a:t>
            </a:r>
          </a:p>
        </p:txBody>
      </p:sp>
    </p:spTree>
    <p:extLst>
      <p:ext uri="{BB962C8B-B14F-4D97-AF65-F5344CB8AC3E}">
        <p14:creationId xmlns:p14="http://schemas.microsoft.com/office/powerpoint/2010/main" val="1401816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Quote 1">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511175" y="476250"/>
            <a:ext cx="9118600" cy="5905500"/>
          </a:xfrm>
          <a:prstGeom prst="rect">
            <a:avLst/>
          </a:prstGeom>
          <a:noFill/>
        </p:spPr>
        <p:txBody>
          <a:bodyPr/>
          <a:lstStyle>
            <a:lvl1pPr>
              <a:defRPr>
                <a:solidFill>
                  <a:schemeClr val="bg1"/>
                </a:solidFill>
              </a:defRPr>
            </a:lvl1pPr>
          </a:lstStyle>
          <a:p>
            <a:r>
              <a:rPr lang="en-GB"/>
              <a:t>Click icon to add picture</a:t>
            </a:r>
            <a:endParaRPr lang="en-US"/>
          </a:p>
        </p:txBody>
      </p:sp>
      <p:sp>
        <p:nvSpPr>
          <p:cNvPr id="3" name="Text Placeholder 2">
            <a:extLst>
              <a:ext uri="{FF2B5EF4-FFF2-40B4-BE49-F238E27FC236}">
                <a16:creationId xmlns:a16="http://schemas.microsoft.com/office/drawing/2014/main" id="{B0E5166B-DE21-4C78-873E-E08181E53E4F}"/>
              </a:ext>
            </a:extLst>
          </p:cNvPr>
          <p:cNvSpPr>
            <a:spLocks noGrp="1"/>
          </p:cNvSpPr>
          <p:nvPr>
            <p:ph type="body" sz="quarter" idx="13"/>
          </p:nvPr>
        </p:nvSpPr>
        <p:spPr>
          <a:xfrm>
            <a:off x="9731375" y="1596707"/>
            <a:ext cx="1947863" cy="3024188"/>
          </a:xfrm>
        </p:spPr>
        <p:txBody>
          <a:bodyPr tIns="0"/>
          <a:lstStyle>
            <a:lvl1pPr>
              <a:defRPr sz="1800">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9731375" y="4727575"/>
            <a:ext cx="1687299"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US"/>
              <a:t>Name</a:t>
            </a:r>
          </a:p>
          <a:p>
            <a:pPr lvl="1"/>
            <a:r>
              <a:rPr lang="en-US"/>
              <a:t>Title</a:t>
            </a:r>
          </a:p>
        </p:txBody>
      </p:sp>
      <p:sp>
        <p:nvSpPr>
          <p:cNvPr id="7" name="TextBox 6">
            <a:extLst>
              <a:ext uri="{FF2B5EF4-FFF2-40B4-BE49-F238E27FC236}">
                <a16:creationId xmlns:a16="http://schemas.microsoft.com/office/drawing/2014/main" id="{EB320D00-2ED6-4A6C-A2ED-CAFB5F812F66}"/>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8" name="TextBox 7">
            <a:extLst>
              <a:ext uri="{FF2B5EF4-FFF2-40B4-BE49-F238E27FC236}">
                <a16:creationId xmlns:a16="http://schemas.microsoft.com/office/drawing/2014/main" id="{0C2A81BA-DBC2-4E69-AE9E-2D54F2C02D04}"/>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578872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mage Quote 2">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1596706"/>
            <a:ext cx="3997325" cy="4785043"/>
          </a:xfrm>
          <a:prstGeom prst="rect">
            <a:avLst/>
          </a:prstGeom>
          <a:noFill/>
        </p:spPr>
        <p:txBody>
          <a:bodyPr/>
          <a:lstStyle>
            <a:lvl1pPr>
              <a:defRPr>
                <a:solidFill>
                  <a:schemeClr val="bg1"/>
                </a:solidFill>
              </a:defRPr>
            </a:lvl1pPr>
          </a:lstStyle>
          <a:p>
            <a:r>
              <a:rPr lang="en-GB"/>
              <a:t>Click icon to add picture</a:t>
            </a:r>
            <a:endParaRPr lang="en-US"/>
          </a:p>
        </p:txBody>
      </p:sp>
      <p:sp>
        <p:nvSpPr>
          <p:cNvPr id="7" name="Text Placeholder 10">
            <a:extLst>
              <a:ext uri="{FF2B5EF4-FFF2-40B4-BE49-F238E27FC236}">
                <a16:creationId xmlns:a16="http://schemas.microsoft.com/office/drawing/2014/main" id="{10616811-862F-4B2B-8023-56408E854F51}"/>
              </a:ext>
            </a:extLst>
          </p:cNvPr>
          <p:cNvSpPr>
            <a:spLocks noGrp="1"/>
          </p:cNvSpPr>
          <p:nvPr>
            <p:ph type="body" sz="quarter" idx="46" hasCustomPrompt="1"/>
          </p:nvPr>
        </p:nvSpPr>
        <p:spPr>
          <a:xfrm>
            <a:off x="512762" y="435258"/>
            <a:ext cx="1946276"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nSpc>
                <a:spcPct val="90000"/>
              </a:lnSpc>
              <a:spcAft>
                <a:spcPts val="0"/>
              </a:spcAft>
              <a:defRPr sz="1700">
                <a:solidFill>
                  <a:srgbClr val="CAD0D2"/>
                </a:solidFill>
                <a:latin typeface="+mn-lt"/>
              </a:defRPr>
            </a:lvl2pPr>
          </a:lstStyle>
          <a:p>
            <a:pPr lvl="0"/>
            <a:r>
              <a:rPr lang="en-US"/>
              <a:t>Name</a:t>
            </a:r>
          </a:p>
          <a:p>
            <a:pPr lvl="1"/>
            <a:r>
              <a:rPr lang="en-US"/>
              <a:t>Title</a:t>
            </a:r>
          </a:p>
        </p:txBody>
      </p:sp>
      <p:cxnSp>
        <p:nvCxnSpPr>
          <p:cNvPr id="9" name="Straight Connector 8">
            <a:extLst>
              <a:ext uri="{FF2B5EF4-FFF2-40B4-BE49-F238E27FC236}">
                <a16:creationId xmlns:a16="http://schemas.microsoft.com/office/drawing/2014/main" id="{E1DD74FA-C762-48A2-89CD-3EF7EAB9017C}"/>
              </a:ext>
            </a:extLst>
          </p:cNvPr>
          <p:cNvCxnSpPr>
            <a:cxnSpLocks/>
          </p:cNvCxnSpPr>
          <p:nvPr userDrawn="1"/>
        </p:nvCxnSpPr>
        <p:spPr>
          <a:xfrm flipH="1">
            <a:off x="3584575" y="606041"/>
            <a:ext cx="399732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3FFE17E8-D69A-4AEE-8B9D-1B946AA990F9}"/>
              </a:ext>
            </a:extLst>
          </p:cNvPr>
          <p:cNvSpPr>
            <a:spLocks noGrp="1"/>
          </p:cNvSpPr>
          <p:nvPr>
            <p:ph type="title" hasCustomPrompt="1"/>
          </p:nvPr>
        </p:nvSpPr>
        <p:spPr>
          <a:xfrm>
            <a:off x="8194674" y="338012"/>
            <a:ext cx="3484564" cy="5076711"/>
          </a:xfrm>
        </p:spPr>
        <p:txBody>
          <a:bodyPr tIns="0"/>
          <a:lstStyle>
            <a:lvl1pPr marL="268288" indent="-268288">
              <a:lnSpc>
                <a:spcPct val="88000"/>
              </a:lnSpc>
              <a:defRPr sz="6600">
                <a:solidFill>
                  <a:srgbClr val="CAD1D2"/>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248A47BC-4AFE-4833-ACB5-0154C03F0E0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3" name="TextBox 12">
            <a:extLst>
              <a:ext uri="{FF2B5EF4-FFF2-40B4-BE49-F238E27FC236}">
                <a16:creationId xmlns:a16="http://schemas.microsoft.com/office/drawing/2014/main" id="{79F49699-A770-49B7-92AD-617393C26B91}"/>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3392751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mage Quote 3">
    <p:bg>
      <p:bgPr>
        <a:solidFill>
          <a:schemeClr val="tx1"/>
        </a:solidFill>
        <a:effectLst/>
      </p:bgPr>
    </p:bg>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3478212"/>
            <a:ext cx="8094662" cy="2903537"/>
          </a:xfrm>
          <a:prstGeom prst="rect">
            <a:avLst/>
          </a:prstGeom>
          <a:noFill/>
        </p:spPr>
        <p:txBody>
          <a:bodyPr/>
          <a:lstStyle>
            <a:lvl1pPr>
              <a:defRPr>
                <a:solidFill>
                  <a:schemeClr val="bg1"/>
                </a:solidFill>
              </a:defRPr>
            </a:lvl1pPr>
          </a:lstStyle>
          <a:p>
            <a:r>
              <a:rPr lang="en-GB"/>
              <a:t>Click icon to add picture</a:t>
            </a:r>
            <a:endParaRPr lang="en-US"/>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511175" y="1596707"/>
            <a:ext cx="1936443" cy="528956"/>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US"/>
              <a:t>Name</a:t>
            </a:r>
          </a:p>
          <a:p>
            <a:pPr lvl="1"/>
            <a:r>
              <a:rPr lang="en-US"/>
              <a:t>Title</a:t>
            </a:r>
          </a:p>
        </p:txBody>
      </p:sp>
      <p:sp>
        <p:nvSpPr>
          <p:cNvPr id="7" name="Title 6">
            <a:extLst>
              <a:ext uri="{FF2B5EF4-FFF2-40B4-BE49-F238E27FC236}">
                <a16:creationId xmlns:a16="http://schemas.microsoft.com/office/drawing/2014/main" id="{7A709320-8D2C-4D88-9E95-6858D92266C0}"/>
              </a:ext>
            </a:extLst>
          </p:cNvPr>
          <p:cNvSpPr>
            <a:spLocks noGrp="1"/>
          </p:cNvSpPr>
          <p:nvPr>
            <p:ph type="title"/>
          </p:nvPr>
        </p:nvSpPr>
        <p:spPr>
          <a:xfrm>
            <a:off x="3584574" y="352425"/>
            <a:ext cx="8094661" cy="3024188"/>
          </a:xfrm>
        </p:spPr>
        <p:txBody>
          <a:bodyPr/>
          <a:lstStyle>
            <a:lvl1pPr>
              <a:defRPr sz="4800">
                <a:solidFill>
                  <a:srgbClr val="CAD1D2"/>
                </a:solidFill>
              </a:defRPr>
            </a:lvl1pPr>
          </a:lstStyle>
          <a:p>
            <a:r>
              <a:rPr lang="en-GB"/>
              <a:t>Click to edit Master title style</a:t>
            </a:r>
          </a:p>
        </p:txBody>
      </p:sp>
      <p:sp>
        <p:nvSpPr>
          <p:cNvPr id="8" name="TextBox 7">
            <a:extLst>
              <a:ext uri="{FF2B5EF4-FFF2-40B4-BE49-F238E27FC236}">
                <a16:creationId xmlns:a16="http://schemas.microsoft.com/office/drawing/2014/main" id="{0A99D6D6-2157-4BE4-A5C3-158FE0F3F65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0" name="TextBox 9">
            <a:extLst>
              <a:ext uri="{FF2B5EF4-FFF2-40B4-BE49-F238E27FC236}">
                <a16:creationId xmlns:a16="http://schemas.microsoft.com/office/drawing/2014/main" id="{84D951DE-5457-4F9D-993C-32430D8FDF76}"/>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999633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2EDB4F2-7D75-4BAC-93D5-85009027436B}"/>
              </a:ext>
            </a:extLst>
          </p:cNvPr>
          <p:cNvSpPr>
            <a:spLocks noGrp="1"/>
          </p:cNvSpPr>
          <p:nvPr>
            <p:ph type="pic" sz="quarter" idx="10"/>
          </p:nvPr>
        </p:nvSpPr>
        <p:spPr>
          <a:xfrm>
            <a:off x="-7412" y="0"/>
            <a:ext cx="12199412" cy="6858000"/>
          </a:xfrm>
          <a:solidFill>
            <a:schemeClr val="accent6"/>
          </a:solidFill>
        </p:spPr>
        <p:txBody>
          <a:bodyPr/>
          <a:lstStyle/>
          <a:p>
            <a:r>
              <a:rPr lang="en-GB"/>
              <a:t>Click icon to add picture</a:t>
            </a:r>
          </a:p>
        </p:txBody>
      </p:sp>
      <p:sp>
        <p:nvSpPr>
          <p:cNvPr id="6" name="TextBox 5">
            <a:extLst>
              <a:ext uri="{FF2B5EF4-FFF2-40B4-BE49-F238E27FC236}">
                <a16:creationId xmlns:a16="http://schemas.microsoft.com/office/drawing/2014/main" id="{EF6DEBCB-FF96-4C09-8941-8A58FB26792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7" name="TextBox 6">
            <a:extLst>
              <a:ext uri="{FF2B5EF4-FFF2-40B4-BE49-F238E27FC236}">
                <a16:creationId xmlns:a16="http://schemas.microsoft.com/office/drawing/2014/main" id="{53C6E8C5-BE2F-4571-ADEA-9668A775F670}"/>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678110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Layout 1">
    <p:bg>
      <p:bgPr>
        <a:solidFill>
          <a:schemeClr val="bg1"/>
        </a:solidFill>
        <a:effectLst/>
      </p:bgPr>
    </p:bg>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476250"/>
            <a:ext cx="9118600" cy="5905500"/>
          </a:xfrm>
          <a:noFill/>
        </p:spPr>
        <p:txBody>
          <a:bodyPr/>
          <a:lstStyle/>
          <a:p>
            <a:r>
              <a:rPr lang="en-GB"/>
              <a:t>Click icon to add picture</a:t>
            </a:r>
          </a:p>
        </p:txBody>
      </p:sp>
      <p:sp>
        <p:nvSpPr>
          <p:cNvPr id="4" name="Text Placeholder 4">
            <a:extLst>
              <a:ext uri="{FF2B5EF4-FFF2-40B4-BE49-F238E27FC236}">
                <a16:creationId xmlns:a16="http://schemas.microsoft.com/office/drawing/2014/main" id="{4455BC20-1CF3-4CB1-B1E3-B55478F10A41}"/>
              </a:ext>
            </a:extLst>
          </p:cNvPr>
          <p:cNvSpPr>
            <a:spLocks noGrp="1"/>
          </p:cNvSpPr>
          <p:nvPr>
            <p:ph type="body" sz="quarter" idx="46" hasCustomPrompt="1"/>
          </p:nvPr>
        </p:nvSpPr>
        <p:spPr>
          <a:xfrm>
            <a:off x="10244138" y="4102100"/>
            <a:ext cx="1435100" cy="2279650"/>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77628576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Layout 2">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657974" y="0"/>
            <a:ext cx="5534025" cy="6858000"/>
          </a:xfrm>
          <a:noFill/>
        </p:spPr>
        <p:txBody>
          <a:body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2227262"/>
            <a:ext cx="2971800" cy="4154487"/>
          </a:xfrm>
          <a:noFill/>
        </p:spPr>
        <p:txBody>
          <a:bodyPr/>
          <a:lstStyle/>
          <a:p>
            <a:r>
              <a:rPr lang="en-GB"/>
              <a:t>Click icon to add picture</a:t>
            </a:r>
          </a:p>
        </p:txBody>
      </p:sp>
      <p:sp>
        <p:nvSpPr>
          <p:cNvPr id="6" name="Text Placeholder 4">
            <a:extLst>
              <a:ext uri="{FF2B5EF4-FFF2-40B4-BE49-F238E27FC236}">
                <a16:creationId xmlns:a16="http://schemas.microsoft.com/office/drawing/2014/main" id="{D33E3C1A-F17F-4046-AFD5-4F75DA030DA5}"/>
              </a:ext>
            </a:extLst>
          </p:cNvPr>
          <p:cNvSpPr>
            <a:spLocks noGrp="1"/>
          </p:cNvSpPr>
          <p:nvPr>
            <p:ph type="body" sz="quarter" idx="46" hasCustomPrompt="1"/>
          </p:nvPr>
        </p:nvSpPr>
        <p:spPr>
          <a:xfrm>
            <a:off x="520698" y="352425"/>
            <a:ext cx="1435100" cy="1773238"/>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8" name="Text Placeholder 4">
            <a:extLst>
              <a:ext uri="{FF2B5EF4-FFF2-40B4-BE49-F238E27FC236}">
                <a16:creationId xmlns:a16="http://schemas.microsoft.com/office/drawing/2014/main" id="{0DC8FFB7-8585-43E0-9DFF-A0438A9EE9B8}"/>
              </a:ext>
            </a:extLst>
          </p:cNvPr>
          <p:cNvSpPr>
            <a:spLocks noGrp="1"/>
          </p:cNvSpPr>
          <p:nvPr>
            <p:ph type="body" sz="quarter" idx="47" hasCustomPrompt="1"/>
          </p:nvPr>
        </p:nvSpPr>
        <p:spPr>
          <a:xfrm>
            <a:off x="2047875" y="352425"/>
            <a:ext cx="1435100" cy="1773238"/>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304612278"/>
      </p:ext>
    </p:extLst>
  </p:cSld>
  <p:clrMapOvr>
    <a:masterClrMapping/>
  </p:clrMapOvr>
  <p:extLst>
    <p:ext uri="{DCECCB84-F9BA-43D5-87BE-67443E8EF086}">
      <p15:sldGuideLst xmlns:p15="http://schemas.microsoft.com/office/powerpoint/2012/main">
        <p15:guide id="1" orient="horz" pos="3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Cover 2">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bg1"/>
                </a:solidFill>
              </a:defRPr>
            </a:lvl1pPr>
          </a:lstStyle>
          <a:p>
            <a:r>
              <a:rPr lang="en-GB"/>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15179"/>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GB"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56510"/>
            <a:ext cx="5022844" cy="1820100"/>
          </a:xfrm>
        </p:spPr>
        <p:txBody>
          <a:bodyPr/>
          <a:lstStyle>
            <a:lvl1pPr>
              <a:lnSpc>
                <a:spcPct val="85000"/>
              </a:lnSpc>
              <a:defRPr sz="5400">
                <a:solidFill>
                  <a:schemeClr val="bg1"/>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AB018907-F5F5-4558-B1B2-0103D1675075}"/>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7246A35-65CF-4051-A9BA-87BEC3DB251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20410" cy="229061"/>
          </a:xfrm>
          <a:prstGeom prst="rect">
            <a:avLst/>
          </a:prstGeom>
        </p:spPr>
      </p:pic>
    </p:spTree>
    <p:extLst>
      <p:ext uri="{BB962C8B-B14F-4D97-AF65-F5344CB8AC3E}">
        <p14:creationId xmlns:p14="http://schemas.microsoft.com/office/powerpoint/2010/main" val="215030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250"/>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250" fill="hold"/>
                                        <p:tgtEl>
                                          <p:spTgt spid="12"/>
                                        </p:tgtEl>
                                        <p:attrNameLst>
                                          <p:attrName>ppt_x</p:attrName>
                                        </p:attrNameLst>
                                      </p:cBhvr>
                                      <p:tavLst>
                                        <p:tav tm="0">
                                          <p:val>
                                            <p:strVal val="0-#ppt_w/2"/>
                                          </p:val>
                                        </p:tav>
                                        <p:tav tm="100000">
                                          <p:val>
                                            <p:strVal val="#ppt_x"/>
                                          </p:val>
                                        </p:tav>
                                      </p:tavLst>
                                    </p:anim>
                                    <p:anim calcmode="lin" valueType="num">
                                      <p:cBhvr additive="base">
                                        <p:cTn id="13" dur="2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Layout 3">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146801" y="2852738"/>
            <a:ext cx="5532438" cy="3529011"/>
          </a:xfrm>
          <a:noFill/>
        </p:spPr>
        <p:txBody>
          <a:body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2852738"/>
            <a:ext cx="5534025" cy="3529011"/>
          </a:xfrm>
          <a:noFill/>
        </p:spPr>
        <p:txBody>
          <a:bodyPr/>
          <a:lstStyle/>
          <a:p>
            <a:r>
              <a:rPr lang="en-GB"/>
              <a:t>Click icon to add picture</a:t>
            </a:r>
          </a:p>
        </p:txBody>
      </p:sp>
      <p:sp>
        <p:nvSpPr>
          <p:cNvPr id="6" name="Text Placeholder 4">
            <a:extLst>
              <a:ext uri="{FF2B5EF4-FFF2-40B4-BE49-F238E27FC236}">
                <a16:creationId xmlns:a16="http://schemas.microsoft.com/office/drawing/2014/main" id="{FCBDAA50-47AA-4040-8ECF-B3CBF6510038}"/>
              </a:ext>
            </a:extLst>
          </p:cNvPr>
          <p:cNvSpPr>
            <a:spLocks noGrp="1"/>
          </p:cNvSpPr>
          <p:nvPr>
            <p:ph type="body" sz="quarter" idx="46" hasCustomPrompt="1"/>
          </p:nvPr>
        </p:nvSpPr>
        <p:spPr>
          <a:xfrm>
            <a:off x="520698" y="352424"/>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8" name="Text Placeholder 4">
            <a:extLst>
              <a:ext uri="{FF2B5EF4-FFF2-40B4-BE49-F238E27FC236}">
                <a16:creationId xmlns:a16="http://schemas.microsoft.com/office/drawing/2014/main" id="{6BB5F2BF-F456-420F-9864-DBB46998CC76}"/>
              </a:ext>
            </a:extLst>
          </p:cNvPr>
          <p:cNvSpPr>
            <a:spLocks noGrp="1"/>
          </p:cNvSpPr>
          <p:nvPr>
            <p:ph type="body" sz="quarter" idx="47" hasCustomPrompt="1"/>
          </p:nvPr>
        </p:nvSpPr>
        <p:spPr>
          <a:xfrm>
            <a:off x="6146800" y="352423"/>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60584256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ayout 4">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7170737" y="3478213"/>
            <a:ext cx="4508501" cy="2903536"/>
          </a:xfrm>
          <a:noFill/>
        </p:spPr>
        <p:txBody>
          <a:body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3478213"/>
            <a:ext cx="4508501" cy="2903536"/>
          </a:xfrm>
          <a:noFill/>
        </p:spPr>
        <p:txBody>
          <a:bodyPr/>
          <a:lstStyle/>
          <a:p>
            <a:r>
              <a:rPr lang="en-GB"/>
              <a:t>Click icon to add picture</a:t>
            </a:r>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7"/>
            <a:ext cx="4508501" cy="2903536"/>
          </a:xfrm>
          <a:noFill/>
        </p:spPr>
        <p:txBody>
          <a:bodyPr/>
          <a:lstStyle/>
          <a:p>
            <a:r>
              <a:rPr lang="en-GB"/>
              <a:t>Click icon to add picture</a:t>
            </a:r>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170738" y="473077"/>
            <a:ext cx="4508501" cy="2903536"/>
          </a:xfrm>
          <a:noFill/>
        </p:spPr>
        <p:txBody>
          <a:bodyPr/>
          <a:lstStyle/>
          <a:p>
            <a:r>
              <a:rPr lang="en-GB"/>
              <a:t>Click icon to add picture</a:t>
            </a:r>
          </a:p>
        </p:txBody>
      </p:sp>
      <p:sp>
        <p:nvSpPr>
          <p:cNvPr id="13" name="Text Placeholder 4">
            <a:extLst>
              <a:ext uri="{FF2B5EF4-FFF2-40B4-BE49-F238E27FC236}">
                <a16:creationId xmlns:a16="http://schemas.microsoft.com/office/drawing/2014/main" id="{3A393CDB-2EF1-43E6-8068-9591538C1A84}"/>
              </a:ext>
            </a:extLst>
          </p:cNvPr>
          <p:cNvSpPr>
            <a:spLocks noGrp="1"/>
          </p:cNvSpPr>
          <p:nvPr>
            <p:ph type="body" sz="quarter" idx="46" hasCustomPrompt="1"/>
          </p:nvPr>
        </p:nvSpPr>
        <p:spPr>
          <a:xfrm>
            <a:off x="5120400" y="473077"/>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F3B4ED17-2653-4F5B-9DF2-0B808E96E745}"/>
              </a:ext>
            </a:extLst>
          </p:cNvPr>
          <p:cNvSpPr>
            <a:spLocks noGrp="1"/>
          </p:cNvSpPr>
          <p:nvPr>
            <p:ph type="body" sz="quarter" idx="47" hasCustomPrompt="1"/>
          </p:nvPr>
        </p:nvSpPr>
        <p:spPr>
          <a:xfrm>
            <a:off x="6146801" y="473077"/>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6" name="Text Placeholder 4">
            <a:extLst>
              <a:ext uri="{FF2B5EF4-FFF2-40B4-BE49-F238E27FC236}">
                <a16:creationId xmlns:a16="http://schemas.microsoft.com/office/drawing/2014/main" id="{7390B475-3F71-4B3B-B77B-A290D463EF8A}"/>
              </a:ext>
            </a:extLst>
          </p:cNvPr>
          <p:cNvSpPr>
            <a:spLocks noGrp="1"/>
          </p:cNvSpPr>
          <p:nvPr>
            <p:ph type="body" sz="quarter" idx="48" hasCustomPrompt="1"/>
          </p:nvPr>
        </p:nvSpPr>
        <p:spPr>
          <a:xfrm>
            <a:off x="5121274" y="3498685"/>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7" name="Text Placeholder 4">
            <a:extLst>
              <a:ext uri="{FF2B5EF4-FFF2-40B4-BE49-F238E27FC236}">
                <a16:creationId xmlns:a16="http://schemas.microsoft.com/office/drawing/2014/main" id="{CA498128-FBAD-4911-BDCB-FC0778314D6C}"/>
              </a:ext>
            </a:extLst>
          </p:cNvPr>
          <p:cNvSpPr>
            <a:spLocks noGrp="1"/>
          </p:cNvSpPr>
          <p:nvPr>
            <p:ph type="body" sz="quarter" idx="49" hasCustomPrompt="1"/>
          </p:nvPr>
        </p:nvSpPr>
        <p:spPr>
          <a:xfrm>
            <a:off x="6146801" y="3478213"/>
            <a:ext cx="923925" cy="199446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929918295"/>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Layout 5">
    <p:bg>
      <p:bgPr>
        <a:solidFill>
          <a:schemeClr val="bg1"/>
        </a:solid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6146800" y="473076"/>
            <a:ext cx="5532439" cy="3527423"/>
          </a:xfrm>
          <a:noFill/>
        </p:spPr>
        <p:txBody>
          <a:bodyPr/>
          <a:lstStyle/>
          <a:p>
            <a:r>
              <a:rPr lang="en-GB"/>
              <a:t>Click icon to add picture</a:t>
            </a:r>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5533312" cy="3527423"/>
          </a:xfrm>
          <a:noFill/>
        </p:spPr>
        <p:txBody>
          <a:bodyPr/>
          <a:lstStyle/>
          <a:p>
            <a:r>
              <a:rPr lang="en-GB"/>
              <a:t>Click icon to add picture</a:t>
            </a:r>
          </a:p>
        </p:txBody>
      </p:sp>
      <p:sp>
        <p:nvSpPr>
          <p:cNvPr id="6" name="Text Placeholder 4">
            <a:extLst>
              <a:ext uri="{FF2B5EF4-FFF2-40B4-BE49-F238E27FC236}">
                <a16:creationId xmlns:a16="http://schemas.microsoft.com/office/drawing/2014/main" id="{0FFFA0F8-FC07-4E61-8476-D101A080A99D}"/>
              </a:ext>
            </a:extLst>
          </p:cNvPr>
          <p:cNvSpPr>
            <a:spLocks noGrp="1"/>
          </p:cNvSpPr>
          <p:nvPr>
            <p:ph type="body" sz="quarter" idx="46" hasCustomPrompt="1"/>
          </p:nvPr>
        </p:nvSpPr>
        <p:spPr>
          <a:xfrm>
            <a:off x="511175" y="4727575"/>
            <a:ext cx="1435099" cy="1654175"/>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7" name="Text Placeholder 4">
            <a:extLst>
              <a:ext uri="{FF2B5EF4-FFF2-40B4-BE49-F238E27FC236}">
                <a16:creationId xmlns:a16="http://schemas.microsoft.com/office/drawing/2014/main" id="{1646B3E6-DEC3-46FE-BA5D-DD7A414FB935}"/>
              </a:ext>
            </a:extLst>
          </p:cNvPr>
          <p:cNvSpPr>
            <a:spLocks noGrp="1"/>
          </p:cNvSpPr>
          <p:nvPr>
            <p:ph type="body" sz="quarter" idx="47" hasCustomPrompt="1"/>
          </p:nvPr>
        </p:nvSpPr>
        <p:spPr>
          <a:xfrm>
            <a:off x="6146800" y="4727575"/>
            <a:ext cx="1435099" cy="1654175"/>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99515066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39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Layout 6">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2560639" y="476250"/>
            <a:ext cx="9120185" cy="5905500"/>
          </a:xfrm>
          <a:noFill/>
        </p:spPr>
        <p:txBody>
          <a:bodyPr/>
          <a:lstStyle/>
          <a:p>
            <a:r>
              <a:rPr lang="en-GB"/>
              <a:t>Click icon to add picture</a:t>
            </a:r>
          </a:p>
        </p:txBody>
      </p:sp>
      <p:sp>
        <p:nvSpPr>
          <p:cNvPr id="4" name="Text Placeholder 4">
            <a:extLst>
              <a:ext uri="{FF2B5EF4-FFF2-40B4-BE49-F238E27FC236}">
                <a16:creationId xmlns:a16="http://schemas.microsoft.com/office/drawing/2014/main" id="{EBD8B49B-21B5-4A0C-ADFC-47E4FA5C3F6A}"/>
              </a:ext>
            </a:extLst>
          </p:cNvPr>
          <p:cNvSpPr>
            <a:spLocks noGrp="1"/>
          </p:cNvSpPr>
          <p:nvPr>
            <p:ph type="body" sz="quarter" idx="46" hasCustomPrompt="1"/>
          </p:nvPr>
        </p:nvSpPr>
        <p:spPr>
          <a:xfrm>
            <a:off x="511176" y="1601788"/>
            <a:ext cx="1435099" cy="477996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56169273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Layout 7">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3996613" cy="5908674"/>
          </a:xfrm>
          <a:noFill/>
        </p:spPr>
        <p:txBody>
          <a:bodyPr/>
          <a:lstStyle/>
          <a:p>
            <a:r>
              <a:rPr lang="en-GB"/>
              <a:t>Click icon to add picture</a:t>
            </a:r>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683500" y="473076"/>
            <a:ext cx="3995739" cy="5908674"/>
          </a:xfrm>
          <a:noFill/>
        </p:spPr>
        <p:txBody>
          <a:bodyPr/>
          <a:lstStyle/>
          <a:p>
            <a:r>
              <a:rPr lang="en-GB"/>
              <a:t>Click icon to add picture</a:t>
            </a:r>
          </a:p>
        </p:txBody>
      </p:sp>
      <p:sp>
        <p:nvSpPr>
          <p:cNvPr id="7" name="Text Placeholder 4">
            <a:extLst>
              <a:ext uri="{FF2B5EF4-FFF2-40B4-BE49-F238E27FC236}">
                <a16:creationId xmlns:a16="http://schemas.microsoft.com/office/drawing/2014/main" id="{3F25E2B0-5D56-421E-BF6E-2C1680BC4963}"/>
              </a:ext>
            </a:extLst>
          </p:cNvPr>
          <p:cNvSpPr>
            <a:spLocks noGrp="1"/>
          </p:cNvSpPr>
          <p:nvPr>
            <p:ph type="body" sz="quarter" idx="46" hasCustomPrompt="1"/>
          </p:nvPr>
        </p:nvSpPr>
        <p:spPr>
          <a:xfrm>
            <a:off x="4610101" y="476250"/>
            <a:ext cx="1435099" cy="2115119"/>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9" name="Text Placeholder 4">
            <a:extLst>
              <a:ext uri="{FF2B5EF4-FFF2-40B4-BE49-F238E27FC236}">
                <a16:creationId xmlns:a16="http://schemas.microsoft.com/office/drawing/2014/main" id="{4D5724A4-1277-4C23-95A5-AE75892A474B}"/>
              </a:ext>
            </a:extLst>
          </p:cNvPr>
          <p:cNvSpPr>
            <a:spLocks noGrp="1"/>
          </p:cNvSpPr>
          <p:nvPr>
            <p:ph type="body" sz="quarter" idx="47" hasCustomPrompt="1"/>
          </p:nvPr>
        </p:nvSpPr>
        <p:spPr>
          <a:xfrm>
            <a:off x="6146801" y="473077"/>
            <a:ext cx="1435099" cy="2115119"/>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369195188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ayout 8">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4154487"/>
          </a:xfrm>
          <a:noFill/>
        </p:spPr>
        <p:txBody>
          <a:bodyPr/>
          <a:lstStyle/>
          <a:p>
            <a:r>
              <a:rPr lang="en-GB"/>
              <a:t>Click icon to add picture</a:t>
            </a:r>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4154487"/>
          </a:xfrm>
          <a:noFill/>
        </p:spPr>
        <p:txBody>
          <a:bodyPr/>
          <a:lstStyle/>
          <a:p>
            <a:r>
              <a:rPr lang="en-GB"/>
              <a:t>Click icon to add picture</a:t>
            </a:r>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4154487"/>
          </a:xfrm>
          <a:noFill/>
        </p:spPr>
        <p:txBody>
          <a:bodyPr/>
          <a:lstStyle/>
          <a:p>
            <a:r>
              <a:rPr lang="en-GB"/>
              <a:t>Click icon to add picture</a:t>
            </a:r>
          </a:p>
        </p:txBody>
      </p:sp>
      <p:sp>
        <p:nvSpPr>
          <p:cNvPr id="11" name="Text Placeholder 4">
            <a:extLst>
              <a:ext uri="{FF2B5EF4-FFF2-40B4-BE49-F238E27FC236}">
                <a16:creationId xmlns:a16="http://schemas.microsoft.com/office/drawing/2014/main" id="{570B1ED0-86F2-4A1D-954F-047956BCCF26}"/>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A93C228A-C70D-45CA-A927-502C77A516A2}"/>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A3F37C04-79AB-4BFA-8D0E-22C501324307}"/>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81481922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Layout 9">
    <p:bg>
      <p:bgPr>
        <a:solidFill>
          <a:schemeClr val="bg1"/>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1773237"/>
          </a:xfrm>
          <a:noFill/>
        </p:spPr>
        <p:txBody>
          <a:bodyPr/>
          <a:lstStyle>
            <a:lvl1pPr>
              <a:spcBef>
                <a:spcPts val="300"/>
              </a:spcBef>
              <a:defRPr/>
            </a:lvl1pPr>
          </a:lstStyle>
          <a:p>
            <a:r>
              <a:rPr lang="en-GB"/>
              <a:t>Click icon to add picture</a:t>
            </a:r>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1773237"/>
          </a:xfrm>
          <a:noFill/>
        </p:spPr>
        <p:txBody>
          <a:bodyPr/>
          <a:lstStyle/>
          <a:p>
            <a:r>
              <a:rPr lang="en-GB"/>
              <a:t>Click icon to add picture</a:t>
            </a:r>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1773237"/>
          </a:xfrm>
          <a:noFill/>
        </p:spPr>
        <p:txBody>
          <a:bodyPr/>
          <a:lstStyle/>
          <a:p>
            <a:r>
              <a:rPr lang="en-GB"/>
              <a:t>Click icon to add picture</a:t>
            </a:r>
          </a:p>
        </p:txBody>
      </p:sp>
      <p:sp>
        <p:nvSpPr>
          <p:cNvPr id="11" name="Text Placeholder 4">
            <a:extLst>
              <a:ext uri="{FF2B5EF4-FFF2-40B4-BE49-F238E27FC236}">
                <a16:creationId xmlns:a16="http://schemas.microsoft.com/office/drawing/2014/main" id="{1D631970-ACDB-4B88-ABBA-C137A5C50FAC}"/>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CAB27323-2E86-4526-93F9-A5A53C5C2C64}"/>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C61075CE-6E07-466A-A32C-17961E2B1013}"/>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Sub heading</a:t>
            </a:r>
          </a:p>
          <a:p>
            <a:pPr lvl="1"/>
            <a:r>
              <a:rPr lang="en-US"/>
              <a:t>Text</a:t>
            </a:r>
          </a:p>
        </p:txBody>
      </p:sp>
    </p:spTree>
    <p:extLst>
      <p:ext uri="{BB962C8B-B14F-4D97-AF65-F5344CB8AC3E}">
        <p14:creationId xmlns:p14="http://schemas.microsoft.com/office/powerpoint/2010/main" val="284066157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Dark Photo Layout 1">
    <p:bg>
      <p:bgPr>
        <a:solidFill>
          <a:srgbClr val="012A2C"/>
        </a:solidFill>
        <a:effectLst/>
      </p:bgPr>
    </p:bg>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476250"/>
            <a:ext cx="9118600" cy="5905500"/>
          </a:xfrm>
          <a:noFill/>
        </p:spPr>
        <p:txBody>
          <a:bodyPr/>
          <a:lstStyle>
            <a:lvl1pPr>
              <a:defRPr>
                <a:solidFill>
                  <a:schemeClr val="bg1"/>
                </a:solidFill>
              </a:defRPr>
            </a:lvl1pPr>
          </a:lstStyle>
          <a:p>
            <a:r>
              <a:rPr lang="en-GB"/>
              <a:t>Click icon to add picture</a:t>
            </a:r>
          </a:p>
        </p:txBody>
      </p:sp>
      <p:sp>
        <p:nvSpPr>
          <p:cNvPr id="7" name="TextBox 6">
            <a:extLst>
              <a:ext uri="{FF2B5EF4-FFF2-40B4-BE49-F238E27FC236}">
                <a16:creationId xmlns:a16="http://schemas.microsoft.com/office/drawing/2014/main" id="{5CD241F3-60CE-4110-88EB-299D0913C1E5}"/>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8" name="TextBox 7">
            <a:extLst>
              <a:ext uri="{FF2B5EF4-FFF2-40B4-BE49-F238E27FC236}">
                <a16:creationId xmlns:a16="http://schemas.microsoft.com/office/drawing/2014/main" id="{F7587771-187C-4193-A7C6-4048D0A0A5D4}"/>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9" name="Text Placeholder 4">
            <a:extLst>
              <a:ext uri="{FF2B5EF4-FFF2-40B4-BE49-F238E27FC236}">
                <a16:creationId xmlns:a16="http://schemas.microsoft.com/office/drawing/2014/main" id="{EE15DD83-1791-40D3-8A9F-3A64063A9982}"/>
              </a:ext>
            </a:extLst>
          </p:cNvPr>
          <p:cNvSpPr>
            <a:spLocks noGrp="1"/>
          </p:cNvSpPr>
          <p:nvPr>
            <p:ph type="body" sz="quarter" idx="46" hasCustomPrompt="1"/>
          </p:nvPr>
        </p:nvSpPr>
        <p:spPr>
          <a:xfrm>
            <a:off x="10244138" y="4266631"/>
            <a:ext cx="1435100" cy="2115119"/>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412956553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ark Photo Layout 2">
    <p:bg>
      <p:bgPr>
        <a:solidFill>
          <a:srgbClr val="012A2C"/>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657974" y="0"/>
            <a:ext cx="5534025" cy="6858000"/>
          </a:xfrm>
          <a:noFill/>
        </p:spPr>
        <p:txBody>
          <a:bodyPr/>
          <a:lstStyle>
            <a:lvl1pPr>
              <a:defRPr>
                <a:solidFill>
                  <a:schemeClr val="bg1"/>
                </a:solidFill>
              </a:defRPr>
            </a:lvl1p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5" y="2227262"/>
            <a:ext cx="2971800" cy="4154487"/>
          </a:xfrm>
          <a:noFill/>
        </p:spPr>
        <p:txBody>
          <a:bodyPr/>
          <a:lstStyle>
            <a:lvl1pPr>
              <a:defRPr>
                <a:solidFill>
                  <a:schemeClr val="bg1"/>
                </a:solidFill>
              </a:defRPr>
            </a:lvl1pPr>
          </a:lstStyle>
          <a:p>
            <a:r>
              <a:rPr lang="en-GB"/>
              <a:t>Click icon to add picture</a:t>
            </a:r>
          </a:p>
        </p:txBody>
      </p:sp>
      <p:sp>
        <p:nvSpPr>
          <p:cNvPr id="8" name="TextBox 7">
            <a:extLst>
              <a:ext uri="{FF2B5EF4-FFF2-40B4-BE49-F238E27FC236}">
                <a16:creationId xmlns:a16="http://schemas.microsoft.com/office/drawing/2014/main" id="{404260AD-F825-4A97-9318-1A4EA5DFE23D}"/>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1" name="TextBox 10">
            <a:extLst>
              <a:ext uri="{FF2B5EF4-FFF2-40B4-BE49-F238E27FC236}">
                <a16:creationId xmlns:a16="http://schemas.microsoft.com/office/drawing/2014/main" id="{15A9BB28-24D8-45EF-A4CB-4555A5464A55}"/>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2" name="Text Placeholder 4">
            <a:extLst>
              <a:ext uri="{FF2B5EF4-FFF2-40B4-BE49-F238E27FC236}">
                <a16:creationId xmlns:a16="http://schemas.microsoft.com/office/drawing/2014/main" id="{0E4B20AA-A617-4AFF-886A-7512ACAE6B9D}"/>
              </a:ext>
            </a:extLst>
          </p:cNvPr>
          <p:cNvSpPr>
            <a:spLocks noGrp="1"/>
          </p:cNvSpPr>
          <p:nvPr>
            <p:ph type="body" sz="quarter" idx="46" hasCustomPrompt="1"/>
          </p:nvPr>
        </p:nvSpPr>
        <p:spPr>
          <a:xfrm>
            <a:off x="511175" y="359952"/>
            <a:ext cx="1435100" cy="176571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5AFCC803-7ADC-4E27-881E-86F746B0A9CC}"/>
              </a:ext>
            </a:extLst>
          </p:cNvPr>
          <p:cNvSpPr>
            <a:spLocks noGrp="1"/>
          </p:cNvSpPr>
          <p:nvPr>
            <p:ph type="body" sz="quarter" idx="47" hasCustomPrompt="1"/>
          </p:nvPr>
        </p:nvSpPr>
        <p:spPr>
          <a:xfrm>
            <a:off x="2055813" y="359952"/>
            <a:ext cx="1435100" cy="176571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46512715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ark Photo Layout 3">
    <p:bg>
      <p:bgPr>
        <a:solidFill>
          <a:srgbClr val="012A2C"/>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6146801" y="2852738"/>
            <a:ext cx="5532438" cy="3529011"/>
          </a:xfrm>
          <a:noFill/>
        </p:spPr>
        <p:txBody>
          <a:bodyPr/>
          <a:lstStyle>
            <a:lvl1pPr>
              <a:defRPr>
                <a:solidFill>
                  <a:schemeClr val="bg1"/>
                </a:solidFill>
              </a:defRPr>
            </a:lvl1p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2852738"/>
            <a:ext cx="5534025" cy="3529011"/>
          </a:xfrm>
          <a:noFill/>
        </p:spPr>
        <p:txBody>
          <a:bodyPr/>
          <a:lstStyle>
            <a:lvl1pPr>
              <a:defRPr>
                <a:solidFill>
                  <a:schemeClr val="bg1"/>
                </a:solidFill>
              </a:defRPr>
            </a:lvl1pPr>
          </a:lstStyle>
          <a:p>
            <a:r>
              <a:rPr lang="en-GB"/>
              <a:t>Click icon to add picture</a:t>
            </a:r>
          </a:p>
        </p:txBody>
      </p:sp>
      <p:sp>
        <p:nvSpPr>
          <p:cNvPr id="8" name="TextBox 7">
            <a:extLst>
              <a:ext uri="{FF2B5EF4-FFF2-40B4-BE49-F238E27FC236}">
                <a16:creationId xmlns:a16="http://schemas.microsoft.com/office/drawing/2014/main" id="{D96B89DD-E8F5-4148-A27B-822CC9F876FC}"/>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9" name="TextBox 8">
            <a:extLst>
              <a:ext uri="{FF2B5EF4-FFF2-40B4-BE49-F238E27FC236}">
                <a16:creationId xmlns:a16="http://schemas.microsoft.com/office/drawing/2014/main" id="{F85C3A88-4E32-488E-B4A3-0D05398A59A7}"/>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0" name="Text Placeholder 4">
            <a:extLst>
              <a:ext uri="{FF2B5EF4-FFF2-40B4-BE49-F238E27FC236}">
                <a16:creationId xmlns:a16="http://schemas.microsoft.com/office/drawing/2014/main" id="{E81678BC-FACA-4FBD-8D18-6FAAFAE707D5}"/>
              </a:ext>
            </a:extLst>
          </p:cNvPr>
          <p:cNvSpPr>
            <a:spLocks noGrp="1"/>
          </p:cNvSpPr>
          <p:nvPr>
            <p:ph type="body" sz="quarter" idx="46" hasCustomPrompt="1"/>
          </p:nvPr>
        </p:nvSpPr>
        <p:spPr>
          <a:xfrm>
            <a:off x="511174" y="352425"/>
            <a:ext cx="1435100" cy="211511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3" name="Text Placeholder 4">
            <a:extLst>
              <a:ext uri="{FF2B5EF4-FFF2-40B4-BE49-F238E27FC236}">
                <a16:creationId xmlns:a16="http://schemas.microsoft.com/office/drawing/2014/main" id="{4B94B706-778D-4671-95DC-C1B61272CF65}"/>
              </a:ext>
            </a:extLst>
          </p:cNvPr>
          <p:cNvSpPr>
            <a:spLocks noGrp="1"/>
          </p:cNvSpPr>
          <p:nvPr>
            <p:ph type="body" sz="quarter" idx="47" hasCustomPrompt="1"/>
          </p:nvPr>
        </p:nvSpPr>
        <p:spPr>
          <a:xfrm>
            <a:off x="6146800" y="352424"/>
            <a:ext cx="1435100" cy="211511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97850852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mage Cover 3">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3" cy="4775200"/>
          </a:xfrm>
        </p:spPr>
        <p:txBody>
          <a:bodyPr/>
          <a:lstStyle>
            <a:lvl1pPr>
              <a:defRPr>
                <a:solidFill>
                  <a:schemeClr val="accent3"/>
                </a:solidFill>
              </a:defRPr>
            </a:lvl1pPr>
          </a:lstStyle>
          <a:p>
            <a:r>
              <a:rPr lang="en-GB"/>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17054"/>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0"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4" y="1548314"/>
            <a:ext cx="2970211" cy="1929899"/>
          </a:xfrm>
        </p:spPr>
        <p:txBody>
          <a:bodyPr/>
          <a:lstStyle>
            <a:lvl1pPr>
              <a:lnSpc>
                <a:spcPct val="85000"/>
              </a:lnSpc>
              <a:defRPr sz="4400">
                <a:solidFill>
                  <a:schemeClr val="accent6"/>
                </a:solidFill>
              </a:defRPr>
            </a:lvl1pPr>
          </a:lstStyle>
          <a:p>
            <a:r>
              <a:rPr lang="en-GB"/>
              <a:t>Click to edit Master title style</a:t>
            </a:r>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29156"/>
            <a:ext cx="2971800" cy="1122293"/>
          </a:xfrm>
        </p:spPr>
        <p:txBody>
          <a:bodyPr tIns="0">
            <a:noAutofit/>
          </a:bodyPr>
          <a:lstStyle>
            <a:lvl1pPr>
              <a:spcAft>
                <a:spcPts val="0"/>
              </a:spcAft>
              <a:defRPr sz="1700">
                <a:solidFill>
                  <a:schemeClr val="tx1"/>
                </a:solidFill>
                <a:latin typeface="+mn-lt"/>
              </a:defRPr>
            </a:lvl1pPr>
            <a:lvl2pPr>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US"/>
              <a:t>Subheading</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9F8F252F-65B5-4C39-BA08-146AB46EAC1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19231" cy="229061"/>
          </a:xfrm>
          <a:prstGeom prst="rect">
            <a:avLst/>
          </a:prstGeom>
        </p:spPr>
      </p:pic>
    </p:spTree>
    <p:extLst>
      <p:ext uri="{BB962C8B-B14F-4D97-AF65-F5344CB8AC3E}">
        <p14:creationId xmlns:p14="http://schemas.microsoft.com/office/powerpoint/2010/main" val="14621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ark Photo Layout 4">
    <p:bg>
      <p:bgPr>
        <a:solidFill>
          <a:srgbClr val="012A2C"/>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C073FC8F-6DFD-4BD3-9E2B-3B5872A8D397}"/>
              </a:ext>
            </a:extLst>
          </p:cNvPr>
          <p:cNvSpPr>
            <a:spLocks noGrp="1"/>
          </p:cNvSpPr>
          <p:nvPr>
            <p:ph type="pic" sz="quarter" idx="13"/>
          </p:nvPr>
        </p:nvSpPr>
        <p:spPr>
          <a:xfrm>
            <a:off x="7170737" y="3478213"/>
            <a:ext cx="4508501" cy="2903536"/>
          </a:xfrm>
          <a:noFill/>
        </p:spPr>
        <p:txBody>
          <a:bodyPr/>
          <a:lstStyle>
            <a:lvl1pPr>
              <a:defRPr>
                <a:solidFill>
                  <a:schemeClr val="bg1"/>
                </a:solidFill>
              </a:defRPr>
            </a:lvl1pPr>
          </a:lstStyle>
          <a:p>
            <a:r>
              <a:rPr lang="en-GB"/>
              <a:t>Click icon to add picture</a:t>
            </a:r>
          </a:p>
        </p:txBody>
      </p:sp>
      <p:sp>
        <p:nvSpPr>
          <p:cNvPr id="5" name="Picture Placeholder 11">
            <a:extLst>
              <a:ext uri="{FF2B5EF4-FFF2-40B4-BE49-F238E27FC236}">
                <a16:creationId xmlns:a16="http://schemas.microsoft.com/office/drawing/2014/main" id="{8309D712-B377-474B-A408-4582377100CE}"/>
              </a:ext>
            </a:extLst>
          </p:cNvPr>
          <p:cNvSpPr>
            <a:spLocks noGrp="1"/>
          </p:cNvSpPr>
          <p:nvPr>
            <p:ph type="pic" sz="quarter" idx="11"/>
          </p:nvPr>
        </p:nvSpPr>
        <p:spPr>
          <a:xfrm>
            <a:off x="511174" y="3478213"/>
            <a:ext cx="4508501" cy="2903536"/>
          </a:xfrm>
          <a:noFill/>
        </p:spPr>
        <p:txBody>
          <a:bodyPr/>
          <a:lstStyle>
            <a:lvl1pPr>
              <a:defRPr>
                <a:solidFill>
                  <a:schemeClr val="bg1"/>
                </a:solidFill>
              </a:defRPr>
            </a:lvl1pPr>
          </a:lstStyle>
          <a:p>
            <a:r>
              <a:rPr lang="en-GB"/>
              <a:t>Click icon to add picture</a:t>
            </a:r>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7"/>
            <a:ext cx="4508501" cy="2903536"/>
          </a:xfrm>
          <a:noFill/>
        </p:spPr>
        <p:txBody>
          <a:bodyPr/>
          <a:lstStyle>
            <a:lvl1pPr>
              <a:defRPr>
                <a:solidFill>
                  <a:schemeClr val="bg1"/>
                </a:solidFill>
              </a:defRPr>
            </a:lvl1pPr>
          </a:lstStyle>
          <a:p>
            <a:r>
              <a:rPr lang="en-GB"/>
              <a:t>Click icon to add picture</a:t>
            </a:r>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170738" y="473077"/>
            <a:ext cx="4508501" cy="2903536"/>
          </a:xfrm>
          <a:noFill/>
        </p:spPr>
        <p:txBody>
          <a:bodyPr/>
          <a:lstStyle>
            <a:lvl1pPr>
              <a:defRPr>
                <a:solidFill>
                  <a:schemeClr val="bg1"/>
                </a:solidFill>
              </a:defRPr>
            </a:lvl1pPr>
          </a:lstStyle>
          <a:p>
            <a:r>
              <a:rPr lang="en-GB"/>
              <a:t>Click icon to add picture</a:t>
            </a:r>
          </a:p>
        </p:txBody>
      </p:sp>
      <p:sp>
        <p:nvSpPr>
          <p:cNvPr id="12" name="TextBox 11">
            <a:extLst>
              <a:ext uri="{FF2B5EF4-FFF2-40B4-BE49-F238E27FC236}">
                <a16:creationId xmlns:a16="http://schemas.microsoft.com/office/drawing/2014/main" id="{1091ED0F-3BC7-49B3-B07E-D8929625665B}"/>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7" name="TextBox 16">
            <a:extLst>
              <a:ext uri="{FF2B5EF4-FFF2-40B4-BE49-F238E27FC236}">
                <a16:creationId xmlns:a16="http://schemas.microsoft.com/office/drawing/2014/main" id="{A53FC721-5C8E-4E16-BD6D-A85355F85579}"/>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8" name="Text Placeholder 4">
            <a:extLst>
              <a:ext uri="{FF2B5EF4-FFF2-40B4-BE49-F238E27FC236}">
                <a16:creationId xmlns:a16="http://schemas.microsoft.com/office/drawing/2014/main" id="{229215B1-ADE9-4BFB-90B5-841890E8068C}"/>
              </a:ext>
            </a:extLst>
          </p:cNvPr>
          <p:cNvSpPr>
            <a:spLocks noGrp="1"/>
          </p:cNvSpPr>
          <p:nvPr>
            <p:ph type="body" sz="quarter" idx="46" hasCustomPrompt="1"/>
          </p:nvPr>
        </p:nvSpPr>
        <p:spPr>
          <a:xfrm>
            <a:off x="5120400" y="473077"/>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9" name="Text Placeholder 4">
            <a:extLst>
              <a:ext uri="{FF2B5EF4-FFF2-40B4-BE49-F238E27FC236}">
                <a16:creationId xmlns:a16="http://schemas.microsoft.com/office/drawing/2014/main" id="{9DFB9CE4-DE89-401E-B5DA-6E6491E01E7D}"/>
              </a:ext>
            </a:extLst>
          </p:cNvPr>
          <p:cNvSpPr>
            <a:spLocks noGrp="1"/>
          </p:cNvSpPr>
          <p:nvPr>
            <p:ph type="body" sz="quarter" idx="47" hasCustomPrompt="1"/>
          </p:nvPr>
        </p:nvSpPr>
        <p:spPr>
          <a:xfrm>
            <a:off x="6146800" y="473077"/>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20" name="Text Placeholder 4">
            <a:extLst>
              <a:ext uri="{FF2B5EF4-FFF2-40B4-BE49-F238E27FC236}">
                <a16:creationId xmlns:a16="http://schemas.microsoft.com/office/drawing/2014/main" id="{74767391-1231-4FBF-AFD9-DD87930391FE}"/>
              </a:ext>
            </a:extLst>
          </p:cNvPr>
          <p:cNvSpPr>
            <a:spLocks noGrp="1"/>
          </p:cNvSpPr>
          <p:nvPr>
            <p:ph type="body" sz="quarter" idx="48" hasCustomPrompt="1"/>
          </p:nvPr>
        </p:nvSpPr>
        <p:spPr>
          <a:xfrm>
            <a:off x="5120400" y="3486944"/>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21" name="Text Placeholder 4">
            <a:extLst>
              <a:ext uri="{FF2B5EF4-FFF2-40B4-BE49-F238E27FC236}">
                <a16:creationId xmlns:a16="http://schemas.microsoft.com/office/drawing/2014/main" id="{2E7BCF86-1E76-4891-B858-E5EC38808396}"/>
              </a:ext>
            </a:extLst>
          </p:cNvPr>
          <p:cNvSpPr>
            <a:spLocks noGrp="1"/>
          </p:cNvSpPr>
          <p:nvPr>
            <p:ph type="body" sz="quarter" idx="49" hasCustomPrompt="1"/>
          </p:nvPr>
        </p:nvSpPr>
        <p:spPr>
          <a:xfrm>
            <a:off x="6146800" y="3486944"/>
            <a:ext cx="924798" cy="227806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321759512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ark Photo Layout 5">
    <p:bg>
      <p:bgPr>
        <a:solidFill>
          <a:srgbClr val="012A2C"/>
        </a:solidFill>
        <a:effectLst/>
      </p:bgPr>
    </p:bg>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6146800" y="473076"/>
            <a:ext cx="5532439" cy="3527423"/>
          </a:xfrm>
          <a:noFill/>
        </p:spPr>
        <p:txBody>
          <a:bodyPr/>
          <a:lstStyle>
            <a:lvl1pPr>
              <a:defRPr>
                <a:solidFill>
                  <a:schemeClr val="bg1"/>
                </a:solidFill>
              </a:defRPr>
            </a:lvl1pPr>
          </a:lstStyle>
          <a:p>
            <a:r>
              <a:rPr lang="en-GB"/>
              <a:t>Click icon to add picture</a:t>
            </a:r>
          </a:p>
        </p:txBody>
      </p:sp>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5533312" cy="3527423"/>
          </a:xfrm>
          <a:noFill/>
        </p:spPr>
        <p:txBody>
          <a:bodyPr/>
          <a:lstStyle>
            <a:lvl1pPr>
              <a:defRPr>
                <a:solidFill>
                  <a:schemeClr val="bg1"/>
                </a:solidFill>
              </a:defRPr>
            </a:lvl1pPr>
          </a:lstStyle>
          <a:p>
            <a:r>
              <a:rPr lang="en-GB"/>
              <a:t>Click icon to add picture</a:t>
            </a:r>
          </a:p>
        </p:txBody>
      </p:sp>
      <p:sp>
        <p:nvSpPr>
          <p:cNvPr id="9" name="TextBox 8">
            <a:extLst>
              <a:ext uri="{FF2B5EF4-FFF2-40B4-BE49-F238E27FC236}">
                <a16:creationId xmlns:a16="http://schemas.microsoft.com/office/drawing/2014/main" id="{C5E880B8-CDA5-4157-B3C8-C42C9DDD99AD}"/>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2" name="TextBox 11">
            <a:extLst>
              <a:ext uri="{FF2B5EF4-FFF2-40B4-BE49-F238E27FC236}">
                <a16:creationId xmlns:a16="http://schemas.microsoft.com/office/drawing/2014/main" id="{508AA9BB-4F28-4661-AA8B-5633FA719E82}"/>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4" name="Text Placeholder 4">
            <a:extLst>
              <a:ext uri="{FF2B5EF4-FFF2-40B4-BE49-F238E27FC236}">
                <a16:creationId xmlns:a16="http://schemas.microsoft.com/office/drawing/2014/main" id="{293A4A48-31C4-4F63-A656-7D53888A3EEC}"/>
              </a:ext>
            </a:extLst>
          </p:cNvPr>
          <p:cNvSpPr>
            <a:spLocks noGrp="1"/>
          </p:cNvSpPr>
          <p:nvPr>
            <p:ph type="body" sz="quarter" idx="46" hasCustomPrompt="1"/>
          </p:nvPr>
        </p:nvSpPr>
        <p:spPr>
          <a:xfrm>
            <a:off x="522594" y="4737895"/>
            <a:ext cx="1433205" cy="16438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5" name="Text Placeholder 4">
            <a:extLst>
              <a:ext uri="{FF2B5EF4-FFF2-40B4-BE49-F238E27FC236}">
                <a16:creationId xmlns:a16="http://schemas.microsoft.com/office/drawing/2014/main" id="{CBE7D6A6-448D-4071-99AD-D60048BF1771}"/>
              </a:ext>
            </a:extLst>
          </p:cNvPr>
          <p:cNvSpPr>
            <a:spLocks noGrp="1"/>
          </p:cNvSpPr>
          <p:nvPr>
            <p:ph type="body" sz="quarter" idx="47" hasCustomPrompt="1"/>
          </p:nvPr>
        </p:nvSpPr>
        <p:spPr>
          <a:xfrm>
            <a:off x="6146799" y="4727574"/>
            <a:ext cx="1433205" cy="16438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302171310"/>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ark Photo Layout 6">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2560639" y="476250"/>
            <a:ext cx="9120185" cy="5905500"/>
          </a:xfrm>
          <a:noFill/>
        </p:spPr>
        <p:txBody>
          <a:bodyPr/>
          <a:lstStyle>
            <a:lvl1pPr>
              <a:defRPr>
                <a:solidFill>
                  <a:schemeClr val="bg1"/>
                </a:solidFill>
              </a:defRPr>
            </a:lvl1pPr>
          </a:lstStyle>
          <a:p>
            <a:r>
              <a:rPr lang="en-GB"/>
              <a:t>Click icon to add picture</a:t>
            </a:r>
          </a:p>
        </p:txBody>
      </p:sp>
      <p:sp>
        <p:nvSpPr>
          <p:cNvPr id="6" name="TextBox 5">
            <a:extLst>
              <a:ext uri="{FF2B5EF4-FFF2-40B4-BE49-F238E27FC236}">
                <a16:creationId xmlns:a16="http://schemas.microsoft.com/office/drawing/2014/main" id="{3E6CD312-53A5-4025-8672-6022E7B4493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7" name="TextBox 6">
            <a:extLst>
              <a:ext uri="{FF2B5EF4-FFF2-40B4-BE49-F238E27FC236}">
                <a16:creationId xmlns:a16="http://schemas.microsoft.com/office/drawing/2014/main" id="{084C9562-A1BF-4A9B-A9C0-650D1A51FDDC}"/>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8" name="Text Placeholder 4">
            <a:extLst>
              <a:ext uri="{FF2B5EF4-FFF2-40B4-BE49-F238E27FC236}">
                <a16:creationId xmlns:a16="http://schemas.microsoft.com/office/drawing/2014/main" id="{0F575203-B4E5-4C2E-A4CE-6C6BCE857BA0}"/>
              </a:ext>
            </a:extLst>
          </p:cNvPr>
          <p:cNvSpPr>
            <a:spLocks noGrp="1"/>
          </p:cNvSpPr>
          <p:nvPr>
            <p:ph type="body" sz="quarter" idx="46" hasCustomPrompt="1"/>
          </p:nvPr>
        </p:nvSpPr>
        <p:spPr>
          <a:xfrm>
            <a:off x="511176" y="1601788"/>
            <a:ext cx="1435099" cy="4779963"/>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361661849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ark Photo Layout 7">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7" y="473076"/>
            <a:ext cx="3996613" cy="5908674"/>
          </a:xfrm>
          <a:noFill/>
        </p:spPr>
        <p:txBody>
          <a:bodyPr/>
          <a:lstStyle>
            <a:lvl1pPr>
              <a:defRPr>
                <a:solidFill>
                  <a:schemeClr val="bg1"/>
                </a:solidFill>
              </a:defRPr>
            </a:lvl1pPr>
          </a:lstStyle>
          <a:p>
            <a:r>
              <a:rPr lang="en-GB"/>
              <a:t>Click icon to add picture</a:t>
            </a:r>
          </a:p>
        </p:txBody>
      </p:sp>
      <p:sp>
        <p:nvSpPr>
          <p:cNvPr id="11" name="Picture Placeholder 11">
            <a:extLst>
              <a:ext uri="{FF2B5EF4-FFF2-40B4-BE49-F238E27FC236}">
                <a16:creationId xmlns:a16="http://schemas.microsoft.com/office/drawing/2014/main" id="{2FE7B96D-3E01-4CC1-BFAB-8F8BE9501B96}"/>
              </a:ext>
            </a:extLst>
          </p:cNvPr>
          <p:cNvSpPr>
            <a:spLocks noGrp="1"/>
          </p:cNvSpPr>
          <p:nvPr>
            <p:ph type="pic" sz="quarter" idx="17"/>
          </p:nvPr>
        </p:nvSpPr>
        <p:spPr>
          <a:xfrm>
            <a:off x="7683500" y="473076"/>
            <a:ext cx="3995739" cy="5908674"/>
          </a:xfrm>
          <a:noFill/>
        </p:spPr>
        <p:txBody>
          <a:bodyPr/>
          <a:lstStyle>
            <a:lvl1pPr>
              <a:defRPr>
                <a:solidFill>
                  <a:schemeClr val="bg1"/>
                </a:solidFill>
              </a:defRPr>
            </a:lvl1pPr>
          </a:lstStyle>
          <a:p>
            <a:r>
              <a:rPr lang="en-GB"/>
              <a:t>Click icon to add picture</a:t>
            </a:r>
          </a:p>
        </p:txBody>
      </p:sp>
      <p:sp>
        <p:nvSpPr>
          <p:cNvPr id="9" name="TextBox 8">
            <a:extLst>
              <a:ext uri="{FF2B5EF4-FFF2-40B4-BE49-F238E27FC236}">
                <a16:creationId xmlns:a16="http://schemas.microsoft.com/office/drawing/2014/main" id="{F380DD08-2B66-41E3-8F68-FA41EBC0049E}"/>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2" name="TextBox 11">
            <a:extLst>
              <a:ext uri="{FF2B5EF4-FFF2-40B4-BE49-F238E27FC236}">
                <a16:creationId xmlns:a16="http://schemas.microsoft.com/office/drawing/2014/main" id="{F1B42FBD-B410-4F2D-B8E6-427C00270781}"/>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3" name="Text Placeholder 4">
            <a:extLst>
              <a:ext uri="{FF2B5EF4-FFF2-40B4-BE49-F238E27FC236}">
                <a16:creationId xmlns:a16="http://schemas.microsoft.com/office/drawing/2014/main" id="{99611B07-5A8C-4B7E-94F0-9463219E8EBC}"/>
              </a:ext>
            </a:extLst>
          </p:cNvPr>
          <p:cNvSpPr>
            <a:spLocks noGrp="1"/>
          </p:cNvSpPr>
          <p:nvPr>
            <p:ph type="body" sz="quarter" idx="46" hasCustomPrompt="1"/>
          </p:nvPr>
        </p:nvSpPr>
        <p:spPr>
          <a:xfrm>
            <a:off x="4610101" y="476250"/>
            <a:ext cx="1435099" cy="227488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4" name="Text Placeholder 4">
            <a:extLst>
              <a:ext uri="{FF2B5EF4-FFF2-40B4-BE49-F238E27FC236}">
                <a16:creationId xmlns:a16="http://schemas.microsoft.com/office/drawing/2014/main" id="{2B6A7A03-FF2E-42CF-AE1B-A92F4689F050}"/>
              </a:ext>
            </a:extLst>
          </p:cNvPr>
          <p:cNvSpPr>
            <a:spLocks noGrp="1"/>
          </p:cNvSpPr>
          <p:nvPr>
            <p:ph type="body" sz="quarter" idx="47" hasCustomPrompt="1"/>
          </p:nvPr>
        </p:nvSpPr>
        <p:spPr>
          <a:xfrm>
            <a:off x="6146801" y="473077"/>
            <a:ext cx="1435099" cy="227488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304019076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ark Photo Layout 8">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4154487"/>
          </a:xfrm>
          <a:noFill/>
        </p:spPr>
        <p:txBody>
          <a:bodyPr/>
          <a:lstStyle>
            <a:lvl1pPr>
              <a:defRPr>
                <a:solidFill>
                  <a:schemeClr val="bg1"/>
                </a:solidFill>
              </a:defRPr>
            </a:lvl1pPr>
          </a:lstStyle>
          <a:p>
            <a:r>
              <a:rPr lang="en-GB"/>
              <a:t>Click icon to add picture</a:t>
            </a:r>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4154487"/>
          </a:xfrm>
          <a:noFill/>
        </p:spPr>
        <p:txBody>
          <a:bodyPr/>
          <a:lstStyle>
            <a:lvl1pPr>
              <a:defRPr>
                <a:solidFill>
                  <a:schemeClr val="bg1"/>
                </a:solidFill>
              </a:defRPr>
            </a:lvl1pPr>
          </a:lstStyle>
          <a:p>
            <a:r>
              <a:rPr lang="en-GB"/>
              <a:t>Click icon to add picture</a:t>
            </a:r>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4154487"/>
          </a:xfrm>
          <a:noFill/>
        </p:spPr>
        <p:txBody>
          <a:bodyPr/>
          <a:lstStyle>
            <a:lvl1pPr>
              <a:defRPr>
                <a:solidFill>
                  <a:schemeClr val="bg1"/>
                </a:solidFill>
              </a:defRPr>
            </a:lvl1pPr>
          </a:lstStyle>
          <a:p>
            <a:r>
              <a:rPr lang="en-GB"/>
              <a:t>Click icon to add picture</a:t>
            </a:r>
          </a:p>
        </p:txBody>
      </p:sp>
      <p:sp>
        <p:nvSpPr>
          <p:cNvPr id="11" name="TextBox 10">
            <a:extLst>
              <a:ext uri="{FF2B5EF4-FFF2-40B4-BE49-F238E27FC236}">
                <a16:creationId xmlns:a16="http://schemas.microsoft.com/office/drawing/2014/main" id="{9C34C9C0-794B-4B88-A088-C138D4604EBF}"/>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3" name="TextBox 12">
            <a:extLst>
              <a:ext uri="{FF2B5EF4-FFF2-40B4-BE49-F238E27FC236}">
                <a16:creationId xmlns:a16="http://schemas.microsoft.com/office/drawing/2014/main" id="{DB0C6000-FE88-4107-BF9B-3A43AB2356F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5" name="Text Placeholder 4">
            <a:extLst>
              <a:ext uri="{FF2B5EF4-FFF2-40B4-BE49-F238E27FC236}">
                <a16:creationId xmlns:a16="http://schemas.microsoft.com/office/drawing/2014/main" id="{B3BDF120-5A93-49C4-833E-76ED24F90FAF}"/>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6" name="Text Placeholder 4">
            <a:extLst>
              <a:ext uri="{FF2B5EF4-FFF2-40B4-BE49-F238E27FC236}">
                <a16:creationId xmlns:a16="http://schemas.microsoft.com/office/drawing/2014/main" id="{AEBEB587-57B1-4E48-9119-FCF71FAB2F86}"/>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7" name="Text Placeholder 4">
            <a:extLst>
              <a:ext uri="{FF2B5EF4-FFF2-40B4-BE49-F238E27FC236}">
                <a16:creationId xmlns:a16="http://schemas.microsoft.com/office/drawing/2014/main" id="{4722F3BD-1928-41E6-B1AE-FB1E1E24E37D}"/>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415416709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ark Photo Layout 9">
    <p:bg>
      <p:bgPr>
        <a:solidFill>
          <a:srgbClr val="012A2C"/>
        </a:solidFill>
        <a:effectLst/>
      </p:bgPr>
    </p:bg>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B701AF1B-CFB7-4C97-95AA-5D7E0782E539}"/>
              </a:ext>
            </a:extLst>
          </p:cNvPr>
          <p:cNvSpPr>
            <a:spLocks noGrp="1"/>
          </p:cNvSpPr>
          <p:nvPr>
            <p:ph type="pic" sz="quarter" idx="16"/>
          </p:nvPr>
        </p:nvSpPr>
        <p:spPr>
          <a:xfrm>
            <a:off x="511888" y="2227262"/>
            <a:ext cx="2971088" cy="1773237"/>
          </a:xfrm>
          <a:noFill/>
        </p:spPr>
        <p:txBody>
          <a:bodyPr/>
          <a:lstStyle>
            <a:lvl1pPr>
              <a:defRPr>
                <a:solidFill>
                  <a:schemeClr val="bg1"/>
                </a:solidFill>
              </a:defRPr>
            </a:lvl1pPr>
          </a:lstStyle>
          <a:p>
            <a:r>
              <a:rPr lang="en-GB"/>
              <a:t>Click icon to add picture</a:t>
            </a:r>
          </a:p>
        </p:txBody>
      </p:sp>
      <p:sp>
        <p:nvSpPr>
          <p:cNvPr id="9" name="Picture Placeholder 11">
            <a:extLst>
              <a:ext uri="{FF2B5EF4-FFF2-40B4-BE49-F238E27FC236}">
                <a16:creationId xmlns:a16="http://schemas.microsoft.com/office/drawing/2014/main" id="{DDD672F2-9FBA-4686-9A16-79DF51FB6945}"/>
              </a:ext>
            </a:extLst>
          </p:cNvPr>
          <p:cNvSpPr>
            <a:spLocks noGrp="1"/>
          </p:cNvSpPr>
          <p:nvPr>
            <p:ph type="pic" sz="quarter" idx="17"/>
          </p:nvPr>
        </p:nvSpPr>
        <p:spPr>
          <a:xfrm>
            <a:off x="4610100" y="2227261"/>
            <a:ext cx="2971088" cy="1773237"/>
          </a:xfrm>
          <a:noFill/>
        </p:spPr>
        <p:txBody>
          <a:bodyPr/>
          <a:lstStyle>
            <a:lvl1pPr>
              <a:defRPr>
                <a:solidFill>
                  <a:schemeClr val="bg1"/>
                </a:solidFill>
              </a:defRPr>
            </a:lvl1pPr>
          </a:lstStyle>
          <a:p>
            <a:r>
              <a:rPr lang="en-GB"/>
              <a:t>Click icon to add picture</a:t>
            </a:r>
          </a:p>
        </p:txBody>
      </p:sp>
      <p:sp>
        <p:nvSpPr>
          <p:cNvPr id="12" name="Picture Placeholder 11">
            <a:extLst>
              <a:ext uri="{FF2B5EF4-FFF2-40B4-BE49-F238E27FC236}">
                <a16:creationId xmlns:a16="http://schemas.microsoft.com/office/drawing/2014/main" id="{6F61EF0A-8867-40FC-BAA6-AD52003D7277}"/>
              </a:ext>
            </a:extLst>
          </p:cNvPr>
          <p:cNvSpPr>
            <a:spLocks noGrp="1"/>
          </p:cNvSpPr>
          <p:nvPr>
            <p:ph type="pic" sz="quarter" idx="18"/>
          </p:nvPr>
        </p:nvSpPr>
        <p:spPr>
          <a:xfrm>
            <a:off x="8709024" y="2227263"/>
            <a:ext cx="2971088" cy="1773237"/>
          </a:xfrm>
          <a:noFill/>
        </p:spPr>
        <p:txBody>
          <a:bodyPr/>
          <a:lstStyle>
            <a:lvl1pPr>
              <a:defRPr>
                <a:solidFill>
                  <a:schemeClr val="bg1"/>
                </a:solidFill>
              </a:defRPr>
            </a:lvl1pPr>
          </a:lstStyle>
          <a:p>
            <a:r>
              <a:rPr lang="en-GB"/>
              <a:t>Click icon to add picture</a:t>
            </a:r>
          </a:p>
        </p:txBody>
      </p:sp>
      <p:sp>
        <p:nvSpPr>
          <p:cNvPr id="11" name="TextBox 10">
            <a:extLst>
              <a:ext uri="{FF2B5EF4-FFF2-40B4-BE49-F238E27FC236}">
                <a16:creationId xmlns:a16="http://schemas.microsoft.com/office/drawing/2014/main" id="{D947C406-4317-4F6A-BAD5-A664E0EEA56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3" name="TextBox 12">
            <a:extLst>
              <a:ext uri="{FF2B5EF4-FFF2-40B4-BE49-F238E27FC236}">
                <a16:creationId xmlns:a16="http://schemas.microsoft.com/office/drawing/2014/main" id="{5691D2DC-E9FE-4E26-8879-71670B025BF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
        <p:nvSpPr>
          <p:cNvPr id="15" name="Text Placeholder 4">
            <a:extLst>
              <a:ext uri="{FF2B5EF4-FFF2-40B4-BE49-F238E27FC236}">
                <a16:creationId xmlns:a16="http://schemas.microsoft.com/office/drawing/2014/main" id="{E7F8D85F-D8A4-434C-AACA-E3D59CA69712}"/>
              </a:ext>
            </a:extLst>
          </p:cNvPr>
          <p:cNvSpPr>
            <a:spLocks noGrp="1"/>
          </p:cNvSpPr>
          <p:nvPr>
            <p:ph type="body" sz="quarter" idx="46" hasCustomPrompt="1"/>
          </p:nvPr>
        </p:nvSpPr>
        <p:spPr>
          <a:xfrm>
            <a:off x="511888" y="490842"/>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6" name="Text Placeholder 4">
            <a:extLst>
              <a:ext uri="{FF2B5EF4-FFF2-40B4-BE49-F238E27FC236}">
                <a16:creationId xmlns:a16="http://schemas.microsoft.com/office/drawing/2014/main" id="{C49DC7DD-08D0-4B9C-91E0-0299ADC5AD4F}"/>
              </a:ext>
            </a:extLst>
          </p:cNvPr>
          <p:cNvSpPr>
            <a:spLocks noGrp="1"/>
          </p:cNvSpPr>
          <p:nvPr>
            <p:ph type="body" sz="quarter" idx="47" hasCustomPrompt="1"/>
          </p:nvPr>
        </p:nvSpPr>
        <p:spPr>
          <a:xfrm>
            <a:off x="4610100"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
        <p:nvSpPr>
          <p:cNvPr id="17" name="Text Placeholder 4">
            <a:extLst>
              <a:ext uri="{FF2B5EF4-FFF2-40B4-BE49-F238E27FC236}">
                <a16:creationId xmlns:a16="http://schemas.microsoft.com/office/drawing/2014/main" id="{8FB65219-3373-497F-97B4-B29DEF0722C3}"/>
              </a:ext>
            </a:extLst>
          </p:cNvPr>
          <p:cNvSpPr>
            <a:spLocks noGrp="1"/>
          </p:cNvSpPr>
          <p:nvPr>
            <p:ph type="body" sz="quarter" idx="48" hasCustomPrompt="1"/>
          </p:nvPr>
        </p:nvSpPr>
        <p:spPr>
          <a:xfrm>
            <a:off x="8709024" y="487670"/>
            <a:ext cx="1435099" cy="1634821"/>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Sub heading</a:t>
            </a:r>
          </a:p>
          <a:p>
            <a:pPr lvl="1"/>
            <a:r>
              <a:rPr lang="en-US"/>
              <a:t>Text</a:t>
            </a:r>
          </a:p>
        </p:txBody>
      </p:sp>
    </p:spTree>
    <p:extLst>
      <p:ext uri="{BB962C8B-B14F-4D97-AF65-F5344CB8AC3E}">
        <p14:creationId xmlns:p14="http://schemas.microsoft.com/office/powerpoint/2010/main" val="1693147269"/>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40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Introduc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FF70B67-C845-4CFA-837C-62210E7EFBF0}"/>
              </a:ext>
            </a:extLst>
          </p:cNvPr>
          <p:cNvSpPr>
            <a:spLocks noGrp="1"/>
          </p:cNvSpPr>
          <p:nvPr>
            <p:ph sz="quarter" idx="37"/>
          </p:nvPr>
        </p:nvSpPr>
        <p:spPr>
          <a:xfrm>
            <a:off x="3584575" y="1617663"/>
            <a:ext cx="8094663" cy="4259262"/>
          </a:xfrm>
        </p:spPr>
        <p:txBody>
          <a:bodyPr/>
          <a:lstStyle>
            <a:lvl1pPr marL="0" indent="536575">
              <a:spcBef>
                <a:spcPts val="0"/>
              </a:spcBef>
              <a:spcAft>
                <a:spcPts val="600"/>
              </a:spcAft>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477F03F6-9538-49CE-8D06-38030765E7BB}"/>
              </a:ext>
            </a:extLst>
          </p:cNvPr>
          <p:cNvSpPr>
            <a:spLocks noGrp="1"/>
          </p:cNvSpPr>
          <p:nvPr>
            <p:ph type="title"/>
          </p:nvPr>
        </p:nvSpPr>
        <p:spPr/>
        <p:txBody>
          <a:bodyPr/>
          <a:lstStyle/>
          <a:p>
            <a:r>
              <a:rPr lang="en-GB"/>
              <a:t>Click to edit Master title style</a:t>
            </a:r>
          </a:p>
        </p:txBody>
      </p:sp>
      <p:cxnSp>
        <p:nvCxnSpPr>
          <p:cNvPr id="10" name="Straight Connector 9">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E60D6928-F529-4D21-ADF9-FABBD9F6ADD3}"/>
              </a:ext>
            </a:extLst>
          </p:cNvPr>
          <p:cNvSpPr>
            <a:spLocks noGrp="1"/>
          </p:cNvSpPr>
          <p:nvPr>
            <p:ph type="body" sz="quarter" idx="44"/>
          </p:nvPr>
        </p:nvSpPr>
        <p:spPr>
          <a:xfrm>
            <a:off x="511177" y="3492063"/>
            <a:ext cx="1947861" cy="2889687"/>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48571056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Column + Subheading + Notes">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FF70B67-C845-4CFA-837C-62210E7EFBF0}"/>
              </a:ext>
            </a:extLst>
          </p:cNvPr>
          <p:cNvSpPr>
            <a:spLocks noGrp="1"/>
          </p:cNvSpPr>
          <p:nvPr>
            <p:ph sz="quarter" idx="37"/>
          </p:nvPr>
        </p:nvSpPr>
        <p:spPr>
          <a:xfrm>
            <a:off x="3584575" y="1617663"/>
            <a:ext cx="8094663" cy="42592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477F03F6-9538-49CE-8D06-38030765E7BB}"/>
              </a:ext>
            </a:extLst>
          </p:cNvPr>
          <p:cNvSpPr>
            <a:spLocks noGrp="1"/>
          </p:cNvSpPr>
          <p:nvPr>
            <p:ph type="title"/>
          </p:nvPr>
        </p:nvSpPr>
        <p:spPr/>
        <p:txBody>
          <a:bodyPr/>
          <a:lstStyle/>
          <a:p>
            <a:r>
              <a:rPr lang="en-GB"/>
              <a:t>Click to edit Master title style</a:t>
            </a:r>
          </a:p>
        </p:txBody>
      </p:sp>
      <p:cxnSp>
        <p:nvCxnSpPr>
          <p:cNvPr id="10" name="Straight Connector 9">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96B7588A-8350-438E-AFF4-8686ECA00F2F}"/>
              </a:ext>
            </a:extLst>
          </p:cNvPr>
          <p:cNvSpPr>
            <a:spLocks noGrp="1"/>
          </p:cNvSpPr>
          <p:nvPr>
            <p:ph type="body" sz="quarter" idx="44"/>
          </p:nvPr>
        </p:nvSpPr>
        <p:spPr>
          <a:xfrm>
            <a:off x="511177" y="3492063"/>
            <a:ext cx="1947861" cy="2889687"/>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9" name="Text Placeholder 4">
            <a:extLst>
              <a:ext uri="{FF2B5EF4-FFF2-40B4-BE49-F238E27FC236}">
                <a16:creationId xmlns:a16="http://schemas.microsoft.com/office/drawing/2014/main" id="{86E6C008-5F4A-461C-A7F0-CEE2CEB5C837}"/>
              </a:ext>
            </a:extLst>
          </p:cNvPr>
          <p:cNvSpPr>
            <a:spLocks noGrp="1"/>
          </p:cNvSpPr>
          <p:nvPr>
            <p:ph type="body" sz="quarter" idx="12" hasCustomPrompt="1"/>
          </p:nvPr>
        </p:nvSpPr>
        <p:spPr>
          <a:xfrm>
            <a:off x="3584575" y="916061"/>
            <a:ext cx="2971801" cy="584128"/>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278107112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ngle Column Full Content Are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FF70B67-C845-4CFA-837C-62210E7EFBF0}"/>
              </a:ext>
            </a:extLst>
          </p:cNvPr>
          <p:cNvSpPr>
            <a:spLocks noGrp="1"/>
          </p:cNvSpPr>
          <p:nvPr>
            <p:ph sz="quarter" idx="37"/>
          </p:nvPr>
        </p:nvSpPr>
        <p:spPr>
          <a:xfrm>
            <a:off x="3584575" y="476250"/>
            <a:ext cx="8094663" cy="59055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itle 2">
            <a:extLst>
              <a:ext uri="{FF2B5EF4-FFF2-40B4-BE49-F238E27FC236}">
                <a16:creationId xmlns:a16="http://schemas.microsoft.com/office/drawing/2014/main" id="{477F03F6-9538-49CE-8D06-38030765E7BB}"/>
              </a:ext>
            </a:extLst>
          </p:cNvPr>
          <p:cNvSpPr>
            <a:spLocks noGrp="1"/>
          </p:cNvSpPr>
          <p:nvPr>
            <p:ph type="title"/>
          </p:nvPr>
        </p:nvSpPr>
        <p:spPr/>
        <p:txBody>
          <a:bodyPr/>
          <a:lstStyle/>
          <a:p>
            <a:r>
              <a:rPr lang="en-GB"/>
              <a:t>Click to edit Master title style</a:t>
            </a:r>
          </a:p>
        </p:txBody>
      </p:sp>
      <p:cxnSp>
        <p:nvCxnSpPr>
          <p:cNvPr id="10" name="Straight Connector 9">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0D51EBAA-A8B2-4B3D-81AD-B625647C2C9A}"/>
              </a:ext>
            </a:extLst>
          </p:cNvPr>
          <p:cNvSpPr>
            <a:spLocks noGrp="1"/>
          </p:cNvSpPr>
          <p:nvPr>
            <p:ph type="body" sz="quarter" idx="44"/>
          </p:nvPr>
        </p:nvSpPr>
        <p:spPr>
          <a:xfrm>
            <a:off x="511177" y="3492063"/>
            <a:ext cx="1947861" cy="2889687"/>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61971882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 Subheading + Notes">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196D6582-4EEB-4B56-93E7-9140E1B674D7}"/>
              </a:ext>
            </a:extLst>
          </p:cNvPr>
          <p:cNvSpPr>
            <a:spLocks noGrp="1"/>
          </p:cNvSpPr>
          <p:nvPr>
            <p:ph sz="quarter" idx="38"/>
          </p:nvPr>
        </p:nvSpPr>
        <p:spPr>
          <a:xfrm>
            <a:off x="3594409" y="1617663"/>
            <a:ext cx="3987491" cy="47640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Content Placeholder 20">
            <a:extLst>
              <a:ext uri="{FF2B5EF4-FFF2-40B4-BE49-F238E27FC236}">
                <a16:creationId xmlns:a16="http://schemas.microsoft.com/office/drawing/2014/main" id="{E75F33F6-0A58-474C-B6DA-81A66074D158}"/>
              </a:ext>
            </a:extLst>
          </p:cNvPr>
          <p:cNvSpPr>
            <a:spLocks noGrp="1"/>
          </p:cNvSpPr>
          <p:nvPr>
            <p:ph sz="quarter" idx="39"/>
          </p:nvPr>
        </p:nvSpPr>
        <p:spPr>
          <a:xfrm>
            <a:off x="7693333" y="1618456"/>
            <a:ext cx="3987491" cy="47640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31" name="Straight Connector 30">
            <a:extLst>
              <a:ext uri="{FF2B5EF4-FFF2-40B4-BE49-F238E27FC236}">
                <a16:creationId xmlns:a16="http://schemas.microsoft.com/office/drawing/2014/main" id="{57405448-4BB4-44F3-B6CC-224CE96172CE}"/>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BBF2B94-1837-4093-A56F-6E0AB256617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Title 7">
            <a:extLst>
              <a:ext uri="{FF2B5EF4-FFF2-40B4-BE49-F238E27FC236}">
                <a16:creationId xmlns:a16="http://schemas.microsoft.com/office/drawing/2014/main" id="{1DC34ECF-03B3-486C-ADEE-66E4B678A63E}"/>
              </a:ext>
            </a:extLst>
          </p:cNvPr>
          <p:cNvSpPr>
            <a:spLocks noGrp="1"/>
          </p:cNvSpPr>
          <p:nvPr>
            <p:ph type="title"/>
          </p:nvPr>
        </p:nvSpPr>
        <p:spPr/>
        <p:txBody>
          <a:bodyPr/>
          <a:lstStyle/>
          <a:p>
            <a:r>
              <a:rPr lang="en-GB"/>
              <a:t>Click to edit Master title style</a:t>
            </a:r>
          </a:p>
        </p:txBody>
      </p:sp>
      <p:sp>
        <p:nvSpPr>
          <p:cNvPr id="3" name="Text Placeholder 2">
            <a:extLst>
              <a:ext uri="{FF2B5EF4-FFF2-40B4-BE49-F238E27FC236}">
                <a16:creationId xmlns:a16="http://schemas.microsoft.com/office/drawing/2014/main" id="{619CF084-0053-4F1D-87B4-BED0992C338F}"/>
              </a:ext>
            </a:extLst>
          </p:cNvPr>
          <p:cNvSpPr>
            <a:spLocks noGrp="1"/>
          </p:cNvSpPr>
          <p:nvPr>
            <p:ph type="body" sz="quarter" idx="44"/>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2" name="Text Placeholder 4">
            <a:extLst>
              <a:ext uri="{FF2B5EF4-FFF2-40B4-BE49-F238E27FC236}">
                <a16:creationId xmlns:a16="http://schemas.microsoft.com/office/drawing/2014/main" id="{62F8D79A-4A3D-4B38-8DFB-FA8154085256}"/>
              </a:ext>
            </a:extLst>
          </p:cNvPr>
          <p:cNvSpPr>
            <a:spLocks noGrp="1"/>
          </p:cNvSpPr>
          <p:nvPr>
            <p:ph type="body" sz="quarter" idx="12" hasCustomPrompt="1"/>
          </p:nvPr>
        </p:nvSpPr>
        <p:spPr>
          <a:xfrm>
            <a:off x="3584576"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3" name="Text Placeholder 4">
            <a:extLst>
              <a:ext uri="{FF2B5EF4-FFF2-40B4-BE49-F238E27FC236}">
                <a16:creationId xmlns:a16="http://schemas.microsoft.com/office/drawing/2014/main" id="{168B5F37-5006-4B68-A69D-55BC201A8640}"/>
              </a:ext>
            </a:extLst>
          </p:cNvPr>
          <p:cNvSpPr>
            <a:spLocks noGrp="1"/>
          </p:cNvSpPr>
          <p:nvPr>
            <p:ph type="body" sz="quarter" idx="48" hasCustomPrompt="1"/>
          </p:nvPr>
        </p:nvSpPr>
        <p:spPr>
          <a:xfrm>
            <a:off x="7681911"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571073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mage Cover 4">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accent6"/>
                </a:solidFill>
              </a:defRPr>
            </a:lvl1pPr>
          </a:lstStyle>
          <a:p>
            <a:r>
              <a:rPr lang="en-GB"/>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6" y="601449"/>
            <a:ext cx="6558601"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15179"/>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GB" sz="1050" b="0" kern="1200" spc="-3" dirty="0" err="1" smtClean="0">
                <a:solidFill>
                  <a:schemeClr val="tx1"/>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6" y="1556510"/>
            <a:ext cx="5022844" cy="1820100"/>
          </a:xfrm>
        </p:spPr>
        <p:txBody>
          <a:bodyPr/>
          <a:lstStyle>
            <a:lvl1pPr>
              <a:lnSpc>
                <a:spcPct val="85000"/>
              </a:lnSpc>
              <a:defRPr sz="5400">
                <a:solidFill>
                  <a:schemeClr val="accent6"/>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p:nvSpPr>
        <p:spPr>
          <a:xfrm>
            <a:off x="1" y="0"/>
            <a:ext cx="3584576"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538FD9E4-ECA2-41E5-9CBF-960AF71B020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19231" cy="229061"/>
          </a:xfrm>
          <a:prstGeom prst="rect">
            <a:avLst/>
          </a:prstGeom>
        </p:spPr>
      </p:pic>
    </p:spTree>
    <p:extLst>
      <p:ext uri="{BB962C8B-B14F-4D97-AF65-F5344CB8AC3E}">
        <p14:creationId xmlns:p14="http://schemas.microsoft.com/office/powerpoint/2010/main" val="285322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 no Subheading + Notes">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196D6582-4EEB-4B56-93E7-9140E1B674D7}"/>
              </a:ext>
            </a:extLst>
          </p:cNvPr>
          <p:cNvSpPr>
            <a:spLocks noGrp="1"/>
          </p:cNvSpPr>
          <p:nvPr>
            <p:ph sz="quarter" idx="38"/>
          </p:nvPr>
        </p:nvSpPr>
        <p:spPr>
          <a:xfrm>
            <a:off x="3594409" y="1617663"/>
            <a:ext cx="3474729" cy="47640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Content Placeholder 20">
            <a:extLst>
              <a:ext uri="{FF2B5EF4-FFF2-40B4-BE49-F238E27FC236}">
                <a16:creationId xmlns:a16="http://schemas.microsoft.com/office/drawing/2014/main" id="{E75F33F6-0A58-474C-B6DA-81A66074D158}"/>
              </a:ext>
            </a:extLst>
          </p:cNvPr>
          <p:cNvSpPr>
            <a:spLocks noGrp="1"/>
          </p:cNvSpPr>
          <p:nvPr>
            <p:ph sz="quarter" idx="39"/>
          </p:nvPr>
        </p:nvSpPr>
        <p:spPr>
          <a:xfrm>
            <a:off x="7693334" y="1618456"/>
            <a:ext cx="3473142" cy="47640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31" name="Straight Connector 30">
            <a:extLst>
              <a:ext uri="{FF2B5EF4-FFF2-40B4-BE49-F238E27FC236}">
                <a16:creationId xmlns:a16="http://schemas.microsoft.com/office/drawing/2014/main" id="{57405448-4BB4-44F3-B6CC-224CE96172CE}"/>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BBF2B94-1837-4093-A56F-6E0AB256617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Title 7">
            <a:extLst>
              <a:ext uri="{FF2B5EF4-FFF2-40B4-BE49-F238E27FC236}">
                <a16:creationId xmlns:a16="http://schemas.microsoft.com/office/drawing/2014/main" id="{1DC34ECF-03B3-486C-ADEE-66E4B678A63E}"/>
              </a:ext>
            </a:extLst>
          </p:cNvPr>
          <p:cNvSpPr>
            <a:spLocks noGrp="1"/>
          </p:cNvSpPr>
          <p:nvPr>
            <p:ph type="title"/>
          </p:nvPr>
        </p:nvSpPr>
        <p:spPr/>
        <p:txBody>
          <a:bodyPr/>
          <a:lstStyle/>
          <a:p>
            <a:r>
              <a:rPr lang="en-GB"/>
              <a:t>Click to edit Master title style</a:t>
            </a:r>
          </a:p>
        </p:txBody>
      </p:sp>
      <p:sp>
        <p:nvSpPr>
          <p:cNvPr id="3" name="Text Placeholder 2">
            <a:extLst>
              <a:ext uri="{FF2B5EF4-FFF2-40B4-BE49-F238E27FC236}">
                <a16:creationId xmlns:a16="http://schemas.microsoft.com/office/drawing/2014/main" id="{85C5031B-3064-476B-97FA-9EA41C18A7F4}"/>
              </a:ext>
            </a:extLst>
          </p:cNvPr>
          <p:cNvSpPr>
            <a:spLocks noGrp="1"/>
          </p:cNvSpPr>
          <p:nvPr>
            <p:ph type="body" sz="quarter" idx="44"/>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8407030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 Subheading + Notes + Statement">
    <p:spTree>
      <p:nvGrpSpPr>
        <p:cNvPr id="1" name=""/>
        <p:cNvGrpSpPr/>
        <p:nvPr/>
      </p:nvGrpSpPr>
      <p:grpSpPr>
        <a:xfrm>
          <a:off x="0" y="0"/>
          <a:ext cx="0" cy="0"/>
          <a:chOff x="0" y="0"/>
          <a:chExt cx="0" cy="0"/>
        </a:xfrm>
      </p:grpSpPr>
      <p:sp>
        <p:nvSpPr>
          <p:cNvPr id="22" name="Content Placeholder 20">
            <a:extLst>
              <a:ext uri="{FF2B5EF4-FFF2-40B4-BE49-F238E27FC236}">
                <a16:creationId xmlns:a16="http://schemas.microsoft.com/office/drawing/2014/main" id="{196D6582-4EEB-4B56-93E7-9140E1B674D7}"/>
              </a:ext>
            </a:extLst>
          </p:cNvPr>
          <p:cNvSpPr>
            <a:spLocks noGrp="1"/>
          </p:cNvSpPr>
          <p:nvPr>
            <p:ph sz="quarter" idx="38"/>
          </p:nvPr>
        </p:nvSpPr>
        <p:spPr>
          <a:xfrm>
            <a:off x="3594409" y="1617663"/>
            <a:ext cx="3987491" cy="4764087"/>
          </a:xfrm>
        </p:spPr>
        <p:txBody>
          <a:bodyPr r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31" name="Straight Connector 30">
            <a:extLst>
              <a:ext uri="{FF2B5EF4-FFF2-40B4-BE49-F238E27FC236}">
                <a16:creationId xmlns:a16="http://schemas.microsoft.com/office/drawing/2014/main" id="{57405448-4BB4-44F3-B6CC-224CE96172CE}"/>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CBBF2B94-1837-4093-A56F-6E0AB256617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Title 7">
            <a:extLst>
              <a:ext uri="{FF2B5EF4-FFF2-40B4-BE49-F238E27FC236}">
                <a16:creationId xmlns:a16="http://schemas.microsoft.com/office/drawing/2014/main" id="{1DC34ECF-03B3-486C-ADEE-66E4B678A63E}"/>
              </a:ext>
            </a:extLst>
          </p:cNvPr>
          <p:cNvSpPr>
            <a:spLocks noGrp="1"/>
          </p:cNvSpPr>
          <p:nvPr>
            <p:ph type="title"/>
          </p:nvPr>
        </p:nvSpPr>
        <p:spPr/>
        <p:txBody>
          <a:bodyPr/>
          <a:lstStyle/>
          <a:p>
            <a:r>
              <a:rPr lang="en-GB"/>
              <a:t>Click to edit Master title style</a:t>
            </a:r>
          </a:p>
        </p:txBody>
      </p:sp>
      <p:sp>
        <p:nvSpPr>
          <p:cNvPr id="3" name="Text Placeholder 2">
            <a:extLst>
              <a:ext uri="{FF2B5EF4-FFF2-40B4-BE49-F238E27FC236}">
                <a16:creationId xmlns:a16="http://schemas.microsoft.com/office/drawing/2014/main" id="{8D14FA46-6FE7-4902-8256-5FAA4C988C22}"/>
              </a:ext>
            </a:extLst>
          </p:cNvPr>
          <p:cNvSpPr>
            <a:spLocks noGrp="1"/>
          </p:cNvSpPr>
          <p:nvPr>
            <p:ph type="body" sz="quarter" idx="45"/>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6" name="Content Placeholder 20">
            <a:extLst>
              <a:ext uri="{FF2B5EF4-FFF2-40B4-BE49-F238E27FC236}">
                <a16:creationId xmlns:a16="http://schemas.microsoft.com/office/drawing/2014/main" id="{1210847E-EFC0-4BDC-9C37-3CA3799729F2}"/>
              </a:ext>
            </a:extLst>
          </p:cNvPr>
          <p:cNvSpPr>
            <a:spLocks noGrp="1"/>
          </p:cNvSpPr>
          <p:nvPr>
            <p:ph sz="quarter" idx="44"/>
          </p:nvPr>
        </p:nvSpPr>
        <p:spPr>
          <a:xfrm>
            <a:off x="7693334" y="1618456"/>
            <a:ext cx="1936442" cy="47640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p:txBody>
      </p:sp>
      <p:sp>
        <p:nvSpPr>
          <p:cNvPr id="17" name="Content Placeholder 20">
            <a:extLst>
              <a:ext uri="{FF2B5EF4-FFF2-40B4-BE49-F238E27FC236}">
                <a16:creationId xmlns:a16="http://schemas.microsoft.com/office/drawing/2014/main" id="{39665ABD-8F7C-410E-81DC-9F1AED0D780B}"/>
              </a:ext>
            </a:extLst>
          </p:cNvPr>
          <p:cNvSpPr>
            <a:spLocks noGrp="1"/>
          </p:cNvSpPr>
          <p:nvPr>
            <p:ph sz="quarter" idx="49"/>
          </p:nvPr>
        </p:nvSpPr>
        <p:spPr>
          <a:xfrm>
            <a:off x="9742796" y="1613071"/>
            <a:ext cx="1936442" cy="47640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4">
            <a:extLst>
              <a:ext uri="{FF2B5EF4-FFF2-40B4-BE49-F238E27FC236}">
                <a16:creationId xmlns:a16="http://schemas.microsoft.com/office/drawing/2014/main" id="{EB1F0DBA-36D7-43BA-99F6-BC1AF7089F43}"/>
              </a:ext>
            </a:extLst>
          </p:cNvPr>
          <p:cNvSpPr>
            <a:spLocks noGrp="1"/>
          </p:cNvSpPr>
          <p:nvPr>
            <p:ph type="body" sz="quarter" idx="12" hasCustomPrompt="1"/>
          </p:nvPr>
        </p:nvSpPr>
        <p:spPr>
          <a:xfrm>
            <a:off x="3584576"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3" name="Text Placeholder 4">
            <a:extLst>
              <a:ext uri="{FF2B5EF4-FFF2-40B4-BE49-F238E27FC236}">
                <a16:creationId xmlns:a16="http://schemas.microsoft.com/office/drawing/2014/main" id="{C850AD2B-3CF8-4121-971F-C1A43F6D61D9}"/>
              </a:ext>
            </a:extLst>
          </p:cNvPr>
          <p:cNvSpPr>
            <a:spLocks noGrp="1"/>
          </p:cNvSpPr>
          <p:nvPr>
            <p:ph type="body" sz="quarter" idx="50" hasCustomPrompt="1"/>
          </p:nvPr>
        </p:nvSpPr>
        <p:spPr>
          <a:xfrm>
            <a:off x="7681911"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412860533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GB"/>
              <a:t>Click to edit Master title style</a:t>
            </a:r>
          </a:p>
        </p:txBody>
      </p:sp>
      <p:sp>
        <p:nvSpPr>
          <p:cNvPr id="6" name="Content Placeholder 5">
            <a:extLst>
              <a:ext uri="{FF2B5EF4-FFF2-40B4-BE49-F238E27FC236}">
                <a16:creationId xmlns:a16="http://schemas.microsoft.com/office/drawing/2014/main" id="{E12F9A9A-F488-4434-A4E9-6067B6E3316D}"/>
              </a:ext>
            </a:extLst>
          </p:cNvPr>
          <p:cNvSpPr>
            <a:spLocks noGrp="1"/>
          </p:cNvSpPr>
          <p:nvPr>
            <p:ph sz="quarter" idx="47"/>
          </p:nvPr>
        </p:nvSpPr>
        <p:spPr>
          <a:xfrm>
            <a:off x="3584575" y="1615581"/>
            <a:ext cx="2451100" cy="47749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Content Placeholder 5">
            <a:extLst>
              <a:ext uri="{FF2B5EF4-FFF2-40B4-BE49-F238E27FC236}">
                <a16:creationId xmlns:a16="http://schemas.microsoft.com/office/drawing/2014/main" id="{05E2AA67-294D-44E6-802E-395517F6C1A7}"/>
              </a:ext>
            </a:extLst>
          </p:cNvPr>
          <p:cNvSpPr>
            <a:spLocks noGrp="1"/>
          </p:cNvSpPr>
          <p:nvPr>
            <p:ph sz="quarter" idx="48"/>
          </p:nvPr>
        </p:nvSpPr>
        <p:spPr>
          <a:xfrm>
            <a:off x="6159500" y="1615581"/>
            <a:ext cx="2451100" cy="47749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5" name="Content Placeholder 5">
            <a:extLst>
              <a:ext uri="{FF2B5EF4-FFF2-40B4-BE49-F238E27FC236}">
                <a16:creationId xmlns:a16="http://schemas.microsoft.com/office/drawing/2014/main" id="{8743C110-DC20-4390-A47A-8AB1F9DB5F4C}"/>
              </a:ext>
            </a:extLst>
          </p:cNvPr>
          <p:cNvSpPr>
            <a:spLocks noGrp="1"/>
          </p:cNvSpPr>
          <p:nvPr>
            <p:ph sz="quarter" idx="49"/>
          </p:nvPr>
        </p:nvSpPr>
        <p:spPr>
          <a:xfrm>
            <a:off x="8712200" y="1613050"/>
            <a:ext cx="2451100" cy="47749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A74963A2-3336-4B99-AF48-71CBF0C80022}"/>
              </a:ext>
            </a:extLst>
          </p:cNvPr>
          <p:cNvSpPr>
            <a:spLocks noGrp="1"/>
          </p:cNvSpPr>
          <p:nvPr>
            <p:ph type="body" sz="quarter" idx="50"/>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7" name="Text Placeholder 4">
            <a:extLst>
              <a:ext uri="{FF2B5EF4-FFF2-40B4-BE49-F238E27FC236}">
                <a16:creationId xmlns:a16="http://schemas.microsoft.com/office/drawing/2014/main" id="{A7F3090F-DF11-476F-B14A-E86E199BB7D7}"/>
              </a:ext>
            </a:extLst>
          </p:cNvPr>
          <p:cNvSpPr>
            <a:spLocks noGrp="1"/>
          </p:cNvSpPr>
          <p:nvPr>
            <p:ph type="body" sz="quarter" idx="12" hasCustomPrompt="1"/>
          </p:nvPr>
        </p:nvSpPr>
        <p:spPr>
          <a:xfrm>
            <a:off x="3584575"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8" name="Text Placeholder 4">
            <a:extLst>
              <a:ext uri="{FF2B5EF4-FFF2-40B4-BE49-F238E27FC236}">
                <a16:creationId xmlns:a16="http://schemas.microsoft.com/office/drawing/2014/main" id="{BC45505E-70A2-4E37-B1BE-DDD38CF68EC6}"/>
              </a:ext>
            </a:extLst>
          </p:cNvPr>
          <p:cNvSpPr>
            <a:spLocks noGrp="1"/>
          </p:cNvSpPr>
          <p:nvPr>
            <p:ph type="body" sz="quarter" idx="54" hasCustomPrompt="1"/>
          </p:nvPr>
        </p:nvSpPr>
        <p:spPr>
          <a:xfrm>
            <a:off x="6154738"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9" name="Text Placeholder 4">
            <a:extLst>
              <a:ext uri="{FF2B5EF4-FFF2-40B4-BE49-F238E27FC236}">
                <a16:creationId xmlns:a16="http://schemas.microsoft.com/office/drawing/2014/main" id="{9141AF60-C3BB-467C-9AA9-1C9A4104A5D1}"/>
              </a:ext>
            </a:extLst>
          </p:cNvPr>
          <p:cNvSpPr>
            <a:spLocks noGrp="1"/>
          </p:cNvSpPr>
          <p:nvPr>
            <p:ph type="body" sz="quarter" idx="55" hasCustomPrompt="1"/>
          </p:nvPr>
        </p:nvSpPr>
        <p:spPr>
          <a:xfrm>
            <a:off x="8707438" y="921204"/>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246096576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Full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GB"/>
              <a:t>Click to edit Master title style</a:t>
            </a:r>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4" name="Text Placeholder 3">
            <a:extLst>
              <a:ext uri="{FF2B5EF4-FFF2-40B4-BE49-F238E27FC236}">
                <a16:creationId xmlns:a16="http://schemas.microsoft.com/office/drawing/2014/main" id="{35B0E07F-5689-4C14-AF30-F38B4170B540}"/>
              </a:ext>
            </a:extLst>
          </p:cNvPr>
          <p:cNvSpPr>
            <a:spLocks noGrp="1"/>
          </p:cNvSpPr>
          <p:nvPr>
            <p:ph type="body" sz="quarter" idx="55"/>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4" name="Content Placeholder 6">
            <a:extLst>
              <a:ext uri="{FF2B5EF4-FFF2-40B4-BE49-F238E27FC236}">
                <a16:creationId xmlns:a16="http://schemas.microsoft.com/office/drawing/2014/main" id="{D94FFF68-0F90-4995-9F4E-8D91F7253F44}"/>
              </a:ext>
            </a:extLst>
          </p:cNvPr>
          <p:cNvSpPr>
            <a:spLocks noGrp="1"/>
          </p:cNvSpPr>
          <p:nvPr>
            <p:ph sz="quarter" idx="11"/>
          </p:nvPr>
        </p:nvSpPr>
        <p:spPr>
          <a:xfrm>
            <a:off x="3584575" y="476250"/>
            <a:ext cx="2451100" cy="4149725"/>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6">
            <a:extLst>
              <a:ext uri="{FF2B5EF4-FFF2-40B4-BE49-F238E27FC236}">
                <a16:creationId xmlns:a16="http://schemas.microsoft.com/office/drawing/2014/main" id="{0F362DB2-B2D4-4454-9467-A8125E75935B}"/>
              </a:ext>
            </a:extLst>
          </p:cNvPr>
          <p:cNvSpPr>
            <a:spLocks noGrp="1"/>
          </p:cNvSpPr>
          <p:nvPr>
            <p:ph sz="quarter" idx="62"/>
          </p:nvPr>
        </p:nvSpPr>
        <p:spPr>
          <a:xfrm>
            <a:off x="6159500" y="476250"/>
            <a:ext cx="2451100" cy="4149725"/>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Content Placeholder 6">
            <a:extLst>
              <a:ext uri="{FF2B5EF4-FFF2-40B4-BE49-F238E27FC236}">
                <a16:creationId xmlns:a16="http://schemas.microsoft.com/office/drawing/2014/main" id="{8C668A68-18F6-4F83-9CBE-6643C66760E6}"/>
              </a:ext>
            </a:extLst>
          </p:cNvPr>
          <p:cNvSpPr>
            <a:spLocks noGrp="1"/>
          </p:cNvSpPr>
          <p:nvPr>
            <p:ph sz="quarter" idx="63"/>
          </p:nvPr>
        </p:nvSpPr>
        <p:spPr>
          <a:xfrm>
            <a:off x="8712200" y="476250"/>
            <a:ext cx="2451100" cy="4149725"/>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4">
            <a:extLst>
              <a:ext uri="{FF2B5EF4-FFF2-40B4-BE49-F238E27FC236}">
                <a16:creationId xmlns:a16="http://schemas.microsoft.com/office/drawing/2014/main" id="{5B9EED0D-E2AC-4063-984D-E877BBD54E7E}"/>
              </a:ext>
            </a:extLst>
          </p:cNvPr>
          <p:cNvSpPr>
            <a:spLocks noGrp="1"/>
          </p:cNvSpPr>
          <p:nvPr>
            <p:ph type="body" sz="quarter" idx="10"/>
          </p:nvPr>
        </p:nvSpPr>
        <p:spPr>
          <a:xfrm>
            <a:off x="3584575" y="4727575"/>
            <a:ext cx="2451100" cy="1654175"/>
          </a:xfrm>
          <a:solidFill>
            <a:schemeClr val="accent3">
              <a:alpha val="30000"/>
            </a:schemeClr>
          </a:solidFill>
        </p:spPr>
        <p:txBody>
          <a:bodyPr lIns="73152" tIns="0" bIns="73152"/>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24" name="Text Placeholder 4">
            <a:extLst>
              <a:ext uri="{FF2B5EF4-FFF2-40B4-BE49-F238E27FC236}">
                <a16:creationId xmlns:a16="http://schemas.microsoft.com/office/drawing/2014/main" id="{9F00C251-0CE4-4947-B12C-3099F61A236D}"/>
              </a:ext>
            </a:extLst>
          </p:cNvPr>
          <p:cNvSpPr>
            <a:spLocks noGrp="1"/>
          </p:cNvSpPr>
          <p:nvPr>
            <p:ph type="body" sz="quarter" idx="64"/>
          </p:nvPr>
        </p:nvSpPr>
        <p:spPr>
          <a:xfrm>
            <a:off x="6156327" y="4727575"/>
            <a:ext cx="2451100" cy="1654175"/>
          </a:xfrm>
          <a:solidFill>
            <a:schemeClr val="accent3">
              <a:alpha val="30000"/>
            </a:schemeClr>
          </a:solidFill>
        </p:spPr>
        <p:txBody>
          <a:bodyPr lIns="73152" tIns="0" bIns="73152"/>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25" name="Text Placeholder 4">
            <a:extLst>
              <a:ext uri="{FF2B5EF4-FFF2-40B4-BE49-F238E27FC236}">
                <a16:creationId xmlns:a16="http://schemas.microsoft.com/office/drawing/2014/main" id="{CB3F3958-5083-4382-9070-2938AE280604}"/>
              </a:ext>
            </a:extLst>
          </p:cNvPr>
          <p:cNvSpPr>
            <a:spLocks noGrp="1"/>
          </p:cNvSpPr>
          <p:nvPr>
            <p:ph type="body" sz="quarter" idx="65"/>
          </p:nvPr>
        </p:nvSpPr>
        <p:spPr>
          <a:xfrm>
            <a:off x="8707438" y="4727574"/>
            <a:ext cx="2451100" cy="1654175"/>
          </a:xfrm>
          <a:solidFill>
            <a:schemeClr val="accent3">
              <a:alpha val="30000"/>
            </a:schemeClr>
          </a:solidFill>
        </p:spPr>
        <p:txBody>
          <a:bodyPr lIns="73152" tIns="0" bIns="73152"/>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9037987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Image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GB"/>
              <a:t>Click to edit Master title style</a:t>
            </a:r>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8" name="Text Placeholder 13">
            <a:extLst>
              <a:ext uri="{FF2B5EF4-FFF2-40B4-BE49-F238E27FC236}">
                <a16:creationId xmlns:a16="http://schemas.microsoft.com/office/drawing/2014/main" id="{17CE7236-8CBB-4625-955D-4A2E27F5CC82}"/>
              </a:ext>
            </a:extLst>
          </p:cNvPr>
          <p:cNvSpPr>
            <a:spLocks noGrp="1"/>
          </p:cNvSpPr>
          <p:nvPr>
            <p:ph type="body" sz="quarter" idx="37"/>
          </p:nvPr>
        </p:nvSpPr>
        <p:spPr>
          <a:xfrm>
            <a:off x="3584575" y="3478213"/>
            <a:ext cx="2460625"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Placeholder 13">
            <a:extLst>
              <a:ext uri="{FF2B5EF4-FFF2-40B4-BE49-F238E27FC236}">
                <a16:creationId xmlns:a16="http://schemas.microsoft.com/office/drawing/2014/main" id="{A87E9A59-7A55-434F-8D1C-0C9DCD366770}"/>
              </a:ext>
            </a:extLst>
          </p:cNvPr>
          <p:cNvSpPr>
            <a:spLocks noGrp="1"/>
          </p:cNvSpPr>
          <p:nvPr>
            <p:ph type="body" sz="quarter" idx="39"/>
          </p:nvPr>
        </p:nvSpPr>
        <p:spPr>
          <a:xfrm>
            <a:off x="6155270" y="3478213"/>
            <a:ext cx="2451097"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3">
            <a:extLst>
              <a:ext uri="{FF2B5EF4-FFF2-40B4-BE49-F238E27FC236}">
                <a16:creationId xmlns:a16="http://schemas.microsoft.com/office/drawing/2014/main" id="{6209132C-9A7A-484F-9D6B-45592AEFBE4A}"/>
              </a:ext>
            </a:extLst>
          </p:cNvPr>
          <p:cNvSpPr>
            <a:spLocks noGrp="1"/>
          </p:cNvSpPr>
          <p:nvPr>
            <p:ph type="body" sz="quarter" idx="41"/>
          </p:nvPr>
        </p:nvSpPr>
        <p:spPr>
          <a:xfrm>
            <a:off x="8707438" y="3478213"/>
            <a:ext cx="2468858"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Picture Placeholder 11">
            <a:extLst>
              <a:ext uri="{FF2B5EF4-FFF2-40B4-BE49-F238E27FC236}">
                <a16:creationId xmlns:a16="http://schemas.microsoft.com/office/drawing/2014/main" id="{F5863F80-DEFD-4E1D-B527-6D80C6B88188}"/>
              </a:ext>
            </a:extLst>
          </p:cNvPr>
          <p:cNvSpPr>
            <a:spLocks noGrp="1"/>
          </p:cNvSpPr>
          <p:nvPr>
            <p:ph type="pic" sz="quarter" idx="42"/>
          </p:nvPr>
        </p:nvSpPr>
        <p:spPr>
          <a:xfrm>
            <a:off x="3584575" y="1601788"/>
            <a:ext cx="2457450" cy="1562100"/>
          </a:xfrm>
          <a:noFill/>
        </p:spPr>
        <p:txBody>
          <a:bodyPr/>
          <a:lstStyle/>
          <a:p>
            <a:r>
              <a:rPr lang="en-GB"/>
              <a:t>Click icon to add picture</a:t>
            </a:r>
          </a:p>
        </p:txBody>
      </p:sp>
      <p:sp>
        <p:nvSpPr>
          <p:cNvPr id="23" name="Picture Placeholder 11">
            <a:extLst>
              <a:ext uri="{FF2B5EF4-FFF2-40B4-BE49-F238E27FC236}">
                <a16:creationId xmlns:a16="http://schemas.microsoft.com/office/drawing/2014/main" id="{1ABC8741-43F1-4A15-8BF4-505E3E27EE0E}"/>
              </a:ext>
            </a:extLst>
          </p:cNvPr>
          <p:cNvSpPr>
            <a:spLocks noGrp="1"/>
          </p:cNvSpPr>
          <p:nvPr>
            <p:ph type="pic" sz="quarter" idx="52"/>
          </p:nvPr>
        </p:nvSpPr>
        <p:spPr>
          <a:xfrm>
            <a:off x="6149977" y="1601788"/>
            <a:ext cx="2451097" cy="1562100"/>
          </a:xfrm>
          <a:noFill/>
        </p:spPr>
        <p:txBody>
          <a:bodyPr/>
          <a:lstStyle/>
          <a:p>
            <a:r>
              <a:rPr lang="en-GB"/>
              <a:t>Click icon to add picture</a:t>
            </a:r>
          </a:p>
        </p:txBody>
      </p:sp>
      <p:sp>
        <p:nvSpPr>
          <p:cNvPr id="27" name="Picture Placeholder 11">
            <a:extLst>
              <a:ext uri="{FF2B5EF4-FFF2-40B4-BE49-F238E27FC236}">
                <a16:creationId xmlns:a16="http://schemas.microsoft.com/office/drawing/2014/main" id="{39D9A9A2-3D13-43EA-8AA3-15C6AC783747}"/>
              </a:ext>
            </a:extLst>
          </p:cNvPr>
          <p:cNvSpPr>
            <a:spLocks noGrp="1"/>
          </p:cNvSpPr>
          <p:nvPr>
            <p:ph type="pic" sz="quarter" idx="44"/>
          </p:nvPr>
        </p:nvSpPr>
        <p:spPr>
          <a:xfrm>
            <a:off x="8715378" y="1601788"/>
            <a:ext cx="2451097" cy="1562100"/>
          </a:xfrm>
          <a:noFill/>
        </p:spPr>
        <p:txBody>
          <a:bodyPr/>
          <a:lstStyle/>
          <a:p>
            <a:r>
              <a:rPr lang="en-GB"/>
              <a:t>Click icon to add picture</a:t>
            </a:r>
          </a:p>
        </p:txBody>
      </p:sp>
      <p:sp>
        <p:nvSpPr>
          <p:cNvPr id="4" name="Text Placeholder 3">
            <a:extLst>
              <a:ext uri="{FF2B5EF4-FFF2-40B4-BE49-F238E27FC236}">
                <a16:creationId xmlns:a16="http://schemas.microsoft.com/office/drawing/2014/main" id="{AEE17E6A-3149-45B1-ADA5-C9F269650E0E}"/>
              </a:ext>
            </a:extLst>
          </p:cNvPr>
          <p:cNvSpPr>
            <a:spLocks noGrp="1"/>
          </p:cNvSpPr>
          <p:nvPr>
            <p:ph type="body" sz="quarter" idx="53"/>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7" name="Text Placeholder 4">
            <a:extLst>
              <a:ext uri="{FF2B5EF4-FFF2-40B4-BE49-F238E27FC236}">
                <a16:creationId xmlns:a16="http://schemas.microsoft.com/office/drawing/2014/main" id="{25F749F5-04C1-483B-954A-2D0E0321C87F}"/>
              </a:ext>
            </a:extLst>
          </p:cNvPr>
          <p:cNvSpPr>
            <a:spLocks noGrp="1"/>
          </p:cNvSpPr>
          <p:nvPr>
            <p:ph type="body" sz="quarter" idx="12" hasCustomPrompt="1"/>
          </p:nvPr>
        </p:nvSpPr>
        <p:spPr>
          <a:xfrm>
            <a:off x="3584575"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0" name="Text Placeholder 4">
            <a:extLst>
              <a:ext uri="{FF2B5EF4-FFF2-40B4-BE49-F238E27FC236}">
                <a16:creationId xmlns:a16="http://schemas.microsoft.com/office/drawing/2014/main" id="{447A4B10-CE9F-4B40-8BDA-43423426E030}"/>
              </a:ext>
            </a:extLst>
          </p:cNvPr>
          <p:cNvSpPr>
            <a:spLocks noGrp="1"/>
          </p:cNvSpPr>
          <p:nvPr>
            <p:ph type="body" sz="quarter" idx="56" hasCustomPrompt="1"/>
          </p:nvPr>
        </p:nvSpPr>
        <p:spPr>
          <a:xfrm>
            <a:off x="6154738"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8" name="Text Placeholder 4">
            <a:extLst>
              <a:ext uri="{FF2B5EF4-FFF2-40B4-BE49-F238E27FC236}">
                <a16:creationId xmlns:a16="http://schemas.microsoft.com/office/drawing/2014/main" id="{D1A52FF4-0C79-4C80-927E-031A1B044BB9}"/>
              </a:ext>
            </a:extLst>
          </p:cNvPr>
          <p:cNvSpPr>
            <a:spLocks noGrp="1"/>
          </p:cNvSpPr>
          <p:nvPr>
            <p:ph type="body" sz="quarter" idx="57" hasCustomPrompt="1"/>
          </p:nvPr>
        </p:nvSpPr>
        <p:spPr>
          <a:xfrm>
            <a:off x="8707438" y="921204"/>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377193367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 Image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p:txBody>
          <a:bodyPr/>
          <a:lstStyle/>
          <a:p>
            <a:r>
              <a:rPr lang="en-GB"/>
              <a:t>Click to edit Master title style</a:t>
            </a:r>
          </a:p>
        </p:txBody>
      </p:sp>
      <p:cxnSp>
        <p:nvCxnSpPr>
          <p:cNvPr id="15" name="Straight Connector 14">
            <a:extLst>
              <a:ext uri="{FF2B5EF4-FFF2-40B4-BE49-F238E27FC236}">
                <a16:creationId xmlns:a16="http://schemas.microsoft.com/office/drawing/2014/main" id="{9303E485-437D-430C-90FD-0B098DCEC88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8" name="Text Placeholder 13">
            <a:extLst>
              <a:ext uri="{FF2B5EF4-FFF2-40B4-BE49-F238E27FC236}">
                <a16:creationId xmlns:a16="http://schemas.microsoft.com/office/drawing/2014/main" id="{17CE7236-8CBB-4625-955D-4A2E27F5CC82}"/>
              </a:ext>
            </a:extLst>
          </p:cNvPr>
          <p:cNvSpPr>
            <a:spLocks noGrp="1"/>
          </p:cNvSpPr>
          <p:nvPr>
            <p:ph type="body" sz="quarter" idx="37"/>
          </p:nvPr>
        </p:nvSpPr>
        <p:spPr>
          <a:xfrm>
            <a:off x="3584575" y="3478213"/>
            <a:ext cx="2460625"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9" name="Text Placeholder 13">
            <a:extLst>
              <a:ext uri="{FF2B5EF4-FFF2-40B4-BE49-F238E27FC236}">
                <a16:creationId xmlns:a16="http://schemas.microsoft.com/office/drawing/2014/main" id="{A87E9A59-7A55-434F-8D1C-0C9DCD366770}"/>
              </a:ext>
            </a:extLst>
          </p:cNvPr>
          <p:cNvSpPr>
            <a:spLocks noGrp="1"/>
          </p:cNvSpPr>
          <p:nvPr>
            <p:ph type="body" sz="quarter" idx="39"/>
          </p:nvPr>
        </p:nvSpPr>
        <p:spPr>
          <a:xfrm>
            <a:off x="6155270" y="3478213"/>
            <a:ext cx="2451097"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13">
            <a:extLst>
              <a:ext uri="{FF2B5EF4-FFF2-40B4-BE49-F238E27FC236}">
                <a16:creationId xmlns:a16="http://schemas.microsoft.com/office/drawing/2014/main" id="{6209132C-9A7A-484F-9D6B-45592AEFBE4A}"/>
              </a:ext>
            </a:extLst>
          </p:cNvPr>
          <p:cNvSpPr>
            <a:spLocks noGrp="1"/>
          </p:cNvSpPr>
          <p:nvPr>
            <p:ph type="body" sz="quarter" idx="41"/>
          </p:nvPr>
        </p:nvSpPr>
        <p:spPr>
          <a:xfrm>
            <a:off x="8707438" y="3478213"/>
            <a:ext cx="2468858" cy="2693987"/>
          </a:xfrm>
        </p:spPr>
        <p:txBody>
          <a:bodyPr tIns="0"/>
          <a:lstStyle>
            <a:lvl1pPr>
              <a:spcAft>
                <a:spcPts val="0"/>
              </a:spcAft>
              <a:defRPr>
                <a:solidFill>
                  <a:schemeClr val="tx1"/>
                </a:solidFill>
                <a:latin typeface="Calibre Semibold" panose="020B0703030202060203" pitchFamily="34" charset="0"/>
              </a:defRPr>
            </a:lvl1pPr>
            <a:lvl2pPr marL="0" indent="0">
              <a:buFontTx/>
              <a:buNone/>
              <a:defRPr sz="2200">
                <a:solidFill>
                  <a:schemeClr val="tx1"/>
                </a:solidFill>
                <a:latin typeface="Calibre Light" panose="020B0303030202060203"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Picture Placeholder 11">
            <a:extLst>
              <a:ext uri="{FF2B5EF4-FFF2-40B4-BE49-F238E27FC236}">
                <a16:creationId xmlns:a16="http://schemas.microsoft.com/office/drawing/2014/main" id="{F5863F80-DEFD-4E1D-B527-6D80C6B88188}"/>
              </a:ext>
            </a:extLst>
          </p:cNvPr>
          <p:cNvSpPr>
            <a:spLocks noGrp="1"/>
          </p:cNvSpPr>
          <p:nvPr>
            <p:ph type="pic" sz="quarter" idx="42"/>
          </p:nvPr>
        </p:nvSpPr>
        <p:spPr>
          <a:xfrm>
            <a:off x="3584575" y="1601788"/>
            <a:ext cx="2457450" cy="1562100"/>
          </a:xfrm>
          <a:noFill/>
        </p:spPr>
        <p:txBody>
          <a:bodyPr/>
          <a:lstStyle/>
          <a:p>
            <a:r>
              <a:rPr lang="en-GB"/>
              <a:t>Click icon to add picture</a:t>
            </a:r>
          </a:p>
        </p:txBody>
      </p:sp>
      <p:sp>
        <p:nvSpPr>
          <p:cNvPr id="23" name="Picture Placeholder 11">
            <a:extLst>
              <a:ext uri="{FF2B5EF4-FFF2-40B4-BE49-F238E27FC236}">
                <a16:creationId xmlns:a16="http://schemas.microsoft.com/office/drawing/2014/main" id="{1ABC8741-43F1-4A15-8BF4-505E3E27EE0E}"/>
              </a:ext>
            </a:extLst>
          </p:cNvPr>
          <p:cNvSpPr>
            <a:spLocks noGrp="1"/>
          </p:cNvSpPr>
          <p:nvPr>
            <p:ph type="pic" sz="quarter" idx="52"/>
          </p:nvPr>
        </p:nvSpPr>
        <p:spPr>
          <a:xfrm>
            <a:off x="6149977" y="1601788"/>
            <a:ext cx="2451097" cy="1562100"/>
          </a:xfrm>
          <a:noFill/>
        </p:spPr>
        <p:txBody>
          <a:bodyPr/>
          <a:lstStyle/>
          <a:p>
            <a:r>
              <a:rPr lang="en-GB"/>
              <a:t>Click icon to add picture</a:t>
            </a:r>
          </a:p>
        </p:txBody>
      </p:sp>
      <p:sp>
        <p:nvSpPr>
          <p:cNvPr id="27" name="Picture Placeholder 11">
            <a:extLst>
              <a:ext uri="{FF2B5EF4-FFF2-40B4-BE49-F238E27FC236}">
                <a16:creationId xmlns:a16="http://schemas.microsoft.com/office/drawing/2014/main" id="{39D9A9A2-3D13-43EA-8AA3-15C6AC783747}"/>
              </a:ext>
            </a:extLst>
          </p:cNvPr>
          <p:cNvSpPr>
            <a:spLocks noGrp="1"/>
          </p:cNvSpPr>
          <p:nvPr>
            <p:ph type="pic" sz="quarter" idx="44"/>
          </p:nvPr>
        </p:nvSpPr>
        <p:spPr>
          <a:xfrm>
            <a:off x="8715378" y="1601788"/>
            <a:ext cx="2451097" cy="1562100"/>
          </a:xfrm>
          <a:noFill/>
        </p:spPr>
        <p:txBody>
          <a:bodyPr/>
          <a:lstStyle/>
          <a:p>
            <a:r>
              <a:rPr lang="en-GB"/>
              <a:t>Click icon to add picture</a:t>
            </a:r>
          </a:p>
        </p:txBody>
      </p:sp>
      <p:sp>
        <p:nvSpPr>
          <p:cNvPr id="4" name="Text Placeholder 3">
            <a:extLst>
              <a:ext uri="{FF2B5EF4-FFF2-40B4-BE49-F238E27FC236}">
                <a16:creationId xmlns:a16="http://schemas.microsoft.com/office/drawing/2014/main" id="{C022C65D-4458-48CD-9A59-DE738BBB71BA}"/>
              </a:ext>
            </a:extLst>
          </p:cNvPr>
          <p:cNvSpPr>
            <a:spLocks noGrp="1"/>
          </p:cNvSpPr>
          <p:nvPr>
            <p:ph type="body" sz="quarter" idx="53"/>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7" name="Text Placeholder 4">
            <a:extLst>
              <a:ext uri="{FF2B5EF4-FFF2-40B4-BE49-F238E27FC236}">
                <a16:creationId xmlns:a16="http://schemas.microsoft.com/office/drawing/2014/main" id="{AD21B986-FF89-4384-A466-EA495ACF0F7A}"/>
              </a:ext>
            </a:extLst>
          </p:cNvPr>
          <p:cNvSpPr>
            <a:spLocks noGrp="1"/>
          </p:cNvSpPr>
          <p:nvPr>
            <p:ph type="body" sz="quarter" idx="12" hasCustomPrompt="1"/>
          </p:nvPr>
        </p:nvSpPr>
        <p:spPr>
          <a:xfrm>
            <a:off x="3584575"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0" name="Text Placeholder 4">
            <a:extLst>
              <a:ext uri="{FF2B5EF4-FFF2-40B4-BE49-F238E27FC236}">
                <a16:creationId xmlns:a16="http://schemas.microsoft.com/office/drawing/2014/main" id="{098DE06F-28A9-4BD8-8D49-8DC14052C55E}"/>
              </a:ext>
            </a:extLst>
          </p:cNvPr>
          <p:cNvSpPr>
            <a:spLocks noGrp="1"/>
          </p:cNvSpPr>
          <p:nvPr>
            <p:ph type="body" sz="quarter" idx="56" hasCustomPrompt="1"/>
          </p:nvPr>
        </p:nvSpPr>
        <p:spPr>
          <a:xfrm>
            <a:off x="6154738" y="921205"/>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28" name="Text Placeholder 4">
            <a:extLst>
              <a:ext uri="{FF2B5EF4-FFF2-40B4-BE49-F238E27FC236}">
                <a16:creationId xmlns:a16="http://schemas.microsoft.com/office/drawing/2014/main" id="{C915EBAF-4BB6-4B7A-BAFE-2F88C588FBFD}"/>
              </a:ext>
            </a:extLst>
          </p:cNvPr>
          <p:cNvSpPr>
            <a:spLocks noGrp="1"/>
          </p:cNvSpPr>
          <p:nvPr>
            <p:ph type="body" sz="quarter" idx="57" hasCustomPrompt="1"/>
          </p:nvPr>
        </p:nvSpPr>
        <p:spPr>
          <a:xfrm>
            <a:off x="8707438" y="921204"/>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240145074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7B03FB-3DDD-43D5-937D-82E8E760CE61}"/>
              </a:ext>
            </a:extLst>
          </p:cNvPr>
          <p:cNvSpPr>
            <a:spLocks noGrp="1"/>
          </p:cNvSpPr>
          <p:nvPr>
            <p:ph type="title"/>
          </p:nvPr>
        </p:nvSpPr>
        <p:spPr/>
        <p:txBody>
          <a:bodyPr/>
          <a:lstStyle/>
          <a:p>
            <a:r>
              <a:rPr lang="en-GB"/>
              <a:t>Click to edit Master title style</a:t>
            </a:r>
          </a:p>
        </p:txBody>
      </p:sp>
      <p:sp>
        <p:nvSpPr>
          <p:cNvPr id="12" name="Picture Placeholder 11">
            <a:extLst>
              <a:ext uri="{FF2B5EF4-FFF2-40B4-BE49-F238E27FC236}">
                <a16:creationId xmlns:a16="http://schemas.microsoft.com/office/drawing/2014/main" id="{06FCBAB6-F45A-4A9F-AFC0-FA89B4BE41E5}"/>
              </a:ext>
            </a:extLst>
          </p:cNvPr>
          <p:cNvSpPr>
            <a:spLocks noGrp="1"/>
          </p:cNvSpPr>
          <p:nvPr>
            <p:ph type="pic" sz="quarter" idx="42"/>
          </p:nvPr>
        </p:nvSpPr>
        <p:spPr>
          <a:xfrm>
            <a:off x="4105276" y="484190"/>
            <a:ext cx="1016000" cy="1325564"/>
          </a:xfrm>
          <a:noFill/>
        </p:spPr>
        <p:txBody>
          <a:bodyPr/>
          <a:lstStyle/>
          <a:p>
            <a:r>
              <a:rPr lang="en-GB"/>
              <a:t>Click icon to add picture</a:t>
            </a:r>
          </a:p>
        </p:txBody>
      </p:sp>
      <p:sp>
        <p:nvSpPr>
          <p:cNvPr id="14" name="Picture Placeholder 11">
            <a:extLst>
              <a:ext uri="{FF2B5EF4-FFF2-40B4-BE49-F238E27FC236}">
                <a16:creationId xmlns:a16="http://schemas.microsoft.com/office/drawing/2014/main" id="{63211789-735E-4E7A-BA8F-7919401DC5CC}"/>
              </a:ext>
            </a:extLst>
          </p:cNvPr>
          <p:cNvSpPr>
            <a:spLocks noGrp="1"/>
          </p:cNvSpPr>
          <p:nvPr>
            <p:ph type="pic" sz="quarter" idx="48"/>
          </p:nvPr>
        </p:nvSpPr>
        <p:spPr>
          <a:xfrm>
            <a:off x="8215843" y="481311"/>
            <a:ext cx="1016000" cy="1325564"/>
          </a:xfrm>
          <a:noFill/>
        </p:spPr>
        <p:txBody>
          <a:bodyPr/>
          <a:lstStyle/>
          <a:p>
            <a:r>
              <a:rPr lang="en-GB"/>
              <a:t>Click icon to add picture</a:t>
            </a:r>
          </a:p>
        </p:txBody>
      </p:sp>
      <p:sp>
        <p:nvSpPr>
          <p:cNvPr id="15" name="Text Placeholder 4">
            <a:extLst>
              <a:ext uri="{FF2B5EF4-FFF2-40B4-BE49-F238E27FC236}">
                <a16:creationId xmlns:a16="http://schemas.microsoft.com/office/drawing/2014/main" id="{0DCCB9D4-1D16-4FF6-8538-257C59FA776E}"/>
              </a:ext>
            </a:extLst>
          </p:cNvPr>
          <p:cNvSpPr>
            <a:spLocks noGrp="1"/>
          </p:cNvSpPr>
          <p:nvPr>
            <p:ph type="body" sz="quarter" idx="49" hasCustomPrompt="1"/>
          </p:nvPr>
        </p:nvSpPr>
        <p:spPr>
          <a:xfrm>
            <a:off x="4102946" y="2852739"/>
            <a:ext cx="1016000" cy="3557869"/>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SwissReSansOTLigh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US"/>
              <a:t>subheading</a:t>
            </a:r>
          </a:p>
          <a:p>
            <a:pPr lvl="1"/>
            <a:r>
              <a:rPr lang="en-US"/>
              <a:t>Second level</a:t>
            </a:r>
          </a:p>
          <a:p>
            <a:pPr lvl="2"/>
            <a:r>
              <a:rPr lang="en-US"/>
              <a:t>Third level</a:t>
            </a:r>
          </a:p>
        </p:txBody>
      </p:sp>
      <p:sp>
        <p:nvSpPr>
          <p:cNvPr id="18" name="Text Placeholder 4">
            <a:extLst>
              <a:ext uri="{FF2B5EF4-FFF2-40B4-BE49-F238E27FC236}">
                <a16:creationId xmlns:a16="http://schemas.microsoft.com/office/drawing/2014/main" id="{2095B527-5B70-47B4-95BE-DECF37C363B3}"/>
              </a:ext>
            </a:extLst>
          </p:cNvPr>
          <p:cNvSpPr>
            <a:spLocks noGrp="1"/>
          </p:cNvSpPr>
          <p:nvPr>
            <p:ph type="body" sz="quarter" idx="50" hasCustomPrompt="1"/>
          </p:nvPr>
        </p:nvSpPr>
        <p:spPr>
          <a:xfrm>
            <a:off x="8201871" y="2852739"/>
            <a:ext cx="1016000" cy="3557869"/>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SwissReSansOTLigh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US"/>
              <a:t>subheading</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5FC07B9A-D2CB-4E21-94E8-D78567A2DCC2}"/>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20" name="Text Placeholder 6">
            <a:extLst>
              <a:ext uri="{FF2B5EF4-FFF2-40B4-BE49-F238E27FC236}">
                <a16:creationId xmlns:a16="http://schemas.microsoft.com/office/drawing/2014/main" id="{6B97DD71-031B-4E0C-9AEE-E2D7B11C1926}"/>
              </a:ext>
            </a:extLst>
          </p:cNvPr>
          <p:cNvSpPr>
            <a:spLocks noGrp="1"/>
          </p:cNvSpPr>
          <p:nvPr>
            <p:ph type="body" sz="quarter" idx="5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3" name="Text Placeholder 4">
            <a:extLst>
              <a:ext uri="{FF2B5EF4-FFF2-40B4-BE49-F238E27FC236}">
                <a16:creationId xmlns:a16="http://schemas.microsoft.com/office/drawing/2014/main" id="{86A768C2-788B-4F36-9B04-18A4D3711034}"/>
              </a:ext>
            </a:extLst>
          </p:cNvPr>
          <p:cNvSpPr>
            <a:spLocks noGrp="1"/>
          </p:cNvSpPr>
          <p:nvPr>
            <p:ph type="body" sz="quarter" idx="55" hasCustomPrompt="1"/>
          </p:nvPr>
        </p:nvSpPr>
        <p:spPr>
          <a:xfrm>
            <a:off x="5538046" y="430322"/>
            <a:ext cx="2043854" cy="1069866"/>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Email</a:t>
            </a:r>
          </a:p>
        </p:txBody>
      </p:sp>
      <p:sp>
        <p:nvSpPr>
          <p:cNvPr id="17" name="Text Placeholder 4">
            <a:extLst>
              <a:ext uri="{FF2B5EF4-FFF2-40B4-BE49-F238E27FC236}">
                <a16:creationId xmlns:a16="http://schemas.microsoft.com/office/drawing/2014/main" id="{D3915BEB-152D-4344-A6D6-9A7546CEF69E}"/>
              </a:ext>
            </a:extLst>
          </p:cNvPr>
          <p:cNvSpPr>
            <a:spLocks noGrp="1"/>
          </p:cNvSpPr>
          <p:nvPr>
            <p:ph type="body" sz="quarter" idx="56" hasCustomPrompt="1"/>
          </p:nvPr>
        </p:nvSpPr>
        <p:spPr>
          <a:xfrm>
            <a:off x="9635384" y="430322"/>
            <a:ext cx="2043854" cy="1069866"/>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a:t>industry</a:t>
            </a:r>
          </a:p>
          <a:p>
            <a:pPr lvl="1"/>
            <a:r>
              <a:rPr lang="en-US"/>
              <a:t>Name Surname</a:t>
            </a:r>
          </a:p>
          <a:p>
            <a:pPr lvl="2"/>
            <a:r>
              <a:rPr lang="en-US"/>
              <a:t>Job Title</a:t>
            </a:r>
          </a:p>
          <a:p>
            <a:pPr lvl="3"/>
            <a:r>
              <a:rPr lang="en-US"/>
              <a:t>Email</a:t>
            </a:r>
          </a:p>
        </p:txBody>
      </p:sp>
      <p:sp>
        <p:nvSpPr>
          <p:cNvPr id="22" name="Text Placeholder 4">
            <a:extLst>
              <a:ext uri="{FF2B5EF4-FFF2-40B4-BE49-F238E27FC236}">
                <a16:creationId xmlns:a16="http://schemas.microsoft.com/office/drawing/2014/main" id="{B7531469-588B-446C-B8FF-F21D08884D0E}"/>
              </a:ext>
            </a:extLst>
          </p:cNvPr>
          <p:cNvSpPr>
            <a:spLocks noGrp="1"/>
          </p:cNvSpPr>
          <p:nvPr>
            <p:ph type="body" sz="quarter" idx="10"/>
          </p:nvPr>
        </p:nvSpPr>
        <p:spPr>
          <a:xfrm>
            <a:off x="5538816" y="2125663"/>
            <a:ext cx="2043854" cy="4302016"/>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4">
            <a:extLst>
              <a:ext uri="{FF2B5EF4-FFF2-40B4-BE49-F238E27FC236}">
                <a16:creationId xmlns:a16="http://schemas.microsoft.com/office/drawing/2014/main" id="{F0C7958E-B8C1-4193-BD61-561C3C7B5C54}"/>
              </a:ext>
            </a:extLst>
          </p:cNvPr>
          <p:cNvSpPr>
            <a:spLocks noGrp="1"/>
          </p:cNvSpPr>
          <p:nvPr>
            <p:ph type="body" sz="quarter" idx="58"/>
          </p:nvPr>
        </p:nvSpPr>
        <p:spPr>
          <a:xfrm>
            <a:off x="9647997" y="2125662"/>
            <a:ext cx="2043854" cy="4302016"/>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345166700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4 Column + Titl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DA477A-EA05-4910-A907-B37AE40891F2}"/>
              </a:ext>
            </a:extLst>
          </p:cNvPr>
          <p:cNvSpPr>
            <a:spLocks noGrp="1"/>
          </p:cNvSpPr>
          <p:nvPr>
            <p:ph type="title"/>
          </p:nvPr>
        </p:nvSpPr>
        <p:spPr/>
        <p:txBody>
          <a:bodyPr/>
          <a:lstStyle/>
          <a:p>
            <a:r>
              <a:rPr lang="en-GB"/>
              <a:t>Click to edit Master title style</a:t>
            </a:r>
          </a:p>
        </p:txBody>
      </p:sp>
      <p:cxnSp>
        <p:nvCxnSpPr>
          <p:cNvPr id="15" name="Straight Connector 14">
            <a:extLst>
              <a:ext uri="{FF2B5EF4-FFF2-40B4-BE49-F238E27FC236}">
                <a16:creationId xmlns:a16="http://schemas.microsoft.com/office/drawing/2014/main" id="{3E1B1BC1-6426-4194-977F-50E0566069B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2C4518EA-20F4-4C32-AE32-5FF170885DAD}"/>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17" name="Content Placeholder 16">
            <a:extLst>
              <a:ext uri="{FF2B5EF4-FFF2-40B4-BE49-F238E27FC236}">
                <a16:creationId xmlns:a16="http://schemas.microsoft.com/office/drawing/2014/main" id="{382EEC82-E425-4447-8168-823386C35811}"/>
              </a:ext>
            </a:extLst>
          </p:cNvPr>
          <p:cNvSpPr>
            <a:spLocks noGrp="1"/>
          </p:cNvSpPr>
          <p:nvPr>
            <p:ph sz="quarter" idx="46"/>
          </p:nvPr>
        </p:nvSpPr>
        <p:spPr>
          <a:xfrm>
            <a:off x="3596483" y="1601788"/>
            <a:ext cx="1946577" cy="4376737"/>
          </a:xfrm>
          <a:custGeom>
            <a:avLst/>
            <a:gdLst>
              <a:gd name="connsiteX0" fmla="*/ 0 w 1946577"/>
              <a:gd name="connsiteY0" fmla="*/ 0 h 4376737"/>
              <a:gd name="connsiteX1" fmla="*/ 1946577 w 1946577"/>
              <a:gd name="connsiteY1" fmla="*/ 0 h 4376737"/>
              <a:gd name="connsiteX2" fmla="*/ 1946577 w 1946577"/>
              <a:gd name="connsiteY2" fmla="*/ 4376737 h 4376737"/>
              <a:gd name="connsiteX3" fmla="*/ 0 w 1946577"/>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46577" h="4376737">
                <a:moveTo>
                  <a:pt x="0" y="0"/>
                </a:moveTo>
                <a:lnTo>
                  <a:pt x="1946577" y="0"/>
                </a:lnTo>
                <a:lnTo>
                  <a:pt x="1946577" y="4376737"/>
                </a:lnTo>
                <a:lnTo>
                  <a:pt x="0" y="437673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Content Placeholder 21">
            <a:extLst>
              <a:ext uri="{FF2B5EF4-FFF2-40B4-BE49-F238E27FC236}">
                <a16:creationId xmlns:a16="http://schemas.microsoft.com/office/drawing/2014/main" id="{B6F5A440-4CB0-4227-83F4-B25372C1CEF0}"/>
              </a:ext>
            </a:extLst>
          </p:cNvPr>
          <p:cNvSpPr>
            <a:spLocks noGrp="1"/>
          </p:cNvSpPr>
          <p:nvPr>
            <p:ph sz="quarter" idx="47"/>
          </p:nvPr>
        </p:nvSpPr>
        <p:spPr>
          <a:xfrm>
            <a:off x="5664612" y="1601788"/>
            <a:ext cx="1921257" cy="4376737"/>
          </a:xfrm>
          <a:custGeom>
            <a:avLst/>
            <a:gdLst>
              <a:gd name="connsiteX0" fmla="*/ 0 w 1921257"/>
              <a:gd name="connsiteY0" fmla="*/ 0 h 4376737"/>
              <a:gd name="connsiteX1" fmla="*/ 1921257 w 1921257"/>
              <a:gd name="connsiteY1" fmla="*/ 0 h 4376737"/>
              <a:gd name="connsiteX2" fmla="*/ 1921257 w 1921257"/>
              <a:gd name="connsiteY2" fmla="*/ 4376737 h 4376737"/>
              <a:gd name="connsiteX3" fmla="*/ 0 w 1921257"/>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21257" h="4376737">
                <a:moveTo>
                  <a:pt x="0" y="0"/>
                </a:moveTo>
                <a:lnTo>
                  <a:pt x="1921257" y="0"/>
                </a:lnTo>
                <a:lnTo>
                  <a:pt x="1921257" y="4376737"/>
                </a:lnTo>
                <a:lnTo>
                  <a:pt x="0" y="437673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3" name="Content Placeholder 22">
            <a:extLst>
              <a:ext uri="{FF2B5EF4-FFF2-40B4-BE49-F238E27FC236}">
                <a16:creationId xmlns:a16="http://schemas.microsoft.com/office/drawing/2014/main" id="{628C5231-34D0-4652-B982-40A4C84EBCC8}"/>
              </a:ext>
            </a:extLst>
          </p:cNvPr>
          <p:cNvSpPr>
            <a:spLocks noGrp="1"/>
          </p:cNvSpPr>
          <p:nvPr>
            <p:ph sz="quarter" idx="48"/>
          </p:nvPr>
        </p:nvSpPr>
        <p:spPr>
          <a:xfrm>
            <a:off x="7710102" y="1601788"/>
            <a:ext cx="1921258" cy="4376737"/>
          </a:xfrm>
          <a:custGeom>
            <a:avLst/>
            <a:gdLst>
              <a:gd name="connsiteX0" fmla="*/ 0 w 1921258"/>
              <a:gd name="connsiteY0" fmla="*/ 0 h 4376737"/>
              <a:gd name="connsiteX1" fmla="*/ 1921258 w 1921258"/>
              <a:gd name="connsiteY1" fmla="*/ 0 h 4376737"/>
              <a:gd name="connsiteX2" fmla="*/ 1921258 w 1921258"/>
              <a:gd name="connsiteY2" fmla="*/ 4376737 h 4376737"/>
              <a:gd name="connsiteX3" fmla="*/ 0 w 1921258"/>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21258" h="4376737">
                <a:moveTo>
                  <a:pt x="0" y="0"/>
                </a:moveTo>
                <a:lnTo>
                  <a:pt x="1921258" y="0"/>
                </a:lnTo>
                <a:lnTo>
                  <a:pt x="1921258" y="4376737"/>
                </a:lnTo>
                <a:lnTo>
                  <a:pt x="0" y="437673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Content Placeholder 23">
            <a:extLst>
              <a:ext uri="{FF2B5EF4-FFF2-40B4-BE49-F238E27FC236}">
                <a16:creationId xmlns:a16="http://schemas.microsoft.com/office/drawing/2014/main" id="{CFBC130C-E5E4-405A-9E7E-C6CC4C07AFB5}"/>
              </a:ext>
            </a:extLst>
          </p:cNvPr>
          <p:cNvSpPr>
            <a:spLocks noGrp="1"/>
          </p:cNvSpPr>
          <p:nvPr>
            <p:ph sz="quarter" idx="49"/>
          </p:nvPr>
        </p:nvSpPr>
        <p:spPr>
          <a:xfrm>
            <a:off x="9757978" y="1601788"/>
            <a:ext cx="1921258" cy="4376737"/>
          </a:xfrm>
          <a:custGeom>
            <a:avLst/>
            <a:gdLst>
              <a:gd name="connsiteX0" fmla="*/ 0 w 1921258"/>
              <a:gd name="connsiteY0" fmla="*/ 0 h 4376737"/>
              <a:gd name="connsiteX1" fmla="*/ 1921258 w 1921258"/>
              <a:gd name="connsiteY1" fmla="*/ 0 h 4376737"/>
              <a:gd name="connsiteX2" fmla="*/ 1921258 w 1921258"/>
              <a:gd name="connsiteY2" fmla="*/ 4376737 h 4376737"/>
              <a:gd name="connsiteX3" fmla="*/ 0 w 1921258"/>
              <a:gd name="connsiteY3" fmla="*/ 4376737 h 4376737"/>
            </a:gdLst>
            <a:ahLst/>
            <a:cxnLst>
              <a:cxn ang="0">
                <a:pos x="connsiteX0" y="connsiteY0"/>
              </a:cxn>
              <a:cxn ang="0">
                <a:pos x="connsiteX1" y="connsiteY1"/>
              </a:cxn>
              <a:cxn ang="0">
                <a:pos x="connsiteX2" y="connsiteY2"/>
              </a:cxn>
              <a:cxn ang="0">
                <a:pos x="connsiteX3" y="connsiteY3"/>
              </a:cxn>
            </a:cxnLst>
            <a:rect l="l" t="t" r="r" b="b"/>
            <a:pathLst>
              <a:path w="1921258" h="4376737">
                <a:moveTo>
                  <a:pt x="0" y="0"/>
                </a:moveTo>
                <a:lnTo>
                  <a:pt x="1921258" y="0"/>
                </a:lnTo>
                <a:lnTo>
                  <a:pt x="1921258" y="4376737"/>
                </a:lnTo>
                <a:lnTo>
                  <a:pt x="0" y="4376737"/>
                </a:lnTo>
                <a:close/>
              </a:path>
            </a:pathLst>
          </a:custGeo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2">
            <a:extLst>
              <a:ext uri="{FF2B5EF4-FFF2-40B4-BE49-F238E27FC236}">
                <a16:creationId xmlns:a16="http://schemas.microsoft.com/office/drawing/2014/main" id="{C9D498AA-453E-433C-B467-FD285D355BB9}"/>
              </a:ext>
            </a:extLst>
          </p:cNvPr>
          <p:cNvSpPr>
            <a:spLocks noGrp="1"/>
          </p:cNvSpPr>
          <p:nvPr>
            <p:ph type="body" sz="quarter" idx="50"/>
          </p:nvPr>
        </p:nvSpPr>
        <p:spPr>
          <a:xfrm>
            <a:off x="511177" y="3492063"/>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
        <p:nvSpPr>
          <p:cNvPr id="13" name="Text Placeholder 4">
            <a:extLst>
              <a:ext uri="{FF2B5EF4-FFF2-40B4-BE49-F238E27FC236}">
                <a16:creationId xmlns:a16="http://schemas.microsoft.com/office/drawing/2014/main" id="{6D69DB31-1C28-4665-B9FC-1ED3476F6120}"/>
              </a:ext>
            </a:extLst>
          </p:cNvPr>
          <p:cNvSpPr>
            <a:spLocks noGrp="1"/>
          </p:cNvSpPr>
          <p:nvPr>
            <p:ph type="body" sz="quarter" idx="12" hasCustomPrompt="1"/>
          </p:nvPr>
        </p:nvSpPr>
        <p:spPr>
          <a:xfrm>
            <a:off x="3584576"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
        <p:nvSpPr>
          <p:cNvPr id="19" name="Text Placeholder 4">
            <a:extLst>
              <a:ext uri="{FF2B5EF4-FFF2-40B4-BE49-F238E27FC236}">
                <a16:creationId xmlns:a16="http://schemas.microsoft.com/office/drawing/2014/main" id="{A03C004A-33E7-4D8A-A9F5-0DCB5BD1EBAD}"/>
              </a:ext>
            </a:extLst>
          </p:cNvPr>
          <p:cNvSpPr>
            <a:spLocks noGrp="1"/>
          </p:cNvSpPr>
          <p:nvPr>
            <p:ph type="body" sz="quarter" idx="53" hasCustomPrompt="1"/>
          </p:nvPr>
        </p:nvSpPr>
        <p:spPr>
          <a:xfrm>
            <a:off x="7681911" y="917539"/>
            <a:ext cx="3997324" cy="708232"/>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3630453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 Column Info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824BA-6789-4656-BC8F-B17AECC0DACD}"/>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057B03FB-3DDD-43D5-937D-82E8E760CE61}"/>
              </a:ext>
            </a:extLst>
          </p:cNvPr>
          <p:cNvSpPr>
            <a:spLocks noGrp="1"/>
          </p:cNvSpPr>
          <p:nvPr>
            <p:ph type="title"/>
          </p:nvPr>
        </p:nvSpPr>
        <p:spPr/>
        <p:txBody>
          <a:bodyPr/>
          <a:lstStyle/>
          <a:p>
            <a:r>
              <a:rPr lang="en-GB"/>
              <a:t>Click to edit Master title style</a:t>
            </a:r>
          </a:p>
        </p:txBody>
      </p:sp>
      <p:sp>
        <p:nvSpPr>
          <p:cNvPr id="8" name="Content Placeholder 7">
            <a:extLst>
              <a:ext uri="{FF2B5EF4-FFF2-40B4-BE49-F238E27FC236}">
                <a16:creationId xmlns:a16="http://schemas.microsoft.com/office/drawing/2014/main" id="{D9B1FDA1-BBD6-41FA-8D9D-315CC67A2EB1}"/>
              </a:ext>
            </a:extLst>
          </p:cNvPr>
          <p:cNvSpPr>
            <a:spLocks noGrp="1"/>
          </p:cNvSpPr>
          <p:nvPr>
            <p:ph sz="quarter" idx="53"/>
          </p:nvPr>
        </p:nvSpPr>
        <p:spPr>
          <a:xfrm>
            <a:off x="3584575" y="1617690"/>
            <a:ext cx="6911707" cy="120922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cxnSp>
        <p:nvCxnSpPr>
          <p:cNvPr id="12" name="Straight Connector 11">
            <a:extLst>
              <a:ext uri="{FF2B5EF4-FFF2-40B4-BE49-F238E27FC236}">
                <a16:creationId xmlns:a16="http://schemas.microsoft.com/office/drawing/2014/main" id="{9D999275-F56B-4B15-B1EC-8C79C46FF37C}"/>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FFC12AC0-3BAB-4389-AD48-421F62F8F40C}"/>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Tree>
    <p:extLst>
      <p:ext uri="{BB962C8B-B14F-4D97-AF65-F5344CB8AC3E}">
        <p14:creationId xmlns:p14="http://schemas.microsoft.com/office/powerpoint/2010/main" val="302515099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Info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824BA-6789-4656-BC8F-B17AECC0DACD}"/>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057B03FB-3DDD-43D5-937D-82E8E760CE61}"/>
              </a:ext>
            </a:extLst>
          </p:cNvPr>
          <p:cNvSpPr>
            <a:spLocks noGrp="1"/>
          </p:cNvSpPr>
          <p:nvPr>
            <p:ph type="title"/>
          </p:nvPr>
        </p:nvSpPr>
        <p:spPr/>
        <p:txBody>
          <a:bodyPr/>
          <a:lstStyle/>
          <a:p>
            <a:r>
              <a:rPr lang="en-GB"/>
              <a:t>Click to edit Master title style</a:t>
            </a:r>
          </a:p>
        </p:txBody>
      </p:sp>
      <p:cxnSp>
        <p:nvCxnSpPr>
          <p:cNvPr id="12" name="Straight Connector 11">
            <a:extLst>
              <a:ext uri="{FF2B5EF4-FFF2-40B4-BE49-F238E27FC236}">
                <a16:creationId xmlns:a16="http://schemas.microsoft.com/office/drawing/2014/main" id="{9D999275-F56B-4B15-B1EC-8C79C46FF37C}"/>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id="{FFC12AC0-3BAB-4389-AD48-421F62F8F40C}"/>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
        <p:nvSpPr>
          <p:cNvPr id="8" name="Content Placeholder 6">
            <a:extLst>
              <a:ext uri="{FF2B5EF4-FFF2-40B4-BE49-F238E27FC236}">
                <a16:creationId xmlns:a16="http://schemas.microsoft.com/office/drawing/2014/main" id="{CCA45A73-8304-4193-B7DC-4C9F211C92C4}"/>
              </a:ext>
            </a:extLst>
          </p:cNvPr>
          <p:cNvSpPr>
            <a:spLocks noGrp="1"/>
          </p:cNvSpPr>
          <p:nvPr>
            <p:ph sz="quarter" idx="11"/>
          </p:nvPr>
        </p:nvSpPr>
        <p:spPr>
          <a:xfrm>
            <a:off x="3584575" y="1617690"/>
            <a:ext cx="3484563" cy="120922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6">
            <a:extLst>
              <a:ext uri="{FF2B5EF4-FFF2-40B4-BE49-F238E27FC236}">
                <a16:creationId xmlns:a16="http://schemas.microsoft.com/office/drawing/2014/main" id="{77ED6B35-20A0-47D2-B4C0-992FC3B6FBCA}"/>
              </a:ext>
            </a:extLst>
          </p:cNvPr>
          <p:cNvSpPr>
            <a:spLocks noGrp="1"/>
          </p:cNvSpPr>
          <p:nvPr>
            <p:ph sz="quarter" idx="59"/>
          </p:nvPr>
        </p:nvSpPr>
        <p:spPr>
          <a:xfrm>
            <a:off x="7170738" y="1601788"/>
            <a:ext cx="3484563" cy="120922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15025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ext Cover 2">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93749" y="1524787"/>
            <a:ext cx="7021090" cy="3024184"/>
          </a:xfrm>
        </p:spPr>
        <p:txBody>
          <a:bodyPr/>
          <a:lstStyle>
            <a:lvl1pPr>
              <a:lnSpc>
                <a:spcPct val="80000"/>
              </a:lnSpc>
              <a:defRPr sz="9600">
                <a:solidFill>
                  <a:schemeClr val="bg1"/>
                </a:solidFill>
              </a:defRPr>
            </a:lvl1pPr>
          </a:lstStyle>
          <a:p>
            <a:r>
              <a:rPr lang="en-GB"/>
              <a:t>Click to edit Master title style</a:t>
            </a:r>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pic>
        <p:nvPicPr>
          <p:cNvPr id="23" name="Picture 22">
            <a:extLst>
              <a:ext uri="{FF2B5EF4-FFF2-40B4-BE49-F238E27FC236}">
                <a16:creationId xmlns:a16="http://schemas.microsoft.com/office/drawing/2014/main" id="{5016998A-8A1C-45A0-BA96-97083E46DE9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20410" cy="229061"/>
          </a:xfrm>
          <a:prstGeom prst="rect">
            <a:avLst/>
          </a:prstGeom>
        </p:spPr>
      </p:pic>
    </p:spTree>
    <p:extLst>
      <p:ext uri="{BB962C8B-B14F-4D97-AF65-F5344CB8AC3E}">
        <p14:creationId xmlns:p14="http://schemas.microsoft.com/office/powerpoint/2010/main" val="131260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fographic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AB97-04B1-4543-A0D2-2C1606C8E63A}"/>
              </a:ext>
            </a:extLst>
          </p:cNvPr>
          <p:cNvSpPr>
            <a:spLocks noGrp="1"/>
          </p:cNvSpPr>
          <p:nvPr>
            <p:ph type="title"/>
          </p:nvPr>
        </p:nvSpPr>
        <p:spPr/>
        <p:txBody>
          <a:bodyPr/>
          <a:lstStyle/>
          <a:p>
            <a:r>
              <a:rPr lang="en-GB"/>
              <a:t>Click to edit Master title style</a:t>
            </a:r>
            <a:endParaRPr lang="en-US"/>
          </a:p>
        </p:txBody>
      </p:sp>
      <p:sp>
        <p:nvSpPr>
          <p:cNvPr id="3" name="Text Placeholder 4">
            <a:extLst>
              <a:ext uri="{FF2B5EF4-FFF2-40B4-BE49-F238E27FC236}">
                <a16:creationId xmlns:a16="http://schemas.microsoft.com/office/drawing/2014/main" id="{F779BD0D-5A45-44E8-B222-0DB22D49A508}"/>
              </a:ext>
            </a:extLst>
          </p:cNvPr>
          <p:cNvSpPr>
            <a:spLocks noGrp="1"/>
          </p:cNvSpPr>
          <p:nvPr>
            <p:ph type="body" sz="quarter" idx="47" hasCustomPrompt="1"/>
          </p:nvPr>
        </p:nvSpPr>
        <p:spPr>
          <a:xfrm>
            <a:off x="3593985" y="1601788"/>
            <a:ext cx="2455863" cy="3024187"/>
          </a:xfrm>
          <a:solidFill>
            <a:schemeClr val="bg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#value</a:t>
            </a:r>
          </a:p>
          <a:p>
            <a:pPr lvl="1"/>
            <a:r>
              <a:rPr lang="en-US"/>
              <a:t>unit</a:t>
            </a:r>
          </a:p>
          <a:p>
            <a:pPr lvl="2"/>
            <a:r>
              <a:rPr lang="en-US"/>
              <a:t>Description</a:t>
            </a:r>
          </a:p>
        </p:txBody>
      </p:sp>
      <p:sp>
        <p:nvSpPr>
          <p:cNvPr id="4" name="Text Placeholder 4">
            <a:extLst>
              <a:ext uri="{FF2B5EF4-FFF2-40B4-BE49-F238E27FC236}">
                <a16:creationId xmlns:a16="http://schemas.microsoft.com/office/drawing/2014/main" id="{76C323CE-D76A-4B12-AE30-4E94E677BF8D}"/>
              </a:ext>
            </a:extLst>
          </p:cNvPr>
          <p:cNvSpPr>
            <a:spLocks noGrp="1"/>
          </p:cNvSpPr>
          <p:nvPr>
            <p:ph type="body" sz="quarter" idx="48" hasCustomPrompt="1"/>
          </p:nvPr>
        </p:nvSpPr>
        <p:spPr>
          <a:xfrm>
            <a:off x="6160858" y="1601787"/>
            <a:ext cx="2455863" cy="3024187"/>
          </a:xfrm>
          <a:solidFill>
            <a:schemeClr val="tx1"/>
          </a:solidFill>
        </p:spPr>
        <p:txBody>
          <a:bodyPr lIns="182880" tIns="182880" rIns="182880" bIns="182880"/>
          <a:lstStyle>
            <a:lvl1pPr marL="0" indent="0">
              <a:spcAft>
                <a:spcPts val="0"/>
              </a:spcAft>
              <a:buFontTx/>
              <a:buNone/>
              <a:defRPr lang="en-US" sz="6000" b="0" dirty="0" smtClean="0">
                <a:solidFill>
                  <a:schemeClr val="bg1"/>
                </a:solidFill>
                <a:latin typeface="Calibre Light" panose="020B0303030202060203" pitchFamily="34" charset="0"/>
                <a:ea typeface="+mn-ea"/>
                <a:cs typeface="+mn-cs"/>
              </a:defRPr>
            </a:lvl1pPr>
            <a:lvl2pPr>
              <a:spcBef>
                <a:spcPts val="0"/>
              </a:spcBef>
              <a:spcAft>
                <a:spcPts val="600"/>
              </a:spcAft>
              <a:defRPr lang="en-US" sz="2200" dirty="0" smtClean="0">
                <a:solidFill>
                  <a:schemeClr val="bg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a:spcBef>
                <a:spcPts val="300"/>
              </a:spcBef>
              <a:spcAft>
                <a:spcPts val="300"/>
              </a:spcAft>
              <a:buClr>
                <a:schemeClr val="bg1"/>
              </a:buClr>
              <a:defRPr lang="en-US" sz="1200" b="0" dirty="0">
                <a:solidFill>
                  <a:schemeClr val="bg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bg1"/>
                </a:solidFill>
                <a:latin typeface="Calibre" panose="020B05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a:t>#value</a:t>
            </a:r>
          </a:p>
          <a:p>
            <a:pPr lvl="1"/>
            <a:r>
              <a:rPr lang="en-US"/>
              <a:t>unit</a:t>
            </a:r>
          </a:p>
          <a:p>
            <a:pPr lvl="2"/>
            <a:r>
              <a:rPr lang="en-US"/>
              <a:t>Description</a:t>
            </a:r>
          </a:p>
        </p:txBody>
      </p:sp>
      <p:sp>
        <p:nvSpPr>
          <p:cNvPr id="5" name="Text Placeholder 4">
            <a:extLst>
              <a:ext uri="{FF2B5EF4-FFF2-40B4-BE49-F238E27FC236}">
                <a16:creationId xmlns:a16="http://schemas.microsoft.com/office/drawing/2014/main" id="{296691F0-6273-4305-901D-56040D88950B}"/>
              </a:ext>
            </a:extLst>
          </p:cNvPr>
          <p:cNvSpPr>
            <a:spLocks noGrp="1"/>
          </p:cNvSpPr>
          <p:nvPr>
            <p:ph type="body" sz="quarter" idx="49" hasCustomPrompt="1"/>
          </p:nvPr>
        </p:nvSpPr>
        <p:spPr>
          <a:xfrm>
            <a:off x="8729021" y="1601787"/>
            <a:ext cx="2455863" cy="3024187"/>
          </a:xfrm>
          <a:solidFill>
            <a:schemeClr val="tx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a:t>#value</a:t>
            </a:r>
          </a:p>
          <a:p>
            <a:pPr lvl="1"/>
            <a:r>
              <a:rPr lang="en-US"/>
              <a:t>unit</a:t>
            </a:r>
          </a:p>
          <a:p>
            <a:pPr lvl="2"/>
            <a:r>
              <a:rPr lang="en-US"/>
              <a:t>Description</a:t>
            </a:r>
          </a:p>
        </p:txBody>
      </p:sp>
      <p:sp>
        <p:nvSpPr>
          <p:cNvPr id="6" name="Text Placeholder 4">
            <a:extLst>
              <a:ext uri="{FF2B5EF4-FFF2-40B4-BE49-F238E27FC236}">
                <a16:creationId xmlns:a16="http://schemas.microsoft.com/office/drawing/2014/main" id="{1D7D7E18-54CF-46A7-9BF5-4763BDD3CDC1}"/>
              </a:ext>
            </a:extLst>
          </p:cNvPr>
          <p:cNvSpPr>
            <a:spLocks noGrp="1"/>
          </p:cNvSpPr>
          <p:nvPr>
            <p:ph type="body" sz="quarter" idx="10"/>
          </p:nvPr>
        </p:nvSpPr>
        <p:spPr>
          <a:xfrm>
            <a:off x="3612568" y="4983292"/>
            <a:ext cx="7135812" cy="530915"/>
          </a:xfrm>
        </p:spPr>
        <p:txBody>
          <a:bodyPr tIns="100584"/>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GB"/>
              <a:t>Click to edit Master text styles</a:t>
            </a:r>
          </a:p>
          <a:p>
            <a:pPr lvl="1"/>
            <a:r>
              <a:rPr lang="en-GB"/>
              <a:t>Second level</a:t>
            </a:r>
          </a:p>
        </p:txBody>
      </p:sp>
      <p:cxnSp>
        <p:nvCxnSpPr>
          <p:cNvPr id="11" name="Straight Connector 10">
            <a:extLst>
              <a:ext uri="{FF2B5EF4-FFF2-40B4-BE49-F238E27FC236}">
                <a16:creationId xmlns:a16="http://schemas.microsoft.com/office/drawing/2014/main" id="{A002DF91-5B7A-4AE9-AC12-EA247FB2A7B2}"/>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EA7AF557-1AAC-49EF-AD60-5826F66EB71D}"/>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spTree>
    <p:extLst>
      <p:ext uri="{BB962C8B-B14F-4D97-AF65-F5344CB8AC3E}">
        <p14:creationId xmlns:p14="http://schemas.microsoft.com/office/powerpoint/2010/main" val="526477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4B6C5592-E75B-4F66-82B4-AE2E36476FDD}"/>
              </a:ext>
            </a:extLst>
          </p:cNvPr>
          <p:cNvSpPr>
            <a:spLocks noGrp="1"/>
          </p:cNvSpPr>
          <p:nvPr>
            <p:ph sz="quarter" idx="43" hasCustomPrompt="1"/>
          </p:nvPr>
        </p:nvSpPr>
        <p:spPr>
          <a:xfrm>
            <a:off x="512235"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a:extLst>
              <a:ext uri="{FF2B5EF4-FFF2-40B4-BE49-F238E27FC236}">
                <a16:creationId xmlns:a16="http://schemas.microsoft.com/office/drawing/2014/main" id="{5B7E7880-B55C-4D04-BAEB-85955CA98962}"/>
              </a:ext>
            </a:extLst>
          </p:cNvPr>
          <p:cNvSpPr>
            <a:spLocks noGrp="1"/>
          </p:cNvSpPr>
          <p:nvPr>
            <p:ph sz="quarter" idx="44" hasCustomPrompt="1"/>
          </p:nvPr>
        </p:nvSpPr>
        <p:spPr>
          <a:xfrm>
            <a:off x="2430141"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a:extLst>
              <a:ext uri="{FF2B5EF4-FFF2-40B4-BE49-F238E27FC236}">
                <a16:creationId xmlns:a16="http://schemas.microsoft.com/office/drawing/2014/main" id="{F2E1760B-9CF3-448D-86DD-6A7FB6C6379B}"/>
              </a:ext>
            </a:extLst>
          </p:cNvPr>
          <p:cNvSpPr>
            <a:spLocks noGrp="1"/>
          </p:cNvSpPr>
          <p:nvPr>
            <p:ph sz="quarter" idx="45" hasCustomPrompt="1"/>
          </p:nvPr>
        </p:nvSpPr>
        <p:spPr>
          <a:xfrm>
            <a:off x="4348047"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a:extLst>
              <a:ext uri="{FF2B5EF4-FFF2-40B4-BE49-F238E27FC236}">
                <a16:creationId xmlns:a16="http://schemas.microsoft.com/office/drawing/2014/main" id="{9D1C2352-316D-4B0F-BAC8-C9C4EAEAAC06}"/>
              </a:ext>
            </a:extLst>
          </p:cNvPr>
          <p:cNvSpPr>
            <a:spLocks noGrp="1"/>
          </p:cNvSpPr>
          <p:nvPr>
            <p:ph sz="quarter" idx="46" hasCustomPrompt="1"/>
          </p:nvPr>
        </p:nvSpPr>
        <p:spPr>
          <a:xfrm>
            <a:off x="6265953"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a:extLst>
              <a:ext uri="{FF2B5EF4-FFF2-40B4-BE49-F238E27FC236}">
                <a16:creationId xmlns:a16="http://schemas.microsoft.com/office/drawing/2014/main" id="{815FDFA6-6DF2-49E3-AA9F-CE687A266AD5}"/>
              </a:ext>
            </a:extLst>
          </p:cNvPr>
          <p:cNvSpPr>
            <a:spLocks noGrp="1"/>
          </p:cNvSpPr>
          <p:nvPr>
            <p:ph sz="quarter" idx="47" hasCustomPrompt="1"/>
          </p:nvPr>
        </p:nvSpPr>
        <p:spPr>
          <a:xfrm>
            <a:off x="8183859"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a:extLst>
              <a:ext uri="{FF2B5EF4-FFF2-40B4-BE49-F238E27FC236}">
                <a16:creationId xmlns:a16="http://schemas.microsoft.com/office/drawing/2014/main" id="{FBE5FE07-240C-4FF1-9454-BD534F816F56}"/>
              </a:ext>
            </a:extLst>
          </p:cNvPr>
          <p:cNvSpPr>
            <a:spLocks noGrp="1"/>
          </p:cNvSpPr>
          <p:nvPr>
            <p:ph sz="quarter" idx="48" hasCustomPrompt="1"/>
          </p:nvPr>
        </p:nvSpPr>
        <p:spPr>
          <a:xfrm>
            <a:off x="10101763" y="1981200"/>
            <a:ext cx="1575118" cy="187920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a:extLst>
              <a:ext uri="{FF2B5EF4-FFF2-40B4-BE49-F238E27FC236}">
                <a16:creationId xmlns:a16="http://schemas.microsoft.com/office/drawing/2014/main" id="{655220C0-89C2-4ABD-95E5-C4A7EEE5197D}"/>
              </a:ext>
            </a:extLst>
          </p:cNvPr>
          <p:cNvSpPr>
            <a:spLocks noGrp="1"/>
          </p:cNvSpPr>
          <p:nvPr>
            <p:ph sz="quarter" idx="49" hasCustomPrompt="1"/>
          </p:nvPr>
        </p:nvSpPr>
        <p:spPr>
          <a:xfrm>
            <a:off x="503224"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43">
            <a:extLst>
              <a:ext uri="{FF2B5EF4-FFF2-40B4-BE49-F238E27FC236}">
                <a16:creationId xmlns:a16="http://schemas.microsoft.com/office/drawing/2014/main" id="{F4E0410B-D78F-4EAB-8880-2649BFE3CD0A}"/>
              </a:ext>
            </a:extLst>
          </p:cNvPr>
          <p:cNvSpPr>
            <a:spLocks noGrp="1"/>
          </p:cNvSpPr>
          <p:nvPr>
            <p:ph sz="quarter" idx="50" hasCustomPrompt="1"/>
          </p:nvPr>
        </p:nvSpPr>
        <p:spPr>
          <a:xfrm>
            <a:off x="2421130"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44">
            <a:extLst>
              <a:ext uri="{FF2B5EF4-FFF2-40B4-BE49-F238E27FC236}">
                <a16:creationId xmlns:a16="http://schemas.microsoft.com/office/drawing/2014/main" id="{EDC8F29C-7560-4B79-8BB1-197EBB3626A8}"/>
              </a:ext>
            </a:extLst>
          </p:cNvPr>
          <p:cNvSpPr>
            <a:spLocks noGrp="1"/>
          </p:cNvSpPr>
          <p:nvPr>
            <p:ph sz="quarter" idx="51" hasCustomPrompt="1"/>
          </p:nvPr>
        </p:nvSpPr>
        <p:spPr>
          <a:xfrm>
            <a:off x="4339036"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45">
            <a:extLst>
              <a:ext uri="{FF2B5EF4-FFF2-40B4-BE49-F238E27FC236}">
                <a16:creationId xmlns:a16="http://schemas.microsoft.com/office/drawing/2014/main" id="{0A11A1C4-8D7C-4A6E-A90E-4A14FED7766A}"/>
              </a:ext>
            </a:extLst>
          </p:cNvPr>
          <p:cNvSpPr>
            <a:spLocks noGrp="1"/>
          </p:cNvSpPr>
          <p:nvPr>
            <p:ph sz="quarter" idx="52" hasCustomPrompt="1"/>
          </p:nvPr>
        </p:nvSpPr>
        <p:spPr>
          <a:xfrm>
            <a:off x="6256942"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46">
            <a:extLst>
              <a:ext uri="{FF2B5EF4-FFF2-40B4-BE49-F238E27FC236}">
                <a16:creationId xmlns:a16="http://schemas.microsoft.com/office/drawing/2014/main" id="{4D169E71-15A5-4A4A-B740-2B215BFA104D}"/>
              </a:ext>
            </a:extLst>
          </p:cNvPr>
          <p:cNvSpPr>
            <a:spLocks noGrp="1"/>
          </p:cNvSpPr>
          <p:nvPr>
            <p:ph sz="quarter" idx="53" hasCustomPrompt="1"/>
          </p:nvPr>
        </p:nvSpPr>
        <p:spPr>
          <a:xfrm>
            <a:off x="8174848"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Content Placeholder 47">
            <a:extLst>
              <a:ext uri="{FF2B5EF4-FFF2-40B4-BE49-F238E27FC236}">
                <a16:creationId xmlns:a16="http://schemas.microsoft.com/office/drawing/2014/main" id="{558C07C3-48E4-4592-B304-8FD05807473D}"/>
              </a:ext>
            </a:extLst>
          </p:cNvPr>
          <p:cNvSpPr>
            <a:spLocks noGrp="1"/>
          </p:cNvSpPr>
          <p:nvPr>
            <p:ph sz="quarter" idx="54" hasCustomPrompt="1"/>
          </p:nvPr>
        </p:nvSpPr>
        <p:spPr>
          <a:xfrm>
            <a:off x="10092752" y="4625070"/>
            <a:ext cx="1575118" cy="1877330"/>
          </a:xfrm>
          <a:custGeom>
            <a:avLst/>
            <a:gdLst>
              <a:gd name="connsiteX0" fmla="*/ 0 w 1575118"/>
              <a:gd name="connsiteY0" fmla="*/ 0 h 1752302"/>
              <a:gd name="connsiteX1" fmla="*/ 1575118 w 1575118"/>
              <a:gd name="connsiteY1" fmla="*/ 0 h 1752302"/>
              <a:gd name="connsiteX2" fmla="*/ 1575118 w 1575118"/>
              <a:gd name="connsiteY2" fmla="*/ 1752302 h 1752302"/>
              <a:gd name="connsiteX3" fmla="*/ 0 w 1575118"/>
              <a:gd name="connsiteY3" fmla="*/ 1752302 h 1752302"/>
            </a:gdLst>
            <a:ahLst/>
            <a:cxnLst>
              <a:cxn ang="0">
                <a:pos x="connsiteX0" y="connsiteY0"/>
              </a:cxn>
              <a:cxn ang="0">
                <a:pos x="connsiteX1" y="connsiteY1"/>
              </a:cxn>
              <a:cxn ang="0">
                <a:pos x="connsiteX2" y="connsiteY2"/>
              </a:cxn>
              <a:cxn ang="0">
                <a:pos x="connsiteX3" y="connsiteY3"/>
              </a:cxn>
            </a:cxnLst>
            <a:rect l="l" t="t" r="r" b="b"/>
            <a:pathLst>
              <a:path w="1575118" h="1752302">
                <a:moveTo>
                  <a:pt x="0" y="0"/>
                </a:moveTo>
                <a:lnTo>
                  <a:pt x="1575118" y="0"/>
                </a:lnTo>
                <a:lnTo>
                  <a:pt x="1575118" y="1752302"/>
                </a:lnTo>
                <a:lnTo>
                  <a:pt x="0" y="1752302"/>
                </a:lnTo>
                <a:close/>
              </a:path>
            </a:pathLst>
          </a:custGeom>
          <a:ln w="12700">
            <a:solidFill>
              <a:schemeClr val="tx1">
                <a:lumMod val="20000"/>
                <a:lumOff val="80000"/>
              </a:schemeClr>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a:t>subtitle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0" name="Straight Connector 19">
            <a:extLst>
              <a:ext uri="{FF2B5EF4-FFF2-40B4-BE49-F238E27FC236}">
                <a16:creationId xmlns:a16="http://schemas.microsoft.com/office/drawing/2014/main" id="{ED4F926D-EE6D-49B2-A725-E588891625EF}"/>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21" name="Text Placeholder 6">
            <a:extLst>
              <a:ext uri="{FF2B5EF4-FFF2-40B4-BE49-F238E27FC236}">
                <a16:creationId xmlns:a16="http://schemas.microsoft.com/office/drawing/2014/main" id="{051482CA-4921-47D7-96DE-2684BD1497E8}"/>
              </a:ext>
            </a:extLst>
          </p:cNvPr>
          <p:cNvSpPr>
            <a:spLocks noGrp="1"/>
          </p:cNvSpPr>
          <p:nvPr>
            <p:ph type="body" sz="quarter" idx="56"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19" name="Straight Connector 18">
            <a:extLst>
              <a:ext uri="{FF2B5EF4-FFF2-40B4-BE49-F238E27FC236}">
                <a16:creationId xmlns:a16="http://schemas.microsoft.com/office/drawing/2014/main" id="{5639A247-1642-4106-84E6-7975F4FC49F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F3308BA-CAEE-493C-B380-CDF28061AD2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BCF33346-6A1D-45A9-94CC-952AB834171D}"/>
              </a:ext>
            </a:extLst>
          </p:cNvPr>
          <p:cNvSpPr>
            <a:spLocks noGrp="1"/>
          </p:cNvSpPr>
          <p:nvPr>
            <p:ph type="body" sz="quarter" idx="12" hasCustomPrompt="1"/>
          </p:nvPr>
        </p:nvSpPr>
        <p:spPr>
          <a:xfrm>
            <a:off x="4097340" y="920750"/>
            <a:ext cx="2459036" cy="575337"/>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Sub heading</a:t>
            </a:r>
          </a:p>
        </p:txBody>
      </p:sp>
    </p:spTree>
    <p:extLst>
      <p:ext uri="{BB962C8B-B14F-4D97-AF65-F5344CB8AC3E}">
        <p14:creationId xmlns:p14="http://schemas.microsoft.com/office/powerpoint/2010/main" val="2051261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 Note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B3A32D-AE24-47B3-9C46-EFB6635124F3}"/>
              </a:ext>
            </a:extLst>
          </p:cNvPr>
          <p:cNvSpPr>
            <a:spLocks noGrp="1"/>
          </p:cNvSpPr>
          <p:nvPr>
            <p:ph type="title"/>
          </p:nvPr>
        </p:nvSpPr>
        <p:spPr/>
        <p:txBody>
          <a:bodyPr/>
          <a:lstStyle/>
          <a:p>
            <a:r>
              <a:rPr lang="en-GB"/>
              <a:t>Click to edit Master title style</a:t>
            </a:r>
          </a:p>
        </p:txBody>
      </p:sp>
      <p:cxnSp>
        <p:nvCxnSpPr>
          <p:cNvPr id="13" name="Straight Connector 12">
            <a:extLst>
              <a:ext uri="{FF2B5EF4-FFF2-40B4-BE49-F238E27FC236}">
                <a16:creationId xmlns:a16="http://schemas.microsoft.com/office/drawing/2014/main" id="{9CBAF315-2652-4EA0-B884-B7477DB1C5C0}"/>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01E6898C-B419-4C3E-AC33-482DE44DE0C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8" name="Straight Connector 7">
            <a:extLst>
              <a:ext uri="{FF2B5EF4-FFF2-40B4-BE49-F238E27FC236}">
                <a16:creationId xmlns:a16="http://schemas.microsoft.com/office/drawing/2014/main" id="{D2E8C44E-54BC-4BA2-B015-BB756AD66286}"/>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89EC21-C749-48F0-8E76-C911DCFD4313}"/>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2F822BF-A38E-4ED7-8F59-6823E0806782}"/>
              </a:ext>
            </a:extLst>
          </p:cNvPr>
          <p:cNvSpPr>
            <a:spLocks noGrp="1"/>
          </p:cNvSpPr>
          <p:nvPr>
            <p:ph type="body" sz="quarter" idx="44"/>
          </p:nvPr>
        </p:nvSpPr>
        <p:spPr>
          <a:xfrm>
            <a:off x="511177" y="3492064"/>
            <a:ext cx="1947861" cy="2500312"/>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276531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F38191-F8DB-434F-8E40-C9B0A013F117}"/>
              </a:ext>
            </a:extLst>
          </p:cNvPr>
          <p:cNvSpPr>
            <a:spLocks noGrp="1"/>
          </p:cNvSpPr>
          <p:nvPr>
            <p:ph type="title"/>
          </p:nvPr>
        </p:nvSpPr>
        <p:spPr/>
        <p:txBody>
          <a:bodyPr/>
          <a:lstStyle/>
          <a:p>
            <a:r>
              <a:rPr lang="en-GB"/>
              <a:t>Click to edit Master title style</a:t>
            </a:r>
          </a:p>
        </p:txBody>
      </p:sp>
      <p:cxnSp>
        <p:nvCxnSpPr>
          <p:cNvPr id="6" name="Straight Connector 5">
            <a:extLst>
              <a:ext uri="{FF2B5EF4-FFF2-40B4-BE49-F238E27FC236}">
                <a16:creationId xmlns:a16="http://schemas.microsoft.com/office/drawing/2014/main" id="{22E17F13-D7F5-4088-A91F-EA365096CE0D}"/>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1894705-220F-47BA-82F8-92D2B8CE9B75}"/>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8" name="Straight Connector 7">
            <a:extLst>
              <a:ext uri="{FF2B5EF4-FFF2-40B4-BE49-F238E27FC236}">
                <a16:creationId xmlns:a16="http://schemas.microsoft.com/office/drawing/2014/main" id="{2650E227-8DDD-4953-ABFE-BABD2F417922}"/>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F32A75-71FA-4422-A707-1A6BE60C032B}"/>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127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Text Cover 1">
    <p:bg>
      <p:bgPr>
        <a:solidFill>
          <a:schemeClr val="accent6"/>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1238" y="1451248"/>
            <a:ext cx="7585236" cy="3210125"/>
          </a:xfrm>
        </p:spPr>
        <p:txBody>
          <a:bodyPr/>
          <a:lstStyle>
            <a:lvl1pPr>
              <a:defRPr sz="6600">
                <a:solidFill>
                  <a:schemeClr val="bg1"/>
                </a:solidFill>
              </a:defRPr>
            </a:lvl1pPr>
          </a:lstStyle>
          <a:p>
            <a:r>
              <a:rPr lang="en-US"/>
              <a:t>Click to edit Master title style</a:t>
            </a:r>
            <a:endParaRPr lang="en-GB"/>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84575" y="4727575"/>
            <a:ext cx="5534025" cy="1250951"/>
          </a:xfrm>
        </p:spPr>
        <p:txBody>
          <a:bodyPr tIns="0">
            <a:noAutofit/>
          </a:bodyPr>
          <a:lstStyle>
            <a:lvl1pPr>
              <a:spcBef>
                <a:spcPts val="0"/>
              </a:spcBef>
              <a:spcAft>
                <a:spcPts val="0"/>
              </a:spcAft>
              <a:defRPr sz="1700">
                <a:solidFill>
                  <a:schemeClr val="bg1"/>
                </a:solidFill>
                <a:latin typeface="+mn-lt"/>
              </a:defRPr>
            </a:lvl1pPr>
            <a:lvl2pPr>
              <a:spcBef>
                <a:spcPts val="0"/>
              </a:spcBef>
              <a:spcAft>
                <a:spcPts val="0"/>
              </a:spcAft>
              <a:defRPr sz="1700">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US"/>
              <a:t>Subheading</a:t>
            </a:r>
          </a:p>
          <a:p>
            <a:pPr lvl="1"/>
            <a:r>
              <a:rPr lang="en-US"/>
              <a:t>Subheading 2</a:t>
            </a:r>
            <a:endParaRPr lang="en-GB"/>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1966C4C6-F1A2-4A38-9A31-435D9A2CDF67}"/>
              </a:ext>
            </a:extLst>
          </p:cNvPr>
          <p:cNvCxnSpPr>
            <a:cxnSpLocks/>
          </p:cNvCxnSpPr>
          <p:nvPr/>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E35D7B5-D90F-42C0-A009-8563EAB2BC7A}"/>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A9F76590-D194-4616-B4B7-387B12B53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5020" y="482113"/>
            <a:ext cx="922631" cy="229614"/>
          </a:xfrm>
          <a:prstGeom prst="rect">
            <a:avLst/>
          </a:prstGeom>
        </p:spPr>
      </p:pic>
    </p:spTree>
    <p:extLst>
      <p:ext uri="{BB962C8B-B14F-4D97-AF65-F5344CB8AC3E}">
        <p14:creationId xmlns:p14="http://schemas.microsoft.com/office/powerpoint/2010/main" val="46664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225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2250" fill="hold"/>
                                        <p:tgtEl>
                                          <p:spTgt spid="16"/>
                                        </p:tgtEl>
                                        <p:attrNameLst>
                                          <p:attrName>ppt_x</p:attrName>
                                        </p:attrNameLst>
                                      </p:cBhvr>
                                      <p:tavLst>
                                        <p:tav tm="0">
                                          <p:val>
                                            <p:strVal val="0-#ppt_w/2"/>
                                          </p:val>
                                        </p:tav>
                                        <p:tav tm="100000">
                                          <p:val>
                                            <p:strVal val="#ppt_x"/>
                                          </p:val>
                                        </p:tav>
                                      </p:tavLst>
                                    </p:anim>
                                    <p:anim calcmode="lin" valueType="num">
                                      <p:cBhvr additive="base">
                                        <p:cTn id="13" dur="2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V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F38191-F8DB-434F-8E40-C9B0A013F117}"/>
              </a:ext>
            </a:extLst>
          </p:cNvPr>
          <p:cNvSpPr>
            <a:spLocks noGrp="1"/>
          </p:cNvSpPr>
          <p:nvPr>
            <p:ph type="title"/>
          </p:nvPr>
        </p:nvSpPr>
        <p:spPr/>
        <p:txBody>
          <a:bodyPr/>
          <a:lstStyle/>
          <a:p>
            <a:r>
              <a:rPr lang="fr-FR"/>
              <a:t>Modifiez le style du titre</a:t>
            </a:r>
            <a:endParaRPr lang="en-GB"/>
          </a:p>
        </p:txBody>
      </p:sp>
      <p:cxnSp>
        <p:nvCxnSpPr>
          <p:cNvPr id="6" name="Straight Connector 5">
            <a:extLst>
              <a:ext uri="{FF2B5EF4-FFF2-40B4-BE49-F238E27FC236}">
                <a16:creationId xmlns:a16="http://schemas.microsoft.com/office/drawing/2014/main" id="{22E17F13-D7F5-4088-A91F-EA365096CE0D}"/>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1894705-220F-47BA-82F8-92D2B8CE9B75}"/>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a:t>NAVIGATION </a:t>
            </a:r>
            <a:r>
              <a:rPr lang="en-US" err="1"/>
              <a:t>HEADer</a:t>
            </a:r>
            <a:endParaRPr lang="en-GB"/>
          </a:p>
        </p:txBody>
      </p:sp>
      <p:cxnSp>
        <p:nvCxnSpPr>
          <p:cNvPr id="8" name="Straight Connector 7">
            <a:extLst>
              <a:ext uri="{FF2B5EF4-FFF2-40B4-BE49-F238E27FC236}">
                <a16:creationId xmlns:a16="http://schemas.microsoft.com/office/drawing/2014/main" id="{2650E227-8DDD-4953-ABFE-BABD2F417922}"/>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2F32A75-71FA-4422-A707-1A6BE60C032B}"/>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402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 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GB"/>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GB"/>
              <a:t>Navigation Header</a:t>
            </a:r>
          </a:p>
        </p:txBody>
      </p:sp>
    </p:spTree>
    <p:extLst>
      <p:ext uri="{BB962C8B-B14F-4D97-AF65-F5344CB8AC3E}">
        <p14:creationId xmlns:p14="http://schemas.microsoft.com/office/powerpoint/2010/main" val="236543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ext Cover 4">
    <p:bg>
      <p:bgPr>
        <a:solidFill>
          <a:schemeClr val="bg1"/>
        </a:solidFill>
        <a:effectLst/>
      </p:bgPr>
    </p:bg>
    <p:spTree>
      <p:nvGrpSpPr>
        <p:cNvPr id="1" name=""/>
        <p:cNvGrpSpPr/>
        <p:nvPr/>
      </p:nvGrpSpPr>
      <p:grpSpPr>
        <a:xfrm>
          <a:off x="0" y="0"/>
          <a:ext cx="0" cy="0"/>
          <a:chOff x="0" y="0"/>
          <a:chExt cx="0" cy="0"/>
        </a:xfrm>
      </p:grpSpPr>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GB"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GB"/>
              <a:t>21 JANUARY 2021</a:t>
            </a:r>
          </a:p>
          <a:p>
            <a:endParaRP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24787"/>
            <a:ext cx="7543378" cy="3024184"/>
          </a:xfrm>
        </p:spPr>
        <p:txBody>
          <a:bodyPr/>
          <a:lstStyle>
            <a:lvl1pPr>
              <a:lnSpc>
                <a:spcPct val="80000"/>
              </a:lnSpc>
              <a:defRPr sz="9600">
                <a:solidFill>
                  <a:schemeClr val="accent6"/>
                </a:solidFill>
              </a:defRPr>
            </a:lvl1pPr>
          </a:lstStyle>
          <a:p>
            <a:r>
              <a:rPr lang="en-GB"/>
              <a:t>Click to edit Master title style</a:t>
            </a:r>
          </a:p>
        </p:txBody>
      </p:sp>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601449"/>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4A2F183-E097-40AC-BC1D-C2B39EF95F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8474" y="482113"/>
            <a:ext cx="919231" cy="229061"/>
          </a:xfrm>
          <a:prstGeom prst="rect">
            <a:avLst/>
          </a:prstGeom>
        </p:spPr>
      </p:pic>
    </p:spTree>
    <p:extLst>
      <p:ext uri="{BB962C8B-B14F-4D97-AF65-F5344CB8AC3E}">
        <p14:creationId xmlns:p14="http://schemas.microsoft.com/office/powerpoint/2010/main" val="16899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Agenda 1">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17690"/>
            <a:ext cx="1441744" cy="1325563"/>
          </a:xfrm>
        </p:spPr>
        <p:txBody>
          <a:bodyPr/>
          <a:lstStyle>
            <a:lvl1pPr>
              <a:defRPr>
                <a:solidFill>
                  <a:schemeClr val="tx1"/>
                </a:solidFill>
              </a:defRPr>
            </a:lvl1pPr>
          </a:lstStyle>
          <a:p>
            <a:r>
              <a:rPr lang="en-US"/>
              <a:t>Agenda</a:t>
            </a:r>
            <a:endParaRPr lang="en-GB"/>
          </a:p>
        </p:txBody>
      </p:sp>
      <p:sp>
        <p:nvSpPr>
          <p:cNvPr id="31" name="Text Placeholder 8">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60363" indent="-360363">
              <a:lnSpc>
                <a:spcPct val="90000"/>
              </a:lnSpc>
              <a:spcBef>
                <a:spcPts val="0"/>
              </a:spcBef>
              <a:spcAft>
                <a:spcPts val="600"/>
              </a:spcAft>
              <a:buFontTx/>
              <a:buNone/>
              <a:tabLst>
                <a:tab pos="360363" algn="l"/>
              </a:tabLst>
              <a:defRPr sz="16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marL="347663" indent="-171450">
              <a:buFont typeface="Calibre" panose="020B0503030202060203" pitchFamily="34" charset="0"/>
              <a:buChar cha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p>
            <a:r>
              <a:rPr lang="en-GB"/>
              <a:t>Click icon to add picture</a:t>
            </a:r>
          </a:p>
        </p:txBody>
      </p:sp>
    </p:spTree>
    <p:extLst>
      <p:ext uri="{BB962C8B-B14F-4D97-AF65-F5344CB8AC3E}">
        <p14:creationId xmlns:p14="http://schemas.microsoft.com/office/powerpoint/2010/main" val="294376867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mage Agenda 1 Dark">
    <p:bg>
      <p:bgPr>
        <a:solidFill>
          <a:srgbClr val="012A2D"/>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17690"/>
            <a:ext cx="1441744" cy="1325563"/>
          </a:xfrm>
        </p:spPr>
        <p:txBody>
          <a:bodyPr/>
          <a:lstStyle>
            <a:lvl1pPr>
              <a:defRPr>
                <a:solidFill>
                  <a:schemeClr val="bg1"/>
                </a:solidFill>
              </a:defRPr>
            </a:lvl1pPr>
          </a:lstStyle>
          <a:p>
            <a:r>
              <a:rPr lang="en-US"/>
              <a:t>Agenda</a:t>
            </a:r>
            <a:endParaRPr lang="en-GB"/>
          </a:p>
        </p:txBody>
      </p:sp>
      <p:sp>
        <p:nvSpPr>
          <p:cNvPr id="31" name="Text Placeholder 8">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60363" indent="-360363">
              <a:lnSpc>
                <a:spcPct val="90000"/>
              </a:lnSpc>
              <a:spcBef>
                <a:spcPts val="0"/>
              </a:spcBef>
              <a:spcAft>
                <a:spcPts val="600"/>
              </a:spcAft>
              <a:buFontTx/>
              <a:buNone/>
              <a:tabLst>
                <a:tab pos="360363" algn="l"/>
              </a:tabLst>
              <a:defRPr sz="1600">
                <a:solidFill>
                  <a:schemeClr val="bg1"/>
                </a:solidFill>
                <a:latin typeface="+mn-lt"/>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marL="347663" indent="-171450">
              <a:buClr>
                <a:schemeClr val="bg1"/>
              </a:buClr>
              <a:buFont typeface="Calibre" panose="020B0503030202060203" pitchFamily="34" charset="0"/>
              <a:buChar char="–"/>
              <a:defRPr>
                <a:solidFill>
                  <a:schemeClr val="bg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lvl1pPr>
              <a:defRPr>
                <a:solidFill>
                  <a:schemeClr val="bg1"/>
                </a:solidFill>
              </a:defRPr>
            </a:lvl1pPr>
          </a:lstStyle>
          <a:p>
            <a:r>
              <a:rPr lang="en-GB"/>
              <a:t>Click icon to add picture</a:t>
            </a:r>
          </a:p>
        </p:txBody>
      </p:sp>
      <p:sp>
        <p:nvSpPr>
          <p:cNvPr id="9" name="TextBox 8">
            <a:extLst>
              <a:ext uri="{FF2B5EF4-FFF2-40B4-BE49-F238E27FC236}">
                <a16:creationId xmlns:a16="http://schemas.microsoft.com/office/drawing/2014/main" id="{1053A7E3-6304-4250-B44B-DA8FB5E67F65}"/>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bg1"/>
                </a:solidFill>
                <a:latin typeface="+mn-lt"/>
                <a:ea typeface="+mn-ea"/>
                <a:cs typeface="+mn-cs"/>
              </a:rPr>
              <a:t>Confidential &amp; Proprietary | © 2021 CBRE, Inc.</a:t>
            </a:r>
          </a:p>
        </p:txBody>
      </p:sp>
      <p:sp>
        <p:nvSpPr>
          <p:cNvPr id="10" name="TextBox 9">
            <a:extLst>
              <a:ext uri="{FF2B5EF4-FFF2-40B4-BE49-F238E27FC236}">
                <a16:creationId xmlns:a16="http://schemas.microsoft.com/office/drawing/2014/main" id="{49D8847A-8E6A-4F35-B6DA-1BB0A465AAE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bg1"/>
                </a:solidFill>
                <a:latin typeface="+mn-lt"/>
                <a:ea typeface="+mn-ea"/>
                <a:cs typeface="+mn-cs"/>
              </a:rPr>
              <a:pPr marL="0" algn="r" defTabSz="914400" rtl="0" eaLnBrk="1" latinLnBrk="0" hangingPunct="1"/>
              <a:t>‹#›</a:t>
            </a:fld>
            <a:endParaRPr lang="en-GB" sz="800" b="0" kern="1200" cap="none" baseline="0">
              <a:solidFill>
                <a:schemeClr val="bg1"/>
              </a:solidFill>
              <a:latin typeface="+mn-lt"/>
              <a:ea typeface="+mn-ea"/>
              <a:cs typeface="+mn-cs"/>
            </a:endParaRPr>
          </a:p>
        </p:txBody>
      </p:sp>
    </p:spTree>
    <p:extLst>
      <p:ext uri="{BB962C8B-B14F-4D97-AF65-F5344CB8AC3E}">
        <p14:creationId xmlns:p14="http://schemas.microsoft.com/office/powerpoint/2010/main" val="24832765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genda 2">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17690"/>
            <a:ext cx="2971798" cy="507973"/>
          </a:xfrm>
        </p:spPr>
        <p:txBody>
          <a:bodyPr/>
          <a:lstStyle>
            <a:lvl1pPr>
              <a:defRPr>
                <a:solidFill>
                  <a:schemeClr val="tx1"/>
                </a:solidFill>
              </a:defRPr>
            </a:lvl1pPr>
          </a:lstStyle>
          <a:p>
            <a:r>
              <a:rPr lang="en-US"/>
              <a:t>Agenda</a:t>
            </a:r>
            <a:endParaRPr lang="en-GB"/>
          </a:p>
        </p:txBody>
      </p:sp>
      <p:sp>
        <p:nvSpPr>
          <p:cNvPr id="31" name="Text Placeholder 8">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511175" y="2227263"/>
            <a:ext cx="2971799" cy="4154487"/>
          </a:xfrm>
        </p:spPr>
        <p:txBody>
          <a:bodyPr/>
          <a:lstStyle>
            <a:lvl1pPr marL="360363" indent="-360363">
              <a:lnSpc>
                <a:spcPct val="100000"/>
              </a:lnSpc>
              <a:spcBef>
                <a:spcPts val="0"/>
              </a:spcBef>
              <a:spcAft>
                <a:spcPts val="600"/>
              </a:spcAft>
              <a:buFontTx/>
              <a:buNone/>
              <a:tabLst>
                <a:tab pos="360363" algn="l"/>
              </a:tabLst>
              <a:defRPr sz="1600">
                <a:solidFill>
                  <a:schemeClr val="tx1"/>
                </a:solidFill>
                <a:latin typeface="+mn-lt"/>
              </a:defRPr>
            </a:lvl1pPr>
            <a:lvl2pPr>
              <a:defRPr>
                <a:solidFill>
                  <a:schemeClr val="tx1"/>
                </a:solidFill>
              </a:defRPr>
            </a:lvl2pPr>
            <a:lvl3pPr>
              <a:defRPr>
                <a:solidFill>
                  <a:schemeClr val="tx1"/>
                </a:solidFill>
              </a:defRPr>
            </a:lvl3pPr>
            <a:lvl4pPr>
              <a:defRPr>
                <a:solidFill>
                  <a:schemeClr val="tx1"/>
                </a:solidFill>
              </a:defRPr>
            </a:lvl4pPr>
            <a:lvl5pPr marL="347663" indent="-171450">
              <a:buClr>
                <a:schemeClr val="tx1"/>
              </a:buClr>
              <a:buFont typeface="Calibre" panose="020B0503030202060203" pitchFamily="34" charset="0"/>
              <a:buChar char="–"/>
              <a:defRPr>
                <a:solidFill>
                  <a:schemeClr val="tx1"/>
                </a:solidFill>
              </a:defRPr>
            </a:lvl5pPr>
          </a:lstStyle>
          <a:p>
            <a:pPr lvl="0"/>
            <a:r>
              <a:rPr lang="en-US"/>
              <a:t>Agenda item</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1601789"/>
            <a:ext cx="8094663" cy="4779962"/>
          </a:xfrm>
        </p:spPr>
        <p:txBody>
          <a:bodyPr/>
          <a:lstStyle/>
          <a:p>
            <a:r>
              <a:rPr lang="en-GB"/>
              <a:t>Click icon to add picture</a:t>
            </a:r>
          </a:p>
        </p:txBody>
      </p:sp>
    </p:spTree>
    <p:extLst>
      <p:ext uri="{BB962C8B-B14F-4D97-AF65-F5344CB8AC3E}">
        <p14:creationId xmlns:p14="http://schemas.microsoft.com/office/powerpoint/2010/main" val="373484892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Placeholder 13">
            <a:extLst>
              <a:ext uri="{FF2B5EF4-FFF2-40B4-BE49-F238E27FC236}">
                <a16:creationId xmlns:a16="http://schemas.microsoft.com/office/drawing/2014/main" id="{A9727837-E2B5-42C2-9C90-3857161612D6}"/>
              </a:ext>
            </a:extLst>
          </p:cNvPr>
          <p:cNvSpPr>
            <a:spLocks noGrp="1"/>
          </p:cNvSpPr>
          <p:nvPr>
            <p:ph type="title"/>
          </p:nvPr>
        </p:nvSpPr>
        <p:spPr>
          <a:xfrm>
            <a:off x="511176" y="1601788"/>
            <a:ext cx="2971800" cy="1325563"/>
          </a:xfrm>
          <a:prstGeom prst="rect">
            <a:avLst/>
          </a:prstGeom>
        </p:spPr>
        <p:txBody>
          <a:bodyPr vert="horz" lIns="0" tIns="0" rIns="0" bIns="0" rtlCol="0" anchor="t">
            <a:noAutofit/>
          </a:bodyPr>
          <a:lstStyle/>
          <a:p>
            <a:r>
              <a:rPr lang="en-GB"/>
              <a:t>Click to edit Master title style</a:t>
            </a:r>
          </a:p>
        </p:txBody>
      </p:sp>
      <p:sp>
        <p:nvSpPr>
          <p:cNvPr id="18" name="Text Placeholder 17">
            <a:extLst>
              <a:ext uri="{FF2B5EF4-FFF2-40B4-BE49-F238E27FC236}">
                <a16:creationId xmlns:a16="http://schemas.microsoft.com/office/drawing/2014/main" id="{2593EE55-8927-4040-B221-77F9998365E8}"/>
              </a:ext>
            </a:extLst>
          </p:cNvPr>
          <p:cNvSpPr>
            <a:spLocks noGrp="1"/>
          </p:cNvSpPr>
          <p:nvPr>
            <p:ph type="body" idx="1"/>
          </p:nvPr>
        </p:nvSpPr>
        <p:spPr>
          <a:xfrm>
            <a:off x="3584575" y="1601788"/>
            <a:ext cx="3484562" cy="4275137"/>
          </a:xfrm>
          <a:prstGeom prst="rect">
            <a:avLst/>
          </a:prstGeom>
        </p:spPr>
        <p:txBody>
          <a:bodyPr vert="horz" lIns="0" tIns="0" rIns="72000" bIns="0" rtlCol="0">
            <a:noAutofit/>
          </a:bodyPr>
          <a:lstStyle/>
          <a:p>
            <a:pPr lvl="0"/>
            <a:r>
              <a:rPr lang="en-US"/>
              <a:t>Heading 1</a:t>
            </a:r>
          </a:p>
          <a:p>
            <a:pPr lvl="1"/>
            <a:r>
              <a:rPr lang="en-US"/>
              <a:t>Heading 2</a:t>
            </a:r>
          </a:p>
          <a:p>
            <a:pPr lvl="2"/>
            <a:r>
              <a:rPr lang="en-US"/>
              <a:t>Body Copy</a:t>
            </a:r>
          </a:p>
          <a:p>
            <a:pPr lvl="3"/>
            <a:r>
              <a:rPr lang="en-US"/>
              <a:t>Body Bullet</a:t>
            </a:r>
          </a:p>
          <a:p>
            <a:pPr lvl="4"/>
            <a:r>
              <a:rPr lang="en-US"/>
              <a:t>Body Bullet 2</a:t>
            </a:r>
          </a:p>
          <a:p>
            <a:pPr lvl="5"/>
            <a:r>
              <a:rPr lang="en-US"/>
              <a:t>Heading 3</a:t>
            </a:r>
          </a:p>
          <a:p>
            <a:pPr lvl="6"/>
            <a:r>
              <a:rPr lang="en-US"/>
              <a:t>Caption</a:t>
            </a:r>
          </a:p>
          <a:p>
            <a:pPr lvl="7"/>
            <a:r>
              <a:rPr lang="en-US"/>
              <a:t>Caption copy</a:t>
            </a:r>
          </a:p>
          <a:p>
            <a:pPr lvl="8"/>
            <a:r>
              <a:rPr lang="en-US"/>
              <a:t>Caption bullet</a:t>
            </a:r>
            <a:endParaRPr lang="en-GB"/>
          </a:p>
        </p:txBody>
      </p:sp>
      <p:sp>
        <p:nvSpPr>
          <p:cNvPr id="6" name="TextBox 5">
            <a:extLst>
              <a:ext uri="{FF2B5EF4-FFF2-40B4-BE49-F238E27FC236}">
                <a16:creationId xmlns:a16="http://schemas.microsoft.com/office/drawing/2014/main" id="{F635EDC6-6E44-4FEB-ADC2-DD75954004E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a:solidFill>
                  <a:schemeClr val="tx1"/>
                </a:solidFill>
                <a:latin typeface="+mn-lt"/>
                <a:ea typeface="+mn-ea"/>
                <a:cs typeface="+mn-cs"/>
              </a:rPr>
              <a:t>Confidential &amp; Proprietary | © 2021 CBRE, Inc.</a:t>
            </a:r>
          </a:p>
        </p:txBody>
      </p:sp>
      <p:sp>
        <p:nvSpPr>
          <p:cNvPr id="7" name="TextBox 6">
            <a:extLst>
              <a:ext uri="{FF2B5EF4-FFF2-40B4-BE49-F238E27FC236}">
                <a16:creationId xmlns:a16="http://schemas.microsoft.com/office/drawing/2014/main" id="{E58E7509-6F56-4384-96C9-87A36BA2BC0F}"/>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GB" sz="800" b="0" kern="1200" cap="none" baseline="0" smtClean="0">
                <a:solidFill>
                  <a:schemeClr val="tx1"/>
                </a:solidFill>
                <a:latin typeface="+mn-lt"/>
                <a:ea typeface="+mn-ea"/>
                <a:cs typeface="+mn-cs"/>
              </a:rPr>
              <a:pPr marL="0" algn="r" defTabSz="914400" rtl="0" eaLnBrk="1" latinLnBrk="0" hangingPunct="1"/>
              <a:t>‹#›</a:t>
            </a:fld>
            <a:endParaRPr lang="en-GB" sz="800" b="0" kern="1200" cap="none" baseline="0">
              <a:solidFill>
                <a:schemeClr val="tx1"/>
              </a:solidFill>
              <a:latin typeface="+mn-lt"/>
              <a:ea typeface="+mn-ea"/>
              <a:cs typeface="+mn-cs"/>
            </a:endParaRPr>
          </a:p>
        </p:txBody>
      </p:sp>
    </p:spTree>
    <p:extLst>
      <p:ext uri="{BB962C8B-B14F-4D97-AF65-F5344CB8AC3E}">
        <p14:creationId xmlns:p14="http://schemas.microsoft.com/office/powerpoint/2010/main" val="201101775"/>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 id="2147484507" r:id="rId16"/>
    <p:sldLayoutId id="2147484508" r:id="rId17"/>
    <p:sldLayoutId id="2147484509" r:id="rId18"/>
    <p:sldLayoutId id="2147484510" r:id="rId19"/>
    <p:sldLayoutId id="2147484511" r:id="rId20"/>
    <p:sldLayoutId id="2147484512" r:id="rId21"/>
    <p:sldLayoutId id="2147484513" r:id="rId22"/>
    <p:sldLayoutId id="2147484994" r:id="rId23"/>
    <p:sldLayoutId id="2147484515" r:id="rId24"/>
    <p:sldLayoutId id="2147484516" r:id="rId25"/>
    <p:sldLayoutId id="2147484517" r:id="rId26"/>
    <p:sldLayoutId id="2147484518" r:id="rId27"/>
    <p:sldLayoutId id="2147484519" r:id="rId28"/>
    <p:sldLayoutId id="2147484520" r:id="rId29"/>
    <p:sldLayoutId id="2147484521" r:id="rId30"/>
    <p:sldLayoutId id="2147484522" r:id="rId31"/>
    <p:sldLayoutId id="2147484523" r:id="rId32"/>
    <p:sldLayoutId id="2147484524" r:id="rId33"/>
    <p:sldLayoutId id="2147484525" r:id="rId34"/>
    <p:sldLayoutId id="2147484526" r:id="rId35"/>
    <p:sldLayoutId id="2147484527" r:id="rId36"/>
    <p:sldLayoutId id="2147484528" r:id="rId37"/>
    <p:sldLayoutId id="2147484529" r:id="rId38"/>
    <p:sldLayoutId id="2147484530" r:id="rId39"/>
    <p:sldLayoutId id="2147484531" r:id="rId40"/>
    <p:sldLayoutId id="2147484532" r:id="rId41"/>
    <p:sldLayoutId id="2147484534" r:id="rId42"/>
    <p:sldLayoutId id="2147484535" r:id="rId43"/>
    <p:sldLayoutId id="2147484536" r:id="rId44"/>
    <p:sldLayoutId id="2147484537" r:id="rId45"/>
    <p:sldLayoutId id="2147484539" r:id="rId46"/>
    <p:sldLayoutId id="2147484541" r:id="rId47"/>
    <p:sldLayoutId id="2147484542" r:id="rId48"/>
    <p:sldLayoutId id="2147484543" r:id="rId49"/>
    <p:sldLayoutId id="2147484548" r:id="rId50"/>
    <p:sldLayoutId id="2147484544" r:id="rId51"/>
    <p:sldLayoutId id="2147484546" r:id="rId52"/>
    <p:sldLayoutId id="2147484547" r:id="rId53"/>
    <p:sldLayoutId id="2147484672" r:id="rId54"/>
    <p:sldLayoutId id="2147484677" r:id="rId55"/>
    <p:sldLayoutId id="2147484690" r:id="rId56"/>
  </p:sldLayoutIdLst>
  <p:hf hdr="0" dt="0"/>
  <p:txStyles>
    <p:titleStyle>
      <a:lvl1pPr eaLnBrk="1" hangingPunct="1">
        <a:lnSpc>
          <a:spcPct val="90000"/>
        </a:lnSpc>
        <a:defRPr sz="2800">
          <a:solidFill>
            <a:schemeClr val="tx1"/>
          </a:solidFill>
          <a:latin typeface="+mj-lt"/>
          <a:ea typeface="+mj-ea"/>
          <a:cs typeface="+mj-cs"/>
        </a:defRPr>
      </a:lvl1pPr>
    </p:titleStyle>
    <p:body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58">
          <p15:clr>
            <a:srgbClr val="F26B43"/>
          </p15:clr>
        </p15:guide>
        <p15:guide id="4" pos="322">
          <p15:clr>
            <a:srgbClr val="F26B43"/>
          </p15:clr>
        </p15:guide>
        <p15:guide id="5" pos="581">
          <p15:clr>
            <a:srgbClr val="F26B43"/>
          </p15:clr>
        </p15:guide>
        <p15:guide id="6" pos="645">
          <p15:clr>
            <a:srgbClr val="F26B43"/>
          </p15:clr>
        </p15:guide>
        <p15:guide id="7" pos="904">
          <p15:clr>
            <a:srgbClr val="F26B43"/>
          </p15:clr>
        </p15:guide>
        <p15:guide id="8" pos="968">
          <p15:clr>
            <a:srgbClr val="F26B43"/>
          </p15:clr>
        </p15:guide>
        <p15:guide id="10" pos="1290">
          <p15:clr>
            <a:srgbClr val="F26B43"/>
          </p15:clr>
        </p15:guide>
        <p15:guide id="11" pos="1549">
          <p15:clr>
            <a:srgbClr val="F26B43"/>
          </p15:clr>
        </p15:guide>
        <p15:guide id="12" pos="1613">
          <p15:clr>
            <a:srgbClr val="F26B43"/>
          </p15:clr>
        </p15:guide>
        <p15:guide id="13" pos="1867" userDrawn="1">
          <p15:clr>
            <a:srgbClr val="F26B43"/>
          </p15:clr>
        </p15:guide>
        <p15:guide id="14" pos="1936">
          <p15:clr>
            <a:srgbClr val="F26B43"/>
          </p15:clr>
        </p15:guide>
        <p15:guide id="15" pos="2194">
          <p15:clr>
            <a:srgbClr val="F26B43"/>
          </p15:clr>
        </p15:guide>
        <p15:guide id="16" pos="2258">
          <p15:clr>
            <a:srgbClr val="F26B43"/>
          </p15:clr>
        </p15:guide>
        <p15:guide id="17" pos="2517">
          <p15:clr>
            <a:srgbClr val="F26B43"/>
          </p15:clr>
        </p15:guide>
        <p15:guide id="18" pos="2581">
          <p15:clr>
            <a:srgbClr val="F26B43"/>
          </p15:clr>
        </p15:guide>
        <p15:guide id="19" pos="2840">
          <p15:clr>
            <a:srgbClr val="F26B43"/>
          </p15:clr>
        </p15:guide>
        <p15:guide id="20" pos="2904">
          <p15:clr>
            <a:srgbClr val="F26B43"/>
          </p15:clr>
        </p15:guide>
        <p15:guide id="21" pos="3162">
          <p15:clr>
            <a:srgbClr val="F26B43"/>
          </p15:clr>
        </p15:guide>
        <p15:guide id="22" pos="3228" userDrawn="1">
          <p15:clr>
            <a:srgbClr val="F26B43"/>
          </p15:clr>
        </p15:guide>
        <p15:guide id="23" pos="3485">
          <p15:clr>
            <a:srgbClr val="F26B43"/>
          </p15:clr>
        </p15:guide>
        <p15:guide id="24" pos="3549">
          <p15:clr>
            <a:srgbClr val="F26B43"/>
          </p15:clr>
        </p15:guide>
        <p15:guide id="25" pos="3808">
          <p15:clr>
            <a:srgbClr val="F26B43"/>
          </p15:clr>
        </p15:guide>
        <p15:guide id="26" pos="3872">
          <p15:clr>
            <a:srgbClr val="F26B43"/>
          </p15:clr>
        </p15:guide>
        <p15:guide id="27" pos="4135" userDrawn="1">
          <p15:clr>
            <a:srgbClr val="F26B43"/>
          </p15:clr>
        </p15:guide>
        <p15:guide id="28" pos="4194">
          <p15:clr>
            <a:srgbClr val="F26B43"/>
          </p15:clr>
        </p15:guide>
        <p15:guide id="29" pos="4453">
          <p15:clr>
            <a:srgbClr val="F26B43"/>
          </p15:clr>
        </p15:guide>
        <p15:guide id="30" pos="4517">
          <p15:clr>
            <a:srgbClr val="F26B43"/>
          </p15:clr>
        </p15:guide>
        <p15:guide id="31" pos="4776">
          <p15:clr>
            <a:srgbClr val="F26B43"/>
          </p15:clr>
        </p15:guide>
        <p15:guide id="32" pos="4840">
          <p15:clr>
            <a:srgbClr val="F26B43"/>
          </p15:clr>
        </p15:guide>
        <p15:guide id="33" pos="5098">
          <p15:clr>
            <a:srgbClr val="F26B43"/>
          </p15:clr>
        </p15:guide>
        <p15:guide id="34" pos="5162">
          <p15:clr>
            <a:srgbClr val="F26B43"/>
          </p15:clr>
        </p15:guide>
        <p15:guide id="35" pos="5421">
          <p15:clr>
            <a:srgbClr val="F26B43"/>
          </p15:clr>
        </p15:guide>
        <p15:guide id="36" pos="5485">
          <p15:clr>
            <a:srgbClr val="F26B43"/>
          </p15:clr>
        </p15:guide>
        <p15:guide id="37" pos="5744">
          <p15:clr>
            <a:srgbClr val="F26B43"/>
          </p15:clr>
        </p15:guide>
        <p15:guide id="38" pos="5808">
          <p15:clr>
            <a:srgbClr val="F26B43"/>
          </p15:clr>
        </p15:guide>
        <p15:guide id="39" pos="6066">
          <p15:clr>
            <a:srgbClr val="F26B43"/>
          </p15:clr>
        </p15:guide>
        <p15:guide id="40" pos="6130">
          <p15:clr>
            <a:srgbClr val="F26B43"/>
          </p15:clr>
        </p15:guide>
        <p15:guide id="41" pos="6389">
          <p15:clr>
            <a:srgbClr val="F26B43"/>
          </p15:clr>
        </p15:guide>
        <p15:guide id="42" pos="6453">
          <p15:clr>
            <a:srgbClr val="F26B43"/>
          </p15:clr>
        </p15:guide>
        <p15:guide id="43" pos="6712">
          <p15:clr>
            <a:srgbClr val="F26B43"/>
          </p15:clr>
        </p15:guide>
        <p15:guide id="44" pos="6776">
          <p15:clr>
            <a:srgbClr val="F26B43"/>
          </p15:clr>
        </p15:guide>
        <p15:guide id="45" pos="7034">
          <p15:clr>
            <a:srgbClr val="F26B43"/>
          </p15:clr>
        </p15:guide>
        <p15:guide id="46" pos="7098">
          <p15:clr>
            <a:srgbClr val="F26B43"/>
          </p15:clr>
        </p15:guide>
        <p15:guide id="47" pos="7357">
          <p15:clr>
            <a:srgbClr val="F26B43"/>
          </p15:clr>
        </p15:guide>
        <p15:guide id="48" pos="7421">
          <p15:clr>
            <a:srgbClr val="F26B43"/>
          </p15:clr>
        </p15:guide>
        <p15:guide id="49" orient="horz">
          <p15:clr>
            <a:srgbClr val="F26B43"/>
          </p15:clr>
        </p15:guide>
        <p15:guide id="50" orient="horz" pos="4320">
          <p15:clr>
            <a:srgbClr val="F26B43"/>
          </p15:clr>
        </p15:guide>
        <p15:guide id="51" orient="horz" pos="222">
          <p15:clr>
            <a:srgbClr val="F26B43"/>
          </p15:clr>
        </p15:guide>
        <p15:guide id="52" orient="horz" pos="552">
          <p15:clr>
            <a:srgbClr val="F26B43"/>
          </p15:clr>
        </p15:guide>
        <p15:guide id="53" orient="horz" pos="616">
          <p15:clr>
            <a:srgbClr val="F26B43"/>
          </p15:clr>
        </p15:guide>
        <p15:guide id="54" orient="horz" pos="945">
          <p15:clr>
            <a:srgbClr val="F26B43"/>
          </p15:clr>
        </p15:guide>
        <p15:guide id="55" orient="horz" pos="1009">
          <p15:clr>
            <a:srgbClr val="F26B43"/>
          </p15:clr>
        </p15:guide>
        <p15:guide id="56" orient="horz" pos="1339">
          <p15:clr>
            <a:srgbClr val="F26B43"/>
          </p15:clr>
        </p15:guide>
        <p15:guide id="57" orient="horz" pos="1403">
          <p15:clr>
            <a:srgbClr val="F26B43"/>
          </p15:clr>
        </p15:guide>
        <p15:guide id="58" orient="horz" pos="1733">
          <p15:clr>
            <a:srgbClr val="F26B43"/>
          </p15:clr>
        </p15:guide>
        <p15:guide id="59" orient="horz" pos="1797">
          <p15:clr>
            <a:srgbClr val="F26B43"/>
          </p15:clr>
        </p15:guide>
        <p15:guide id="60" orient="horz" pos="2127">
          <p15:clr>
            <a:srgbClr val="F26B43"/>
          </p15:clr>
        </p15:guide>
        <p15:guide id="61" orient="horz" pos="2191">
          <p15:clr>
            <a:srgbClr val="F26B43"/>
          </p15:clr>
        </p15:guide>
        <p15:guide id="62" orient="horz" pos="2520">
          <p15:clr>
            <a:srgbClr val="F26B43"/>
          </p15:clr>
        </p15:guide>
        <p15:guide id="63" orient="horz" pos="2584">
          <p15:clr>
            <a:srgbClr val="F26B43"/>
          </p15:clr>
        </p15:guide>
        <p15:guide id="64" orient="horz" pos="2914">
          <p15:clr>
            <a:srgbClr val="F26B43"/>
          </p15:clr>
        </p15:guide>
        <p15:guide id="65" orient="horz" pos="2978">
          <p15:clr>
            <a:srgbClr val="F26B43"/>
          </p15:clr>
        </p15:guide>
        <p15:guide id="66" orient="horz" pos="3308">
          <p15:clr>
            <a:srgbClr val="F26B43"/>
          </p15:clr>
        </p15:guide>
        <p15:guide id="67" orient="horz" pos="3372">
          <p15:clr>
            <a:srgbClr val="F26B43"/>
          </p15:clr>
        </p15:guide>
        <p15:guide id="68" orient="horz" pos="3702">
          <p15:clr>
            <a:srgbClr val="F26B43"/>
          </p15:clr>
        </p15:guide>
        <p15:guide id="69" orient="horz" pos="3766">
          <p15:clr>
            <a:srgbClr val="F26B43"/>
          </p15:clr>
        </p15:guide>
        <p15:guide id="70" orient="horz" pos="4096">
          <p15:clr>
            <a:srgbClr val="F26B43"/>
          </p15:clr>
        </p15:guide>
        <p15:guide id="90" pos="1232" userDrawn="1">
          <p15:clr>
            <a:srgbClr val="F26B43"/>
          </p15:clr>
        </p15:guide>
        <p15:guide id="91" orient="horz" pos="4020" userDrawn="1">
          <p15:clr>
            <a:srgbClr val="F26B43"/>
          </p15:clr>
        </p15:guide>
        <p15:guide id="92"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hyperlink" Target="mailto:ian.mcloughlin@cbr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diagramData" Target="../diagrams/data1.xml"/><Relationship Id="rId18" Type="http://schemas.openxmlformats.org/officeDocument/2006/relationships/diagramData" Target="../diagrams/data2.xml"/><Relationship Id="rId3" Type="http://schemas.openxmlformats.org/officeDocument/2006/relationships/image" Target="../media/image5.png"/><Relationship Id="rId21" Type="http://schemas.openxmlformats.org/officeDocument/2006/relationships/diagramColors" Target="../diagrams/colors2.xml"/><Relationship Id="rId7" Type="http://schemas.openxmlformats.org/officeDocument/2006/relationships/image" Target="../media/image9.png"/><Relationship Id="rId12" Type="http://schemas.openxmlformats.org/officeDocument/2006/relationships/image" Target="../media/image14.svg"/><Relationship Id="rId17" Type="http://schemas.microsoft.com/office/2007/relationships/diagramDrawing" Target="../diagrams/drawing1.xml"/><Relationship Id="rId2" Type="http://schemas.openxmlformats.org/officeDocument/2006/relationships/notesSlide" Target="../notesSlides/notesSlide5.xml"/><Relationship Id="rId16" Type="http://schemas.openxmlformats.org/officeDocument/2006/relationships/diagramColors" Target="../diagrams/colors1.xml"/><Relationship Id="rId20" Type="http://schemas.openxmlformats.org/officeDocument/2006/relationships/diagramQuickStyle" Target="../diagrams/quickStyle2.xml"/><Relationship Id="rId1" Type="http://schemas.openxmlformats.org/officeDocument/2006/relationships/slideLayout" Target="../slideLayouts/slideLayout55.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diagramQuickStyle" Target="../diagrams/quickStyle1.xml"/><Relationship Id="rId10" Type="http://schemas.openxmlformats.org/officeDocument/2006/relationships/image" Target="../media/image12.svg"/><Relationship Id="rId19" Type="http://schemas.openxmlformats.org/officeDocument/2006/relationships/diagramLayout" Target="../diagrams/layout2.xml"/><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diagramLayout" Target="../diagrams/layout1.xml"/><Relationship Id="rId22" Type="http://schemas.microsoft.com/office/2007/relationships/diagramDrawing" Target="../diagrams/drawin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1B856C6-B733-4075-9514-4B5B92A3D3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90835" y="1547813"/>
            <a:ext cx="6059413" cy="4762663"/>
          </a:xfrm>
          <a:prstGeom prst="rect">
            <a:avLst/>
          </a:prstGeom>
        </p:spPr>
      </p:pic>
      <p:sp>
        <p:nvSpPr>
          <p:cNvPr id="3" name="Text Placeholder 2">
            <a:extLst>
              <a:ext uri="{FF2B5EF4-FFF2-40B4-BE49-F238E27FC236}">
                <a16:creationId xmlns:a16="http://schemas.microsoft.com/office/drawing/2014/main" id="{9730C1DE-E25C-43D9-B9E0-D07313991253}"/>
              </a:ext>
            </a:extLst>
          </p:cNvPr>
          <p:cNvSpPr>
            <a:spLocks noGrp="1"/>
          </p:cNvSpPr>
          <p:nvPr>
            <p:ph type="body" idx="10"/>
          </p:nvPr>
        </p:nvSpPr>
        <p:spPr/>
        <p:txBody>
          <a:bodyPr vert="horz" lIns="0" tIns="0" rIns="0" bIns="0" rtlCol="0" anchor="t">
            <a:noAutofit/>
          </a:bodyPr>
          <a:lstStyle/>
          <a:p>
            <a:r>
              <a:rPr lang="en-GB" noProof="0" dirty="0">
                <a:latin typeface="Space Mono"/>
              </a:rPr>
              <a:t>March 2024</a:t>
            </a:r>
          </a:p>
        </p:txBody>
      </p:sp>
      <p:sp>
        <p:nvSpPr>
          <p:cNvPr id="4" name="Title 3">
            <a:extLst>
              <a:ext uri="{FF2B5EF4-FFF2-40B4-BE49-F238E27FC236}">
                <a16:creationId xmlns:a16="http://schemas.microsoft.com/office/drawing/2014/main" id="{B1951C32-FBFB-47C1-A5D6-5F6FA1F89FE6}"/>
              </a:ext>
            </a:extLst>
          </p:cNvPr>
          <p:cNvSpPr>
            <a:spLocks noGrp="1"/>
          </p:cNvSpPr>
          <p:nvPr>
            <p:ph type="title"/>
          </p:nvPr>
        </p:nvSpPr>
        <p:spPr>
          <a:xfrm>
            <a:off x="512763" y="1547813"/>
            <a:ext cx="4188546" cy="1930400"/>
          </a:xfrm>
        </p:spPr>
        <p:txBody>
          <a:bodyPr/>
          <a:lstStyle/>
          <a:p>
            <a:r>
              <a:rPr lang="en-IE" sz="4200" noProof="0" dirty="0"/>
              <a:t>Landlord &amp; Tenant: Rent Review Process in Ireland</a:t>
            </a:r>
            <a:endParaRPr lang="en-GB" sz="4200" noProof="0" dirty="0"/>
          </a:p>
        </p:txBody>
      </p:sp>
      <p:sp>
        <p:nvSpPr>
          <p:cNvPr id="6" name="AutoShape 2">
            <a:extLst>
              <a:ext uri="{FF2B5EF4-FFF2-40B4-BE49-F238E27FC236}">
                <a16:creationId xmlns:a16="http://schemas.microsoft.com/office/drawing/2014/main" id="{C26587A2-1024-4BFA-954A-724A0768A6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Home - Society of Chartered Surveyors Ireland">
            <a:extLst>
              <a:ext uri="{FF2B5EF4-FFF2-40B4-BE49-F238E27FC236}">
                <a16:creationId xmlns:a16="http://schemas.microsoft.com/office/drawing/2014/main" id="{4A9943BB-B743-E8FF-0567-47D99C7C1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504" y="5695777"/>
            <a:ext cx="2703179" cy="52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028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4CD0-1003-4CCE-84FE-C3D73CDC91FD}"/>
              </a:ext>
            </a:extLst>
          </p:cNvPr>
          <p:cNvSpPr>
            <a:spLocks noGrp="1"/>
          </p:cNvSpPr>
          <p:nvPr>
            <p:ph type="title"/>
          </p:nvPr>
        </p:nvSpPr>
        <p:spPr>
          <a:xfrm>
            <a:off x="589736" y="1315868"/>
            <a:ext cx="7360639" cy="1325563"/>
          </a:xfrm>
        </p:spPr>
        <p:txBody>
          <a:bodyPr/>
          <a:lstStyle/>
          <a:p>
            <a:r>
              <a:rPr lang="fr-FR" dirty="0">
                <a:solidFill>
                  <a:srgbClr val="17E88F"/>
                </a:solidFill>
              </a:rPr>
              <a:t>Example of </a:t>
            </a:r>
            <a:r>
              <a:rPr lang="en-US" dirty="0">
                <a:solidFill>
                  <a:srgbClr val="17E88F"/>
                </a:solidFill>
              </a:rPr>
              <a:t>Non-Standard provisions </a:t>
            </a:r>
            <a:endParaRPr lang="fr-FR" dirty="0">
              <a:solidFill>
                <a:srgbClr val="17E88F"/>
              </a:solidFill>
            </a:endParaRPr>
          </a:p>
        </p:txBody>
      </p:sp>
      <p:sp>
        <p:nvSpPr>
          <p:cNvPr id="3" name="Text Placeholder 2">
            <a:extLst>
              <a:ext uri="{FF2B5EF4-FFF2-40B4-BE49-F238E27FC236}">
                <a16:creationId xmlns:a16="http://schemas.microsoft.com/office/drawing/2014/main" id="{0F745ECF-409C-4F16-B92C-2E4E1BC25EDC}"/>
              </a:ext>
            </a:extLst>
          </p:cNvPr>
          <p:cNvSpPr>
            <a:spLocks noGrp="1"/>
          </p:cNvSpPr>
          <p:nvPr>
            <p:ph type="body" sz="quarter" idx="43"/>
          </p:nvPr>
        </p:nvSpPr>
        <p:spPr>
          <a:xfrm>
            <a:off x="1536700" y="957804"/>
            <a:ext cx="4030382" cy="166509"/>
          </a:xfrm>
        </p:spPr>
        <p:txBody>
          <a:bodyPr/>
          <a:lstStyle/>
          <a:p>
            <a:r>
              <a:rPr lang="fr-FR" dirty="0"/>
              <a:t>Standard and Non Standard </a:t>
            </a:r>
            <a:r>
              <a:rPr lang="fr-FR" dirty="0" err="1"/>
              <a:t>rent</a:t>
            </a:r>
            <a:r>
              <a:rPr lang="fr-FR" dirty="0"/>
              <a:t> </a:t>
            </a:r>
            <a:r>
              <a:rPr lang="fr-FR" dirty="0" err="1"/>
              <a:t>review</a:t>
            </a:r>
            <a:r>
              <a:rPr lang="fr-FR" dirty="0"/>
              <a:t> provisions</a:t>
            </a:r>
          </a:p>
        </p:txBody>
      </p:sp>
      <p:sp>
        <p:nvSpPr>
          <p:cNvPr id="10" name="Rectangle 9">
            <a:extLst>
              <a:ext uri="{FF2B5EF4-FFF2-40B4-BE49-F238E27FC236}">
                <a16:creationId xmlns:a16="http://schemas.microsoft.com/office/drawing/2014/main" id="{AFA561D8-FDA1-4B1C-A7EE-A47F41DC5ED9}"/>
              </a:ext>
            </a:extLst>
          </p:cNvPr>
          <p:cNvSpPr/>
          <p:nvPr/>
        </p:nvSpPr>
        <p:spPr>
          <a:xfrm>
            <a:off x="665018" y="2963698"/>
            <a:ext cx="3034146" cy="2523768"/>
          </a:xfrm>
          <a:prstGeom prst="rect">
            <a:avLst/>
          </a:prstGeom>
          <a:noFill/>
        </p:spPr>
        <p:txBody>
          <a:bodyPr wrap="square" lIns="0" rIns="0">
            <a:spAutoFit/>
          </a:bodyPr>
          <a:lstStyle/>
          <a:p>
            <a:pPr marL="0" marR="0" lvl="0" indent="0" algn="just" defTabSz="914400" eaLnBrk="1" fontAlgn="auto" latinLnBrk="0" hangingPunct="1">
              <a:lnSpc>
                <a:spcPct val="100000"/>
              </a:lnSpc>
              <a:spcBef>
                <a:spcPts val="600"/>
              </a:spcBef>
              <a:spcAft>
                <a:spcPts val="600"/>
              </a:spcAft>
              <a:buClrTx/>
              <a:buSzTx/>
              <a:buFontTx/>
              <a:buNone/>
              <a:tabLst/>
              <a:defRPr/>
            </a:pPr>
            <a:r>
              <a:rPr kumimoji="0" lang="en-AU" sz="18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1. Break personal to tenant </a:t>
            </a:r>
          </a:p>
          <a:p>
            <a:pPr marL="171450" marR="0" lvl="1" indent="-171450" algn="just"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endParaRPr kumimoji="0" lang="fr-FR" sz="1400" b="0" i="0" u="none" strike="noStrike" kern="0" cap="none" spc="0" normalizeH="0" baseline="0" noProof="0" dirty="0">
              <a:ln>
                <a:noFill/>
              </a:ln>
              <a:solidFill>
                <a:srgbClr val="435254"/>
              </a:solidFill>
              <a:effectLst/>
              <a:uLnTx/>
              <a:uFillTx/>
              <a:latin typeface="Calibre"/>
              <a:ea typeface="+mn-ea"/>
              <a:cs typeface="+mn-cs"/>
            </a:endParaRPr>
          </a:p>
          <a:p>
            <a:pPr marL="171450" lvl="1" indent="-171450" algn="just" defTabSz="883895">
              <a:spcBef>
                <a:spcPts val="600"/>
              </a:spcBef>
              <a:buClr>
                <a:srgbClr val="17E88F"/>
              </a:buClr>
              <a:buFont typeface="Arial" panose="020B0604020202020204" pitchFamily="34" charset="0"/>
              <a:buChar char="•"/>
              <a:defRPr/>
            </a:pPr>
            <a:r>
              <a:rPr lang="en-IE" sz="1200" dirty="0">
                <a:solidFill>
                  <a:srgbClr val="435254"/>
                </a:solidFill>
                <a:latin typeface="Calibre"/>
              </a:rPr>
              <a:t>Does the tenant have a break in their lease? If so, is the break personal to that tenant. If it is, it cannot be incorporated into the lease </a:t>
            </a:r>
          </a:p>
          <a:p>
            <a:pPr marL="171450" lvl="1" indent="-171450" algn="just" defTabSz="883895">
              <a:spcBef>
                <a:spcPts val="600"/>
              </a:spcBef>
              <a:buClr>
                <a:srgbClr val="17E88F"/>
              </a:buClr>
              <a:buFont typeface="Arial" panose="020B0604020202020204" pitchFamily="34" charset="0"/>
              <a:buChar char="•"/>
              <a:defRPr/>
            </a:pPr>
            <a:r>
              <a:rPr lang="en-IE" sz="1200" dirty="0">
                <a:solidFill>
                  <a:srgbClr val="435254"/>
                </a:solidFill>
                <a:latin typeface="Calibre"/>
              </a:rPr>
              <a:t>If there is no reference to the break being personal then it can usually be incorporated into the lease </a:t>
            </a:r>
          </a:p>
          <a:p>
            <a:pPr marL="133350" marR="0" lvl="1" indent="-133350" algn="just" defTabSz="883895" eaLnBrk="1" fontAlgn="auto" latinLnBrk="0" hangingPunct="1">
              <a:lnSpc>
                <a:spcPct val="100000"/>
              </a:lnSpc>
              <a:spcBef>
                <a:spcPts val="600"/>
              </a:spcBef>
              <a:spcAft>
                <a:spcPts val="600"/>
              </a:spcAft>
              <a:buClrTx/>
              <a:buSzTx/>
              <a:buFont typeface="Futura Lt BT" panose="020B0402020204020303" pitchFamily="34" charset="0"/>
              <a:buChar char="−"/>
              <a:tabLst/>
              <a:defRPr/>
            </a:pPr>
            <a:endParaRPr kumimoji="0" lang="en-AU" sz="1400" b="0" i="0" u="none" strike="noStrike" kern="0" cap="none" spc="0" normalizeH="0" baseline="0" noProof="0" dirty="0">
              <a:ln>
                <a:noFill/>
              </a:ln>
              <a:solidFill>
                <a:srgbClr val="435254"/>
              </a:solidFill>
              <a:effectLst/>
              <a:uLnTx/>
              <a:uFillTx/>
              <a:latin typeface="Calibre"/>
              <a:ea typeface="+mn-ea"/>
              <a:cs typeface="+mn-cs"/>
            </a:endParaRPr>
          </a:p>
        </p:txBody>
      </p:sp>
      <p:sp>
        <p:nvSpPr>
          <p:cNvPr id="13" name="Rectangle 12">
            <a:extLst>
              <a:ext uri="{FF2B5EF4-FFF2-40B4-BE49-F238E27FC236}">
                <a16:creationId xmlns:a16="http://schemas.microsoft.com/office/drawing/2014/main" id="{A9D90B8A-9872-4EBB-B085-5DF453B61DEB}"/>
              </a:ext>
            </a:extLst>
          </p:cNvPr>
          <p:cNvSpPr/>
          <p:nvPr/>
        </p:nvSpPr>
        <p:spPr>
          <a:xfrm>
            <a:off x="7785669" y="2963698"/>
            <a:ext cx="3741313" cy="2062103"/>
          </a:xfrm>
          <a:prstGeom prst="rect">
            <a:avLst/>
          </a:prstGeom>
          <a:noFill/>
        </p:spPr>
        <p:txBody>
          <a:bodyPr wrap="square" lIns="0" rIns="0">
            <a:spAutoFit/>
          </a:bodyPr>
          <a:lstStyle/>
          <a:p>
            <a:pPr algn="just">
              <a:spcBef>
                <a:spcPts val="600"/>
              </a:spcBef>
              <a:spcAft>
                <a:spcPts val="600"/>
              </a:spcAft>
              <a:defRPr/>
            </a:pPr>
            <a:r>
              <a:rPr kumimoji="0" lang="en-IE" sz="1800" b="0" i="0" u="none" strike="noStrike" kern="0" cap="none" spc="0" normalizeH="0" baseline="0" dirty="0">
                <a:ln>
                  <a:noFill/>
                </a:ln>
                <a:solidFill>
                  <a:srgbClr val="435254"/>
                </a:solidFill>
                <a:effectLst/>
                <a:uLnTx/>
                <a:uFillTx/>
                <a:latin typeface="Calibre Semibold" panose="020B0703030202060203" pitchFamily="34" charset="0"/>
                <a:ea typeface="+mn-ea"/>
                <a:cs typeface="+mn-cs"/>
              </a:rPr>
              <a:t>3. Condition of the premises </a:t>
            </a:r>
          </a:p>
          <a:p>
            <a:pPr marL="171450" lvl="1" indent="-171450" algn="just" defTabSz="883895">
              <a:spcBef>
                <a:spcPts val="600"/>
              </a:spcBef>
              <a:buClr>
                <a:srgbClr val="17E88F"/>
              </a:buClr>
              <a:buFont typeface="Arial" panose="020B0604020202020204" pitchFamily="34" charset="0"/>
              <a:buChar char="•"/>
              <a:defRPr/>
            </a:pPr>
            <a:endParaRPr lang="en-IE" sz="1200" dirty="0">
              <a:solidFill>
                <a:srgbClr val="435254"/>
              </a:solidFill>
              <a:latin typeface="Calibre"/>
            </a:endParaRPr>
          </a:p>
          <a:p>
            <a:pPr marL="171450" lvl="1" indent="-171450" algn="just" defTabSz="883895">
              <a:spcBef>
                <a:spcPts val="600"/>
              </a:spcBef>
              <a:buClr>
                <a:srgbClr val="17E88F"/>
              </a:buClr>
              <a:buFont typeface="Arial" panose="020B0604020202020204" pitchFamily="34" charset="0"/>
              <a:buChar char="•"/>
              <a:defRPr/>
            </a:pPr>
            <a:r>
              <a:rPr lang="en-IE" sz="1200" dirty="0">
                <a:solidFill>
                  <a:srgbClr val="435254"/>
                </a:solidFill>
                <a:latin typeface="Calibre"/>
              </a:rPr>
              <a:t>Schedule of condition</a:t>
            </a:r>
          </a:p>
          <a:p>
            <a:pPr marL="171450" lvl="1" indent="-171450" algn="just" defTabSz="883895">
              <a:spcBef>
                <a:spcPts val="600"/>
              </a:spcBef>
              <a:buClr>
                <a:srgbClr val="17E88F"/>
              </a:buClr>
              <a:buFont typeface="Arial" panose="020B0604020202020204" pitchFamily="34" charset="0"/>
              <a:buChar char="•"/>
              <a:defRPr/>
            </a:pPr>
            <a:r>
              <a:rPr lang="en-IE" sz="1200" dirty="0">
                <a:solidFill>
                  <a:srgbClr val="435254"/>
                </a:solidFill>
                <a:latin typeface="Calibre"/>
              </a:rPr>
              <a:t>Assumed condition clearly outlined in lease provisions </a:t>
            </a:r>
          </a:p>
          <a:p>
            <a:pPr marL="171450" lvl="1" indent="-171450" algn="just" defTabSz="883895">
              <a:spcBef>
                <a:spcPts val="600"/>
              </a:spcBef>
              <a:buClr>
                <a:srgbClr val="17E88F"/>
              </a:buClr>
              <a:buFont typeface="Arial" panose="020B0604020202020204" pitchFamily="34" charset="0"/>
              <a:buChar char="•"/>
              <a:defRPr/>
            </a:pPr>
            <a:r>
              <a:rPr lang="en-IE" sz="1200" dirty="0">
                <a:solidFill>
                  <a:srgbClr val="435254"/>
                </a:solidFill>
                <a:latin typeface="Calibre"/>
              </a:rPr>
              <a:t>Cat A Specification/ Cat B specification</a:t>
            </a:r>
          </a:p>
          <a:p>
            <a:pPr marL="171450" lvl="1" indent="-171450" algn="just" defTabSz="883895">
              <a:spcBef>
                <a:spcPts val="600"/>
              </a:spcBef>
              <a:buClr>
                <a:srgbClr val="17E88F"/>
              </a:buClr>
              <a:buFont typeface="Arial" panose="020B0604020202020204" pitchFamily="34" charset="0"/>
              <a:buChar char="•"/>
              <a:defRPr/>
            </a:pPr>
            <a:r>
              <a:rPr lang="en-IE" sz="1200" dirty="0">
                <a:solidFill>
                  <a:srgbClr val="435254"/>
                </a:solidFill>
                <a:latin typeface="Calibre"/>
              </a:rPr>
              <a:t>Shell and core</a:t>
            </a:r>
            <a:endParaRPr lang="en-AU" sz="1200" dirty="0">
              <a:solidFill>
                <a:srgbClr val="435254"/>
              </a:solidFill>
              <a:latin typeface="Calibre"/>
            </a:endParaRPr>
          </a:p>
        </p:txBody>
      </p:sp>
      <p:sp>
        <p:nvSpPr>
          <p:cNvPr id="16" name="Rectangle 15">
            <a:extLst>
              <a:ext uri="{FF2B5EF4-FFF2-40B4-BE49-F238E27FC236}">
                <a16:creationId xmlns:a16="http://schemas.microsoft.com/office/drawing/2014/main" id="{DB924D20-775E-4E41-A5AA-93EB22375B67}"/>
              </a:ext>
            </a:extLst>
          </p:cNvPr>
          <p:cNvSpPr/>
          <p:nvPr/>
        </p:nvSpPr>
        <p:spPr>
          <a:xfrm>
            <a:off x="3943141" y="2945541"/>
            <a:ext cx="3313095" cy="3046988"/>
          </a:xfrm>
          <a:prstGeom prst="rect">
            <a:avLst/>
          </a:prstGeom>
          <a:noFill/>
        </p:spPr>
        <p:txBody>
          <a:bodyPr wrap="square" lIns="0" rIns="0">
            <a:spAutoFit/>
          </a:bodyPr>
          <a:lstStyle/>
          <a:p>
            <a:pPr marL="0" marR="0" lvl="0" indent="0" algn="just" defTabSz="914400" eaLnBrk="1" fontAlgn="auto" latinLnBrk="0" hangingPunct="1">
              <a:lnSpc>
                <a:spcPct val="100000"/>
              </a:lnSpc>
              <a:spcBef>
                <a:spcPts val="600"/>
              </a:spcBef>
              <a:spcAft>
                <a:spcPts val="600"/>
              </a:spcAft>
              <a:buClrTx/>
              <a:buSzTx/>
              <a:buFontTx/>
              <a:buNone/>
              <a:tabLst/>
              <a:defRPr/>
            </a:pPr>
            <a:r>
              <a:rPr kumimoji="0" lang="en-AU" sz="18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2</a:t>
            </a:r>
            <a:r>
              <a:rPr kumimoji="0" lang="en-IE" sz="18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 Headline rent </a:t>
            </a:r>
          </a:p>
          <a:p>
            <a:pPr marL="171450" marR="0" lvl="0" indent="-171450" algn="just"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endParaRPr kumimoji="0" lang="en-IE" sz="1400" b="0" i="0" u="none" strike="noStrike" kern="0" cap="none" spc="0" normalizeH="0" baseline="0" noProof="0" dirty="0">
              <a:ln>
                <a:noFill/>
              </a:ln>
              <a:solidFill>
                <a:srgbClr val="435254"/>
              </a:solidFill>
              <a:effectLst/>
              <a:uLnTx/>
              <a:uFillTx/>
              <a:latin typeface="Calibre"/>
              <a:ea typeface="+mn-ea"/>
              <a:cs typeface="+mn-cs"/>
            </a:endParaRPr>
          </a:p>
          <a:p>
            <a:pPr marL="171450" marR="0" lvl="1" indent="-171450" algn="just" defTabSz="883895" fontAlgn="auto" latinLnBrk="0">
              <a:lnSpc>
                <a:spcPct val="100000"/>
              </a:lnSpc>
              <a:spcBef>
                <a:spcPts val="600"/>
              </a:spcBef>
              <a:buClr>
                <a:srgbClr val="17E88F"/>
              </a:buClr>
              <a:buSzTx/>
              <a:buFont typeface="Arial" panose="020B0604020202020204" pitchFamily="34" charset="0"/>
              <a:buChar char="•"/>
              <a:tabLst/>
              <a:defRPr/>
            </a:pPr>
            <a:r>
              <a:rPr lang="en-IE" sz="1200" dirty="0">
                <a:solidFill>
                  <a:srgbClr val="435254"/>
                </a:solidFill>
                <a:latin typeface="Calibre"/>
              </a:rPr>
              <a:t>Not all rent free periods should be discounted from the comparable rents</a:t>
            </a:r>
          </a:p>
          <a:p>
            <a:pPr marL="171450" marR="0" lvl="1" indent="-171450" algn="just" defTabSz="883895" fontAlgn="auto" latinLnBrk="0">
              <a:lnSpc>
                <a:spcPct val="100000"/>
              </a:lnSpc>
              <a:spcBef>
                <a:spcPts val="600"/>
              </a:spcBef>
              <a:buClr>
                <a:srgbClr val="17E88F"/>
              </a:buClr>
              <a:buSzTx/>
              <a:buFont typeface="Arial" panose="020B0604020202020204" pitchFamily="34" charset="0"/>
              <a:buChar char="•"/>
              <a:tabLst/>
              <a:defRPr/>
            </a:pPr>
            <a:r>
              <a:rPr lang="en-IE" sz="1200" dirty="0">
                <a:solidFill>
                  <a:srgbClr val="435254"/>
                </a:solidFill>
                <a:latin typeface="Calibre"/>
              </a:rPr>
              <a:t>Case law - Co-operative Wholesale Society Ltd v National Westminster Bank Plc, Broadgate Square v Lehman Brothers, Scottish Amicable Life Assurance Society v Middleton Potts &amp; Co, Prudential Nominees v Greenham Trading (1995)</a:t>
            </a:r>
          </a:p>
          <a:p>
            <a:pPr marL="171450" marR="0" lvl="1" indent="-171450" algn="just" defTabSz="883895" fontAlgn="auto" latinLnBrk="0">
              <a:lnSpc>
                <a:spcPct val="100000"/>
              </a:lnSpc>
              <a:spcBef>
                <a:spcPts val="600"/>
              </a:spcBef>
              <a:buClr>
                <a:srgbClr val="17E88F"/>
              </a:buClr>
              <a:buSzTx/>
              <a:buFont typeface="Arial" panose="020B0604020202020204" pitchFamily="34" charset="0"/>
              <a:buChar char="•"/>
              <a:tabLst/>
              <a:defRPr/>
            </a:pPr>
            <a:r>
              <a:rPr lang="en-IE" sz="1200" dirty="0">
                <a:solidFill>
                  <a:srgbClr val="435254"/>
                </a:solidFill>
                <a:latin typeface="Calibre"/>
              </a:rPr>
              <a:t>Treating a headline rent clause as an onerous term</a:t>
            </a:r>
            <a:endParaRPr lang="fr-FR" sz="1200" dirty="0">
              <a:solidFill>
                <a:srgbClr val="435254"/>
              </a:solidFill>
              <a:latin typeface="Calibre"/>
            </a:endParaRPr>
          </a:p>
          <a:p>
            <a:pPr marL="0" marR="0" lvl="0" indent="0" algn="just" defTabSz="883895" eaLnBrk="1" fontAlgn="auto" latinLnBrk="0" hangingPunct="1">
              <a:lnSpc>
                <a:spcPct val="100000"/>
              </a:lnSpc>
              <a:spcBef>
                <a:spcPts val="600"/>
              </a:spcBef>
              <a:spcAft>
                <a:spcPts val="600"/>
              </a:spcAft>
              <a:buClrTx/>
              <a:buSzTx/>
              <a:buFontTx/>
              <a:buNone/>
              <a:tabLst/>
              <a:defRPr/>
            </a:pPr>
            <a:endParaRPr kumimoji="0" lang="en-GB" sz="1400" b="0" i="0" u="none" strike="noStrike" kern="0" cap="none" spc="0" normalizeH="0" baseline="0" noProof="0" dirty="0">
              <a:ln>
                <a:noFill/>
              </a:ln>
              <a:solidFill>
                <a:srgbClr val="435254"/>
              </a:solidFill>
              <a:effectLst/>
              <a:uLnTx/>
              <a:uFillTx/>
              <a:latin typeface="Calibre"/>
              <a:ea typeface="+mn-ea"/>
              <a:cs typeface="+mn-cs"/>
            </a:endParaRPr>
          </a:p>
        </p:txBody>
      </p:sp>
      <p:cxnSp>
        <p:nvCxnSpPr>
          <p:cNvPr id="18" name="Straight Connector 17">
            <a:extLst>
              <a:ext uri="{FF2B5EF4-FFF2-40B4-BE49-F238E27FC236}">
                <a16:creationId xmlns:a16="http://schemas.microsoft.com/office/drawing/2014/main" id="{453AA5B4-3FF0-46F2-B02E-65B8A4B6F4F2}"/>
              </a:ext>
            </a:extLst>
          </p:cNvPr>
          <p:cNvCxnSpPr>
            <a:cxnSpLocks/>
          </p:cNvCxnSpPr>
          <p:nvPr/>
        </p:nvCxnSpPr>
        <p:spPr>
          <a:xfrm>
            <a:off x="3943142" y="3466339"/>
            <a:ext cx="227806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EDDB0C-BC8A-4EF4-A555-EBD2F96D384D}"/>
              </a:ext>
            </a:extLst>
          </p:cNvPr>
          <p:cNvCxnSpPr>
            <a:cxnSpLocks/>
          </p:cNvCxnSpPr>
          <p:nvPr/>
        </p:nvCxnSpPr>
        <p:spPr>
          <a:xfrm>
            <a:off x="665018" y="3462452"/>
            <a:ext cx="227806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12ECB8-26B1-4E89-85EA-BF278D6670C4}"/>
              </a:ext>
            </a:extLst>
          </p:cNvPr>
          <p:cNvCxnSpPr>
            <a:cxnSpLocks/>
          </p:cNvCxnSpPr>
          <p:nvPr/>
        </p:nvCxnSpPr>
        <p:spPr>
          <a:xfrm>
            <a:off x="7785669" y="3462452"/>
            <a:ext cx="2581306"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45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4ED708C-4261-4581-A2C1-33C5A6C7A26B}"/>
              </a:ext>
            </a:extLst>
          </p:cNvPr>
          <p:cNvSpPr>
            <a:spLocks noGrp="1"/>
          </p:cNvSpPr>
          <p:nvPr>
            <p:ph sz="quarter" idx="48"/>
          </p:nvPr>
        </p:nvSpPr>
        <p:spPr>
          <a:xfrm>
            <a:off x="6159500" y="2718024"/>
            <a:ext cx="2451100" cy="2149541"/>
          </a:xfrm>
        </p:spPr>
        <p:txBody>
          <a:bodyPr lIns="90000" tIns="90000" rIns="90000" bIns="90000"/>
          <a:lstStyle/>
          <a:p>
            <a:pPr lvl="3">
              <a:buClr>
                <a:schemeClr val="bg1"/>
              </a:buClr>
            </a:pPr>
            <a:r>
              <a:rPr lang="en-US" noProof="0" dirty="0">
                <a:solidFill>
                  <a:schemeClr val="bg1"/>
                </a:solidFill>
              </a:rPr>
              <a:t>Health &amp; Safety</a:t>
            </a:r>
          </a:p>
          <a:p>
            <a:pPr lvl="3">
              <a:buClr>
                <a:schemeClr val="bg1"/>
              </a:buClr>
            </a:pPr>
            <a:r>
              <a:rPr lang="en-US" noProof="0" dirty="0">
                <a:solidFill>
                  <a:schemeClr val="bg1"/>
                </a:solidFill>
              </a:rPr>
              <a:t>Wellbeing</a:t>
            </a:r>
          </a:p>
          <a:p>
            <a:pPr lvl="3">
              <a:buClr>
                <a:schemeClr val="bg1"/>
              </a:buClr>
            </a:pPr>
            <a:r>
              <a:rPr lang="en-US" noProof="0" dirty="0">
                <a:solidFill>
                  <a:schemeClr val="bg1"/>
                </a:solidFill>
              </a:rPr>
              <a:t>Mobility &amp; Transport</a:t>
            </a:r>
            <a:r>
              <a:rPr lang="hu-HU" noProof="0" dirty="0">
                <a:solidFill>
                  <a:schemeClr val="bg1"/>
                </a:solidFill>
              </a:rPr>
              <a:t> </a:t>
            </a:r>
            <a:endParaRPr lang="en-US" noProof="0" dirty="0">
              <a:solidFill>
                <a:schemeClr val="bg1"/>
              </a:solidFill>
            </a:endParaRPr>
          </a:p>
          <a:p>
            <a:pPr lvl="3">
              <a:buClr>
                <a:schemeClr val="bg1"/>
              </a:buClr>
            </a:pPr>
            <a:r>
              <a:rPr lang="en-US" noProof="0" dirty="0">
                <a:solidFill>
                  <a:schemeClr val="bg1"/>
                </a:solidFill>
              </a:rPr>
              <a:t>Amenities &amp; Services</a:t>
            </a:r>
          </a:p>
          <a:p>
            <a:pPr lvl="3">
              <a:buClr>
                <a:schemeClr val="bg1"/>
              </a:buClr>
            </a:pPr>
            <a:r>
              <a:rPr lang="en-US" noProof="0" dirty="0">
                <a:solidFill>
                  <a:schemeClr val="bg1"/>
                </a:solidFill>
              </a:rPr>
              <a:t>Social Value</a:t>
            </a:r>
          </a:p>
          <a:p>
            <a:pPr lvl="3">
              <a:buClr>
                <a:schemeClr val="bg1"/>
              </a:buClr>
            </a:pPr>
            <a:endParaRPr lang="en-GB" noProof="0" dirty="0">
              <a:solidFill>
                <a:schemeClr val="bg1"/>
              </a:solidFill>
            </a:endParaRPr>
          </a:p>
        </p:txBody>
      </p:sp>
      <p:sp>
        <p:nvSpPr>
          <p:cNvPr id="11" name="Text Placeholder 10">
            <a:extLst>
              <a:ext uri="{FF2B5EF4-FFF2-40B4-BE49-F238E27FC236}">
                <a16:creationId xmlns:a16="http://schemas.microsoft.com/office/drawing/2014/main" id="{645EC892-017E-4B9E-A7E7-085F89EE3309}"/>
              </a:ext>
            </a:extLst>
          </p:cNvPr>
          <p:cNvSpPr>
            <a:spLocks noGrp="1"/>
          </p:cNvSpPr>
          <p:nvPr>
            <p:ph type="body" sz="quarter" idx="43"/>
          </p:nvPr>
        </p:nvSpPr>
        <p:spPr>
          <a:xfrm>
            <a:off x="1536700" y="957804"/>
            <a:ext cx="1936750" cy="182683"/>
          </a:xfrm>
        </p:spPr>
        <p:txBody>
          <a:bodyPr/>
          <a:lstStyle/>
          <a:p>
            <a:r>
              <a:rPr lang="en-GB" dirty="0"/>
              <a:t>Key Legislation</a:t>
            </a:r>
          </a:p>
        </p:txBody>
      </p:sp>
      <p:sp>
        <p:nvSpPr>
          <p:cNvPr id="3" name="Text Placeholder 2">
            <a:extLst>
              <a:ext uri="{FF2B5EF4-FFF2-40B4-BE49-F238E27FC236}">
                <a16:creationId xmlns:a16="http://schemas.microsoft.com/office/drawing/2014/main" id="{10AB5876-CF5E-E397-FD98-D410DD3F533E}"/>
              </a:ext>
            </a:extLst>
          </p:cNvPr>
          <p:cNvSpPr>
            <a:spLocks noGrp="1"/>
          </p:cNvSpPr>
          <p:nvPr>
            <p:ph type="body" sz="quarter" idx="12"/>
          </p:nvPr>
        </p:nvSpPr>
        <p:spPr>
          <a:xfrm>
            <a:off x="1798367" y="1395399"/>
            <a:ext cx="7519804" cy="855953"/>
          </a:xfrm>
        </p:spPr>
        <p:txBody>
          <a:bodyPr/>
          <a:lstStyle/>
          <a:p>
            <a:r>
              <a:rPr lang="en-IE" sz="2400" dirty="0"/>
              <a:t>The Land and Conveyancing Law Reform Act 2009 </a:t>
            </a:r>
          </a:p>
        </p:txBody>
      </p:sp>
      <p:sp>
        <p:nvSpPr>
          <p:cNvPr id="16" name="Content Placeholder 15">
            <a:extLst>
              <a:ext uri="{FF2B5EF4-FFF2-40B4-BE49-F238E27FC236}">
                <a16:creationId xmlns:a16="http://schemas.microsoft.com/office/drawing/2014/main" id="{68CCC235-2778-ED04-6F04-450FAB397828}"/>
              </a:ext>
            </a:extLst>
          </p:cNvPr>
          <p:cNvSpPr>
            <a:spLocks noGrp="1"/>
          </p:cNvSpPr>
          <p:nvPr>
            <p:ph sz="quarter" idx="47"/>
          </p:nvPr>
        </p:nvSpPr>
        <p:spPr>
          <a:xfrm>
            <a:off x="1798367" y="2234836"/>
            <a:ext cx="8216490" cy="2632729"/>
          </a:xfrm>
          <a:solidFill>
            <a:schemeClr val="bg2">
              <a:lumMod val="40000"/>
              <a:lumOff val="60000"/>
            </a:schemeClr>
          </a:solidFill>
        </p:spPr>
        <p:txBody>
          <a:bodyPr/>
          <a:lstStyle/>
          <a:p>
            <a:pPr marL="285750" indent="-285750" algn="just">
              <a:buFont typeface="Wingdings" panose="05000000000000000000" pitchFamily="2" charset="2"/>
              <a:buChar char="§"/>
            </a:pPr>
            <a:r>
              <a:rPr lang="en-IE" sz="1800" dirty="0"/>
              <a:t>The Land and Conveyancing Act 2009 is an Irish law that governs the sale, transfer, and registration of land and property in Ireland. </a:t>
            </a:r>
          </a:p>
          <a:p>
            <a:pPr marL="285750" indent="-285750" algn="just">
              <a:buFont typeface="Wingdings" panose="05000000000000000000" pitchFamily="2" charset="2"/>
              <a:buChar char="§"/>
            </a:pPr>
            <a:r>
              <a:rPr lang="en-IE" sz="1800" dirty="0"/>
              <a:t>It introduced significant changes to the conveyancing process and aimed to simplify and modernize the legal framework for property transactions in the country.</a:t>
            </a:r>
          </a:p>
          <a:p>
            <a:pPr marL="285750" indent="-285750" algn="just">
              <a:buFont typeface="Wingdings" panose="05000000000000000000" pitchFamily="2" charset="2"/>
              <a:buChar char="§"/>
            </a:pPr>
            <a:r>
              <a:rPr lang="en-IE" sz="1800" dirty="0"/>
              <a:t>Came into operation on 28th February 2010</a:t>
            </a:r>
          </a:p>
          <a:p>
            <a:pPr marL="285750" indent="-285750" algn="just">
              <a:buFont typeface="Wingdings" panose="05000000000000000000" pitchFamily="2" charset="2"/>
              <a:buChar char="§"/>
            </a:pPr>
            <a:r>
              <a:rPr lang="en-IE" sz="1800" dirty="0"/>
              <a:t>Abolished upwards only rent reviews</a:t>
            </a:r>
          </a:p>
          <a:p>
            <a:pPr marL="285750" indent="-285750">
              <a:buFont typeface="Wingdings" panose="05000000000000000000" pitchFamily="2" charset="2"/>
              <a:buChar char="§"/>
            </a:pPr>
            <a:endParaRPr lang="en-IE" sz="1400" dirty="0"/>
          </a:p>
          <a:p>
            <a:pPr marL="285750" indent="-285750">
              <a:buFont typeface="Wingdings" panose="05000000000000000000" pitchFamily="2" charset="2"/>
              <a:buChar char="§"/>
            </a:pPr>
            <a:endParaRPr lang="en-IE" sz="1200" dirty="0"/>
          </a:p>
        </p:txBody>
      </p:sp>
    </p:spTree>
    <p:extLst>
      <p:ext uri="{BB962C8B-B14F-4D97-AF65-F5344CB8AC3E}">
        <p14:creationId xmlns:p14="http://schemas.microsoft.com/office/powerpoint/2010/main" val="33273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4ED708C-4261-4581-A2C1-33C5A6C7A26B}"/>
              </a:ext>
            </a:extLst>
          </p:cNvPr>
          <p:cNvSpPr>
            <a:spLocks noGrp="1"/>
          </p:cNvSpPr>
          <p:nvPr>
            <p:ph sz="quarter" idx="48"/>
          </p:nvPr>
        </p:nvSpPr>
        <p:spPr>
          <a:xfrm>
            <a:off x="6159500" y="2718024"/>
            <a:ext cx="2451100" cy="2149541"/>
          </a:xfrm>
        </p:spPr>
        <p:txBody>
          <a:bodyPr lIns="90000" tIns="90000" rIns="90000" bIns="90000"/>
          <a:lstStyle/>
          <a:p>
            <a:pPr lvl="3">
              <a:buClr>
                <a:schemeClr val="bg1"/>
              </a:buClr>
            </a:pPr>
            <a:r>
              <a:rPr lang="en-US" noProof="0" dirty="0">
                <a:solidFill>
                  <a:schemeClr val="bg1"/>
                </a:solidFill>
              </a:rPr>
              <a:t>Health &amp; Safety</a:t>
            </a:r>
          </a:p>
          <a:p>
            <a:pPr lvl="3">
              <a:buClr>
                <a:schemeClr val="bg1"/>
              </a:buClr>
            </a:pPr>
            <a:r>
              <a:rPr lang="en-US" noProof="0" dirty="0">
                <a:solidFill>
                  <a:schemeClr val="bg1"/>
                </a:solidFill>
              </a:rPr>
              <a:t>Wellbeing</a:t>
            </a:r>
          </a:p>
          <a:p>
            <a:pPr lvl="3">
              <a:buClr>
                <a:schemeClr val="bg1"/>
              </a:buClr>
            </a:pPr>
            <a:r>
              <a:rPr lang="en-US" noProof="0" dirty="0">
                <a:solidFill>
                  <a:schemeClr val="bg1"/>
                </a:solidFill>
              </a:rPr>
              <a:t>Mobility &amp; Transport</a:t>
            </a:r>
            <a:r>
              <a:rPr lang="hu-HU" noProof="0" dirty="0">
                <a:solidFill>
                  <a:schemeClr val="bg1"/>
                </a:solidFill>
              </a:rPr>
              <a:t> </a:t>
            </a:r>
            <a:endParaRPr lang="en-US" noProof="0" dirty="0">
              <a:solidFill>
                <a:schemeClr val="bg1"/>
              </a:solidFill>
            </a:endParaRPr>
          </a:p>
          <a:p>
            <a:pPr lvl="3">
              <a:buClr>
                <a:schemeClr val="bg1"/>
              </a:buClr>
            </a:pPr>
            <a:r>
              <a:rPr lang="en-US" noProof="0" dirty="0">
                <a:solidFill>
                  <a:schemeClr val="bg1"/>
                </a:solidFill>
              </a:rPr>
              <a:t>Amenities &amp; Services</a:t>
            </a:r>
          </a:p>
          <a:p>
            <a:pPr lvl="3">
              <a:buClr>
                <a:schemeClr val="bg1"/>
              </a:buClr>
            </a:pPr>
            <a:r>
              <a:rPr lang="en-US" noProof="0" dirty="0">
                <a:solidFill>
                  <a:schemeClr val="bg1"/>
                </a:solidFill>
              </a:rPr>
              <a:t>Social Value</a:t>
            </a:r>
          </a:p>
          <a:p>
            <a:pPr lvl="3">
              <a:buClr>
                <a:schemeClr val="bg1"/>
              </a:buClr>
            </a:pPr>
            <a:endParaRPr lang="en-GB" noProof="0" dirty="0">
              <a:solidFill>
                <a:schemeClr val="bg1"/>
              </a:solidFill>
            </a:endParaRPr>
          </a:p>
        </p:txBody>
      </p:sp>
      <p:sp>
        <p:nvSpPr>
          <p:cNvPr id="11" name="Text Placeholder 10">
            <a:extLst>
              <a:ext uri="{FF2B5EF4-FFF2-40B4-BE49-F238E27FC236}">
                <a16:creationId xmlns:a16="http://schemas.microsoft.com/office/drawing/2014/main" id="{645EC892-017E-4B9E-A7E7-085F89EE3309}"/>
              </a:ext>
            </a:extLst>
          </p:cNvPr>
          <p:cNvSpPr>
            <a:spLocks noGrp="1"/>
          </p:cNvSpPr>
          <p:nvPr>
            <p:ph type="body" sz="quarter" idx="43"/>
          </p:nvPr>
        </p:nvSpPr>
        <p:spPr>
          <a:xfrm>
            <a:off x="1536700" y="957804"/>
            <a:ext cx="1936750" cy="182683"/>
          </a:xfrm>
        </p:spPr>
        <p:txBody>
          <a:bodyPr/>
          <a:lstStyle/>
          <a:p>
            <a:r>
              <a:rPr lang="en-GB" dirty="0"/>
              <a:t>Key Legislation</a:t>
            </a:r>
          </a:p>
        </p:txBody>
      </p:sp>
      <p:sp>
        <p:nvSpPr>
          <p:cNvPr id="12" name="Text Placeholder 11">
            <a:extLst>
              <a:ext uri="{FF2B5EF4-FFF2-40B4-BE49-F238E27FC236}">
                <a16:creationId xmlns:a16="http://schemas.microsoft.com/office/drawing/2014/main" id="{2BDCDC60-8DB1-2A84-D1BB-BCC5ADEAD209}"/>
              </a:ext>
            </a:extLst>
          </p:cNvPr>
          <p:cNvSpPr>
            <a:spLocks noGrp="1"/>
          </p:cNvSpPr>
          <p:nvPr>
            <p:ph type="body" sz="quarter" idx="54"/>
          </p:nvPr>
        </p:nvSpPr>
        <p:spPr>
          <a:xfrm>
            <a:off x="2505075" y="1140487"/>
            <a:ext cx="7161439" cy="692413"/>
          </a:xfrm>
        </p:spPr>
        <p:txBody>
          <a:bodyPr/>
          <a:lstStyle/>
          <a:p>
            <a:r>
              <a:rPr lang="en-IE" sz="2400" dirty="0"/>
              <a:t>Landlord and Tenant (Amendment) Act 1980</a:t>
            </a:r>
          </a:p>
        </p:txBody>
      </p:sp>
      <p:sp>
        <p:nvSpPr>
          <p:cNvPr id="27" name="Content Placeholder 15">
            <a:extLst>
              <a:ext uri="{FF2B5EF4-FFF2-40B4-BE49-F238E27FC236}">
                <a16:creationId xmlns:a16="http://schemas.microsoft.com/office/drawing/2014/main" id="{3437339A-4731-8A7D-B719-613AA246137F}"/>
              </a:ext>
            </a:extLst>
          </p:cNvPr>
          <p:cNvSpPr txBox="1">
            <a:spLocks/>
          </p:cNvSpPr>
          <p:nvPr/>
        </p:nvSpPr>
        <p:spPr>
          <a:xfrm>
            <a:off x="1108364" y="1590882"/>
            <a:ext cx="10460181" cy="4905452"/>
          </a:xfrm>
          <a:prstGeom prst="rect">
            <a:avLst/>
          </a:prstGeom>
          <a:solidFill>
            <a:schemeClr val="accent2">
              <a:lumMod val="40000"/>
              <a:lumOff val="60000"/>
            </a:schemeClr>
          </a:solidFill>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marL="285750" indent="-285750" algn="just">
              <a:lnSpc>
                <a:spcPct val="110000"/>
              </a:lnSpc>
              <a:buFont typeface="Wingdings" panose="05000000000000000000" pitchFamily="2" charset="2"/>
              <a:buChar char="§"/>
            </a:pPr>
            <a:r>
              <a:rPr lang="en-IE" sz="1800" dirty="0"/>
              <a:t>Governs the relationship between landlords &amp; tenants of commercial properties and includes provisions for rent reviews.</a:t>
            </a:r>
          </a:p>
          <a:p>
            <a:pPr marL="285750" indent="-285750" algn="just">
              <a:lnSpc>
                <a:spcPct val="110000"/>
              </a:lnSpc>
              <a:buFont typeface="Wingdings" panose="05000000000000000000" pitchFamily="2" charset="2"/>
              <a:buChar char="§"/>
            </a:pPr>
            <a:r>
              <a:rPr lang="en-IE" sz="1800" dirty="0"/>
              <a:t>Tenement</a:t>
            </a:r>
          </a:p>
          <a:p>
            <a:pPr marL="285750" indent="-285750" algn="just">
              <a:lnSpc>
                <a:spcPct val="110000"/>
              </a:lnSpc>
              <a:buFont typeface="Wingdings" panose="05000000000000000000" pitchFamily="2" charset="2"/>
              <a:buChar char="§"/>
            </a:pPr>
            <a:r>
              <a:rPr lang="en-IE" sz="1800" dirty="0"/>
              <a:t>Business equity </a:t>
            </a:r>
          </a:p>
          <a:p>
            <a:pPr marL="285750" indent="-285750" algn="just">
              <a:lnSpc>
                <a:spcPct val="110000"/>
              </a:lnSpc>
              <a:buFont typeface="Wingdings" panose="05000000000000000000" pitchFamily="2" charset="2"/>
              <a:buChar char="§"/>
            </a:pPr>
            <a:r>
              <a:rPr lang="en-IE" sz="1800" dirty="0"/>
              <a:t>Long Possession Equity</a:t>
            </a:r>
          </a:p>
          <a:p>
            <a:pPr marL="285750" indent="-285750" algn="just">
              <a:lnSpc>
                <a:spcPct val="110000"/>
              </a:lnSpc>
              <a:buFont typeface="Wingdings" panose="05000000000000000000" pitchFamily="2" charset="2"/>
              <a:buChar char="§"/>
            </a:pPr>
            <a:r>
              <a:rPr lang="en-IE" sz="1800" dirty="0"/>
              <a:t>Improvements Equity</a:t>
            </a:r>
          </a:p>
          <a:p>
            <a:pPr marL="285750" indent="-285750" algn="just">
              <a:lnSpc>
                <a:spcPct val="110000"/>
              </a:lnSpc>
              <a:buFont typeface="Wingdings" panose="05000000000000000000" pitchFamily="2" charset="2"/>
              <a:buChar char="§"/>
            </a:pPr>
            <a:r>
              <a:rPr lang="en-IE" sz="1800" dirty="0"/>
              <a:t>What are the tenant’s entitlements?</a:t>
            </a:r>
          </a:p>
          <a:p>
            <a:pPr marL="285750" indent="-285750" algn="just">
              <a:lnSpc>
                <a:spcPct val="110000"/>
              </a:lnSpc>
              <a:buFont typeface="Wingdings" panose="05000000000000000000" pitchFamily="2" charset="2"/>
              <a:buChar char="§"/>
            </a:pPr>
            <a:r>
              <a:rPr lang="en-IE" sz="1800" dirty="0"/>
              <a:t>Other restrictions on the right to a new tenancy</a:t>
            </a:r>
          </a:p>
          <a:p>
            <a:pPr marL="285750" indent="-285750" algn="just">
              <a:lnSpc>
                <a:spcPct val="110000"/>
              </a:lnSpc>
              <a:buFont typeface="Wingdings" panose="05000000000000000000" pitchFamily="2" charset="2"/>
              <a:buChar char="§"/>
            </a:pPr>
            <a:r>
              <a:rPr lang="en-IE" sz="1800" dirty="0"/>
              <a:t>Deed of renunciation </a:t>
            </a:r>
          </a:p>
          <a:p>
            <a:pPr marL="285750" indent="-285750">
              <a:lnSpc>
                <a:spcPct val="110000"/>
              </a:lnSpc>
              <a:buFont typeface="Wingdings" panose="05000000000000000000" pitchFamily="2" charset="2"/>
              <a:buChar char="§"/>
            </a:pPr>
            <a:endParaRPr lang="en-IE" sz="1200" dirty="0"/>
          </a:p>
          <a:p>
            <a:pPr marL="285750" indent="-285750">
              <a:lnSpc>
                <a:spcPct val="110000"/>
              </a:lnSpc>
              <a:buFont typeface="Wingdings" panose="05000000000000000000" pitchFamily="2" charset="2"/>
              <a:buChar char="§"/>
            </a:pPr>
            <a:endParaRPr lang="en-IE" sz="1200" dirty="0"/>
          </a:p>
        </p:txBody>
      </p:sp>
    </p:spTree>
    <p:extLst>
      <p:ext uri="{BB962C8B-B14F-4D97-AF65-F5344CB8AC3E}">
        <p14:creationId xmlns:p14="http://schemas.microsoft.com/office/powerpoint/2010/main" val="140441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871D-5E98-BCFB-3E8A-A0FA42300A25}"/>
              </a:ext>
            </a:extLst>
          </p:cNvPr>
          <p:cNvSpPr>
            <a:spLocks noGrp="1"/>
          </p:cNvSpPr>
          <p:nvPr>
            <p:ph type="title"/>
          </p:nvPr>
        </p:nvSpPr>
        <p:spPr>
          <a:xfrm>
            <a:off x="511176" y="1601788"/>
            <a:ext cx="2619951" cy="1325563"/>
          </a:xfrm>
        </p:spPr>
        <p:txBody>
          <a:bodyPr/>
          <a:lstStyle/>
          <a:p>
            <a:r>
              <a:rPr lang="en-GB" dirty="0"/>
              <a:t>Potential Questions</a:t>
            </a:r>
            <a:br>
              <a:rPr lang="en-GB" dirty="0"/>
            </a:br>
            <a:r>
              <a:rPr lang="en-GB" dirty="0"/>
              <a:t>recap</a:t>
            </a:r>
            <a:endParaRPr lang="en-IE" dirty="0"/>
          </a:p>
        </p:txBody>
      </p:sp>
      <p:sp>
        <p:nvSpPr>
          <p:cNvPr id="3" name="Text Placeholder 2">
            <a:extLst>
              <a:ext uri="{FF2B5EF4-FFF2-40B4-BE49-F238E27FC236}">
                <a16:creationId xmlns:a16="http://schemas.microsoft.com/office/drawing/2014/main" id="{E5A7ED58-89E5-03A8-7231-727D26C6D4B6}"/>
              </a:ext>
            </a:extLst>
          </p:cNvPr>
          <p:cNvSpPr>
            <a:spLocks noGrp="1"/>
          </p:cNvSpPr>
          <p:nvPr>
            <p:ph type="body" sz="quarter" idx="47"/>
          </p:nvPr>
        </p:nvSpPr>
        <p:spPr>
          <a:xfrm>
            <a:off x="3593985" y="1601788"/>
            <a:ext cx="2455863" cy="949568"/>
          </a:xfrm>
        </p:spPr>
        <p:txBody>
          <a:bodyPr/>
          <a:lstStyle/>
          <a:p>
            <a:r>
              <a:rPr lang="en-IE" sz="1600" dirty="0"/>
              <a:t>What is a rent review?</a:t>
            </a:r>
          </a:p>
        </p:txBody>
      </p:sp>
      <p:sp>
        <p:nvSpPr>
          <p:cNvPr id="4" name="Text Placeholder 3">
            <a:extLst>
              <a:ext uri="{FF2B5EF4-FFF2-40B4-BE49-F238E27FC236}">
                <a16:creationId xmlns:a16="http://schemas.microsoft.com/office/drawing/2014/main" id="{98463864-9A8F-3DA5-211B-456C7F40548F}"/>
              </a:ext>
            </a:extLst>
          </p:cNvPr>
          <p:cNvSpPr>
            <a:spLocks noGrp="1"/>
          </p:cNvSpPr>
          <p:nvPr>
            <p:ph type="body" sz="quarter" idx="48"/>
          </p:nvPr>
        </p:nvSpPr>
        <p:spPr>
          <a:xfrm>
            <a:off x="6160858" y="1601787"/>
            <a:ext cx="2455863" cy="949569"/>
          </a:xfrm>
        </p:spPr>
        <p:txBody>
          <a:bodyPr/>
          <a:lstStyle/>
          <a:p>
            <a:r>
              <a:rPr lang="en-IE" sz="1600" dirty="0"/>
              <a:t>What was the last piece of major legislation to impact on rent reviews? </a:t>
            </a:r>
          </a:p>
        </p:txBody>
      </p:sp>
      <p:sp>
        <p:nvSpPr>
          <p:cNvPr id="5" name="Text Placeholder 4">
            <a:extLst>
              <a:ext uri="{FF2B5EF4-FFF2-40B4-BE49-F238E27FC236}">
                <a16:creationId xmlns:a16="http://schemas.microsoft.com/office/drawing/2014/main" id="{362764AA-4722-22AE-A06B-9E02C3BAF49D}"/>
              </a:ext>
            </a:extLst>
          </p:cNvPr>
          <p:cNvSpPr>
            <a:spLocks noGrp="1"/>
          </p:cNvSpPr>
          <p:nvPr>
            <p:ph type="body" sz="quarter" idx="49"/>
          </p:nvPr>
        </p:nvSpPr>
        <p:spPr>
          <a:xfrm>
            <a:off x="8729021" y="1601787"/>
            <a:ext cx="2455863" cy="949569"/>
          </a:xfrm>
        </p:spPr>
        <p:txBody>
          <a:bodyPr/>
          <a:lstStyle/>
          <a:p>
            <a:r>
              <a:rPr lang="en-IE" sz="1600" dirty="0"/>
              <a:t>Is there an appeals process for arbitration awards? </a:t>
            </a:r>
          </a:p>
          <a:p>
            <a:endParaRPr lang="en-IE" sz="1200" dirty="0"/>
          </a:p>
        </p:txBody>
      </p:sp>
      <p:sp>
        <p:nvSpPr>
          <p:cNvPr id="7" name="Text Placeholder 6">
            <a:extLst>
              <a:ext uri="{FF2B5EF4-FFF2-40B4-BE49-F238E27FC236}">
                <a16:creationId xmlns:a16="http://schemas.microsoft.com/office/drawing/2014/main" id="{DEA1E223-DF26-BEBF-8755-E810B57F8896}"/>
              </a:ext>
            </a:extLst>
          </p:cNvPr>
          <p:cNvSpPr>
            <a:spLocks noGrp="1"/>
          </p:cNvSpPr>
          <p:nvPr>
            <p:ph type="body" sz="quarter" idx="43"/>
          </p:nvPr>
        </p:nvSpPr>
        <p:spPr/>
        <p:txBody>
          <a:bodyPr/>
          <a:lstStyle/>
          <a:p>
            <a:r>
              <a:rPr lang="en-GB" dirty="0"/>
              <a:t>Q&amp;A</a:t>
            </a:r>
            <a:endParaRPr lang="en-IE" dirty="0"/>
          </a:p>
        </p:txBody>
      </p:sp>
      <p:sp>
        <p:nvSpPr>
          <p:cNvPr id="9" name="Text Placeholder 2">
            <a:extLst>
              <a:ext uri="{FF2B5EF4-FFF2-40B4-BE49-F238E27FC236}">
                <a16:creationId xmlns:a16="http://schemas.microsoft.com/office/drawing/2014/main" id="{2C227247-6197-BE07-71E8-7D9459E89A93}"/>
              </a:ext>
            </a:extLst>
          </p:cNvPr>
          <p:cNvSpPr txBox="1">
            <a:spLocks/>
          </p:cNvSpPr>
          <p:nvPr/>
        </p:nvSpPr>
        <p:spPr>
          <a:xfrm>
            <a:off x="3593985" y="2551357"/>
            <a:ext cx="2455863" cy="949568"/>
          </a:xfrm>
          <a:prstGeom prst="rect">
            <a:avLst/>
          </a:prstGeom>
          <a:solidFill>
            <a:schemeClr val="bg2"/>
          </a:solidFill>
        </p:spPr>
        <p:txBody>
          <a:bodyPr vert="horz" lIns="182880" tIns="182880" rIns="182880" bIns="182880" rtlCol="0">
            <a:noAutofit/>
          </a:bodyPr>
          <a:lstStyle>
            <a:lvl1pPr marL="0" indent="0" eaLnBrk="1" hangingPunct="1">
              <a:spcBef>
                <a:spcPts val="1200"/>
              </a:spcBef>
              <a:spcAft>
                <a:spcPts val="0"/>
              </a:spcAft>
              <a:buFontTx/>
              <a:buNone/>
              <a:defRPr lang="en-US" sz="6000" b="0" dirty="0" smtClean="0">
                <a:solidFill>
                  <a:schemeClr val="tx1"/>
                </a:solidFill>
                <a:latin typeface="Calibre Light" panose="020B0303030202060203" pitchFamily="34" charset="0"/>
                <a:ea typeface="+mn-ea"/>
                <a:cs typeface="+mn-cs"/>
              </a:defRPr>
            </a:lvl1pPr>
            <a:lvl2pPr marL="0" indent="0" eaLnBrk="1" hangingPunct="1">
              <a:spcBef>
                <a:spcPts val="0"/>
              </a:spcBef>
              <a:spcAft>
                <a:spcPts val="600"/>
              </a:spcAft>
              <a:defRPr lang="en-US" sz="2200" b="0" dirty="0" smtClean="0">
                <a:solidFill>
                  <a:schemeClr val="tx1"/>
                </a:solidFill>
                <a:latin typeface="Calibre Light" panose="020B0303030202060203" pitchFamily="34" charset="0"/>
                <a:ea typeface="+mn-ea"/>
                <a:cs typeface="+mn-cs"/>
              </a:defRPr>
            </a:lvl2pPr>
            <a:lvl3pPr marL="0" indent="0" eaLnBrk="1" hangingPunct="1">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indent="-171450" eaLnBrk="1" hangingPunct="1">
              <a:spcBef>
                <a:spcPts val="300"/>
              </a:spcBef>
              <a:spcAft>
                <a:spcPts val="300"/>
              </a:spcAft>
              <a:buClr>
                <a:schemeClr val="tx1"/>
              </a:buClr>
              <a:buFont typeface="SwissReSansOTLight" panose="04000400000000000000" pitchFamily="82" charset="0"/>
              <a:buChar char="–"/>
              <a:defRPr lang="en-US" sz="1200" b="0" dirty="0">
                <a:solidFill>
                  <a:schemeClr val="tx1"/>
                </a:solidFill>
                <a:latin typeface="+mn-lt"/>
                <a:ea typeface="+mn-ea"/>
                <a:cs typeface="+mn-cs"/>
              </a:defRPr>
            </a:lvl4pPr>
            <a:lvl5pPr marL="356616" indent="-171450" eaLnBrk="1" hangingPunct="1">
              <a:spcBef>
                <a:spcPts val="600"/>
              </a:spcBef>
              <a:spcAft>
                <a:spcPts val="0"/>
              </a:spcAft>
              <a:buFont typeface="Calibre" panose="020B0503030202060203" pitchFamily="34" charset="0"/>
              <a:buChar char="–"/>
              <a:defRPr lang="en-US" sz="1200" b="0" dirty="0" smtClean="0">
                <a:solidFill>
                  <a:schemeClr val="tx1"/>
                </a:solidFill>
                <a:latin typeface="Calibre" panose="020B0503030202060203" pitchFamily="34" charset="0"/>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sz="1600" dirty="0"/>
              <a:t>What dictates a rent review </a:t>
            </a:r>
          </a:p>
        </p:txBody>
      </p:sp>
      <p:sp>
        <p:nvSpPr>
          <p:cNvPr id="10" name="Text Placeholder 3">
            <a:extLst>
              <a:ext uri="{FF2B5EF4-FFF2-40B4-BE49-F238E27FC236}">
                <a16:creationId xmlns:a16="http://schemas.microsoft.com/office/drawing/2014/main" id="{B90797E1-A1D0-06F1-0D15-093BD1B050C8}"/>
              </a:ext>
            </a:extLst>
          </p:cNvPr>
          <p:cNvSpPr txBox="1">
            <a:spLocks/>
          </p:cNvSpPr>
          <p:nvPr/>
        </p:nvSpPr>
        <p:spPr>
          <a:xfrm>
            <a:off x="6160858" y="2551356"/>
            <a:ext cx="2455863" cy="1106243"/>
          </a:xfrm>
          <a:prstGeom prst="rect">
            <a:avLst/>
          </a:prstGeom>
          <a:solidFill>
            <a:schemeClr val="tx1"/>
          </a:solidFill>
        </p:spPr>
        <p:txBody>
          <a:bodyPr vert="horz" lIns="182880" tIns="182880" rIns="182880" bIns="182880" rtlCol="0">
            <a:noAutofit/>
          </a:bodyPr>
          <a:lstStyle>
            <a:lvl1pPr marL="0" indent="0" eaLnBrk="1" hangingPunct="1">
              <a:spcBef>
                <a:spcPts val="1200"/>
              </a:spcBef>
              <a:spcAft>
                <a:spcPts val="0"/>
              </a:spcAft>
              <a:buFontTx/>
              <a:buNone/>
              <a:defRPr lang="en-US" sz="6000" b="0" dirty="0" smtClean="0">
                <a:solidFill>
                  <a:schemeClr val="bg1"/>
                </a:solidFill>
                <a:latin typeface="Calibre Light" panose="020B0303030202060203" pitchFamily="34" charset="0"/>
                <a:ea typeface="+mn-ea"/>
                <a:cs typeface="+mn-cs"/>
              </a:defRPr>
            </a:lvl1pPr>
            <a:lvl2pPr marL="0" indent="0" eaLnBrk="1" hangingPunct="1">
              <a:spcBef>
                <a:spcPts val="0"/>
              </a:spcBef>
              <a:spcAft>
                <a:spcPts val="600"/>
              </a:spcAft>
              <a:defRPr lang="en-US" sz="2200" b="0" dirty="0" smtClean="0">
                <a:solidFill>
                  <a:schemeClr val="bg1"/>
                </a:solidFill>
                <a:latin typeface="Calibre Light" panose="020B0303030202060203" pitchFamily="34" charset="0"/>
                <a:ea typeface="+mn-ea"/>
                <a:cs typeface="+mn-cs"/>
              </a:defRPr>
            </a:lvl2pPr>
            <a:lvl3pPr marL="0" indent="0" eaLnBrk="1" hangingPunct="1">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indent="-171450" eaLnBrk="1" hangingPunct="1">
              <a:spcBef>
                <a:spcPts val="300"/>
              </a:spcBef>
              <a:spcAft>
                <a:spcPts val="300"/>
              </a:spcAft>
              <a:buClr>
                <a:schemeClr val="bg1"/>
              </a:buClr>
              <a:buFont typeface="SwissReSansOTLight" panose="04000400000000000000" pitchFamily="82" charset="0"/>
              <a:buChar char="–"/>
              <a:defRPr lang="en-US" sz="1200" b="0" dirty="0">
                <a:solidFill>
                  <a:schemeClr val="bg1"/>
                </a:solidFill>
                <a:latin typeface="+mn-lt"/>
                <a:ea typeface="+mn-ea"/>
                <a:cs typeface="+mn-cs"/>
              </a:defRPr>
            </a:lvl4pPr>
            <a:lvl5pPr marL="356616" indent="-171450" eaLnBrk="1" hangingPunct="1">
              <a:spcBef>
                <a:spcPts val="600"/>
              </a:spcBef>
              <a:spcAft>
                <a:spcPts val="0"/>
              </a:spcAft>
              <a:buFont typeface="Calibre" panose="020B0503030202060203" pitchFamily="34" charset="0"/>
              <a:buChar char="–"/>
              <a:defRPr lang="en-US" sz="1200" b="0" dirty="0" smtClean="0">
                <a:solidFill>
                  <a:schemeClr val="bg1"/>
                </a:solidFill>
                <a:latin typeface="Calibre" panose="020B0503030202060203" pitchFamily="34" charset="0"/>
                <a:ea typeface="+mn-ea"/>
                <a:cs typeface="+mn-cs"/>
              </a:defRPr>
            </a:lvl5pPr>
            <a:lvl6pPr marL="0" indent="0" eaLnBrk="1" hangingPunct="1">
              <a:spcBef>
                <a:spcPts val="600"/>
              </a:spcBef>
              <a:spcAft>
                <a:spcPts val="0"/>
              </a:spcAft>
              <a:buClr>
                <a:schemeClr val="tx1"/>
              </a:buClr>
              <a:buFontTx/>
              <a:buNone/>
              <a:defRPr sz="1200">
                <a:solidFill>
                  <a:schemeClr val="bg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marL="0" indent="0" eaLnBrk="1" hangingPunct="1">
              <a:spcBef>
                <a:spcPts val="300"/>
              </a:spcBef>
              <a:spcAft>
                <a:spcPts val="300"/>
              </a:spcAft>
              <a:defRPr lang="en-US" sz="1050" b="0" dirty="0" smtClean="0">
                <a:solidFill>
                  <a:schemeClr val="bg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bg1"/>
                </a:solidFill>
                <a:latin typeface="+mn-lt"/>
                <a:ea typeface="+mn-ea"/>
                <a:cs typeface="+mn-cs"/>
              </a:defRPr>
            </a:lvl9pPr>
          </a:lstStyle>
          <a:p>
            <a:r>
              <a:rPr lang="en-IE" sz="1600" dirty="0"/>
              <a:t>Can you take me through a rent review process from start to finish?</a:t>
            </a:r>
          </a:p>
        </p:txBody>
      </p:sp>
      <p:sp>
        <p:nvSpPr>
          <p:cNvPr id="11" name="Text Placeholder 4">
            <a:extLst>
              <a:ext uri="{FF2B5EF4-FFF2-40B4-BE49-F238E27FC236}">
                <a16:creationId xmlns:a16="http://schemas.microsoft.com/office/drawing/2014/main" id="{94F1D1E3-4960-7F95-6490-CBC26DBC70AB}"/>
              </a:ext>
            </a:extLst>
          </p:cNvPr>
          <p:cNvSpPr txBox="1">
            <a:spLocks/>
          </p:cNvSpPr>
          <p:nvPr/>
        </p:nvSpPr>
        <p:spPr>
          <a:xfrm>
            <a:off x="8729021" y="2551357"/>
            <a:ext cx="2455863" cy="949568"/>
          </a:xfrm>
          <a:prstGeom prst="rect">
            <a:avLst/>
          </a:prstGeom>
          <a:solidFill>
            <a:schemeClr val="tx2"/>
          </a:solidFill>
        </p:spPr>
        <p:txBody>
          <a:bodyPr vert="horz" lIns="182880" tIns="182880" rIns="182880" bIns="182880" rtlCol="0">
            <a:noAutofit/>
          </a:bodyPr>
          <a:lstStyle>
            <a:lvl1pPr marL="0" indent="0" eaLnBrk="1" hangingPunct="1">
              <a:spcBef>
                <a:spcPts val="1200"/>
              </a:spcBef>
              <a:spcAft>
                <a:spcPts val="0"/>
              </a:spcAft>
              <a:buFontTx/>
              <a:buNone/>
              <a:defRPr lang="en-US" sz="6000" b="0" dirty="0" smtClean="0">
                <a:solidFill>
                  <a:schemeClr val="tx1"/>
                </a:solidFill>
                <a:latin typeface="Calibre Light" panose="020B0303030202060203" pitchFamily="34" charset="0"/>
                <a:ea typeface="+mn-ea"/>
                <a:cs typeface="+mn-cs"/>
              </a:defRPr>
            </a:lvl1pPr>
            <a:lvl2pPr marL="0" indent="0" eaLnBrk="1" hangingPunct="1">
              <a:spcBef>
                <a:spcPts val="0"/>
              </a:spcBef>
              <a:spcAft>
                <a:spcPts val="600"/>
              </a:spcAft>
              <a:defRPr lang="en-US" sz="2200" b="0" dirty="0" smtClean="0">
                <a:solidFill>
                  <a:schemeClr val="tx1"/>
                </a:solidFill>
                <a:latin typeface="Calibre Light" panose="020B0303030202060203" pitchFamily="34" charset="0"/>
                <a:ea typeface="+mn-ea"/>
                <a:cs typeface="+mn-cs"/>
              </a:defRPr>
            </a:lvl2pPr>
            <a:lvl3pPr marL="0" indent="0" eaLnBrk="1" hangingPunct="1">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indent="-171450" eaLnBrk="1" hangingPunct="1">
              <a:spcBef>
                <a:spcPts val="300"/>
              </a:spcBef>
              <a:spcAft>
                <a:spcPts val="300"/>
              </a:spcAft>
              <a:buClr>
                <a:schemeClr val="tx1"/>
              </a:buClr>
              <a:buFont typeface="SwissReSansOTLight" panose="04000400000000000000" pitchFamily="82" charset="0"/>
              <a:buChar char="–"/>
              <a:defRPr lang="en-US" sz="1200" b="0" dirty="0">
                <a:solidFill>
                  <a:schemeClr val="tx1"/>
                </a:solidFill>
                <a:latin typeface="+mn-lt"/>
                <a:ea typeface="+mn-ea"/>
                <a:cs typeface="+mn-cs"/>
              </a:defRPr>
            </a:lvl4pPr>
            <a:lvl5pPr marL="356616" indent="-171450" eaLnBrk="1" hangingPunct="1">
              <a:spcBef>
                <a:spcPts val="600"/>
              </a:spcBef>
              <a:spcAft>
                <a:spcPts val="0"/>
              </a:spcAft>
              <a:buFont typeface="Calibre" panose="020B0503030202060203" pitchFamily="34" charset="0"/>
              <a:buChar char="–"/>
              <a:defRPr lang="en-US" sz="1200" b="0" dirty="0" smtClean="0">
                <a:solidFill>
                  <a:schemeClr val="tx1"/>
                </a:solidFill>
                <a:latin typeface="Calibre" panose="020B0503030202060203" pitchFamily="34" charset="0"/>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sz="1600" dirty="0"/>
              <a:t>Difference between independent expert and an arbitrator? </a:t>
            </a:r>
          </a:p>
        </p:txBody>
      </p:sp>
      <p:sp>
        <p:nvSpPr>
          <p:cNvPr id="12" name="Text Placeholder 2">
            <a:extLst>
              <a:ext uri="{FF2B5EF4-FFF2-40B4-BE49-F238E27FC236}">
                <a16:creationId xmlns:a16="http://schemas.microsoft.com/office/drawing/2014/main" id="{98EADD66-B655-563E-9BE7-834B2EF61CBF}"/>
              </a:ext>
            </a:extLst>
          </p:cNvPr>
          <p:cNvSpPr txBox="1">
            <a:spLocks/>
          </p:cNvSpPr>
          <p:nvPr/>
        </p:nvSpPr>
        <p:spPr>
          <a:xfrm>
            <a:off x="3593985" y="3429001"/>
            <a:ext cx="2455863" cy="877640"/>
          </a:xfrm>
          <a:prstGeom prst="rect">
            <a:avLst/>
          </a:prstGeom>
          <a:solidFill>
            <a:schemeClr val="bg2"/>
          </a:solidFill>
        </p:spPr>
        <p:txBody>
          <a:bodyPr vert="horz" lIns="182880" tIns="182880" rIns="182880" bIns="182880" rtlCol="0">
            <a:noAutofit/>
          </a:bodyPr>
          <a:lstStyle>
            <a:lvl1pPr marL="0" indent="0" eaLnBrk="1" hangingPunct="1">
              <a:spcBef>
                <a:spcPts val="1200"/>
              </a:spcBef>
              <a:spcAft>
                <a:spcPts val="0"/>
              </a:spcAft>
              <a:buFontTx/>
              <a:buNone/>
              <a:defRPr lang="en-US" sz="6000" b="0" dirty="0" smtClean="0">
                <a:solidFill>
                  <a:schemeClr val="tx1"/>
                </a:solidFill>
                <a:latin typeface="Calibre Light" panose="020B0303030202060203" pitchFamily="34" charset="0"/>
                <a:ea typeface="+mn-ea"/>
                <a:cs typeface="+mn-cs"/>
              </a:defRPr>
            </a:lvl1pPr>
            <a:lvl2pPr marL="0" indent="0" eaLnBrk="1" hangingPunct="1">
              <a:spcBef>
                <a:spcPts val="0"/>
              </a:spcBef>
              <a:spcAft>
                <a:spcPts val="600"/>
              </a:spcAft>
              <a:defRPr lang="en-US" sz="2200" b="0" dirty="0" smtClean="0">
                <a:solidFill>
                  <a:schemeClr val="tx1"/>
                </a:solidFill>
                <a:latin typeface="Calibre Light" panose="020B0303030202060203" pitchFamily="34" charset="0"/>
                <a:ea typeface="+mn-ea"/>
                <a:cs typeface="+mn-cs"/>
              </a:defRPr>
            </a:lvl2pPr>
            <a:lvl3pPr marL="0" indent="0" eaLnBrk="1" hangingPunct="1">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indent="-171450" eaLnBrk="1" hangingPunct="1">
              <a:spcBef>
                <a:spcPts val="300"/>
              </a:spcBef>
              <a:spcAft>
                <a:spcPts val="300"/>
              </a:spcAft>
              <a:buClr>
                <a:schemeClr val="tx1"/>
              </a:buClr>
              <a:buFont typeface="SwissReSansOTLight" panose="04000400000000000000" pitchFamily="82" charset="0"/>
              <a:buChar char="–"/>
              <a:defRPr lang="en-US" sz="1200" b="0" dirty="0">
                <a:solidFill>
                  <a:schemeClr val="tx1"/>
                </a:solidFill>
                <a:latin typeface="+mn-lt"/>
                <a:ea typeface="+mn-ea"/>
                <a:cs typeface="+mn-cs"/>
              </a:defRPr>
            </a:lvl4pPr>
            <a:lvl5pPr marL="356616" indent="-171450" eaLnBrk="1" hangingPunct="1">
              <a:spcBef>
                <a:spcPts val="600"/>
              </a:spcBef>
              <a:spcAft>
                <a:spcPts val="0"/>
              </a:spcAft>
              <a:buFont typeface="Calibre" panose="020B0503030202060203" pitchFamily="34" charset="0"/>
              <a:buChar char="–"/>
              <a:defRPr lang="en-US" sz="1200" b="0" dirty="0" smtClean="0">
                <a:solidFill>
                  <a:schemeClr val="tx1"/>
                </a:solidFill>
                <a:latin typeface="Calibre" panose="020B0503030202060203" pitchFamily="34" charset="0"/>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sz="1600" dirty="0"/>
              <a:t>What are typical provisions in a rent review schedule </a:t>
            </a:r>
          </a:p>
        </p:txBody>
      </p:sp>
      <p:sp>
        <p:nvSpPr>
          <p:cNvPr id="13" name="Text Placeholder 3">
            <a:extLst>
              <a:ext uri="{FF2B5EF4-FFF2-40B4-BE49-F238E27FC236}">
                <a16:creationId xmlns:a16="http://schemas.microsoft.com/office/drawing/2014/main" id="{67C55391-DC2F-E0DC-B697-D75E85A5A5AA}"/>
              </a:ext>
            </a:extLst>
          </p:cNvPr>
          <p:cNvSpPr txBox="1">
            <a:spLocks/>
          </p:cNvSpPr>
          <p:nvPr/>
        </p:nvSpPr>
        <p:spPr>
          <a:xfrm>
            <a:off x="6160858" y="3429000"/>
            <a:ext cx="2455863" cy="1106242"/>
          </a:xfrm>
          <a:prstGeom prst="rect">
            <a:avLst/>
          </a:prstGeom>
          <a:solidFill>
            <a:schemeClr val="tx1"/>
          </a:solidFill>
        </p:spPr>
        <p:txBody>
          <a:bodyPr vert="horz" lIns="182880" tIns="182880" rIns="182880" bIns="182880" rtlCol="0">
            <a:noAutofit/>
          </a:bodyPr>
          <a:lstStyle>
            <a:lvl1pPr marL="0" indent="0" eaLnBrk="1" hangingPunct="1">
              <a:spcBef>
                <a:spcPts val="1200"/>
              </a:spcBef>
              <a:spcAft>
                <a:spcPts val="0"/>
              </a:spcAft>
              <a:buFontTx/>
              <a:buNone/>
              <a:defRPr lang="en-US" sz="6000" b="0" dirty="0" smtClean="0">
                <a:solidFill>
                  <a:schemeClr val="bg1"/>
                </a:solidFill>
                <a:latin typeface="Calibre Light" panose="020B0303030202060203" pitchFamily="34" charset="0"/>
                <a:ea typeface="+mn-ea"/>
                <a:cs typeface="+mn-cs"/>
              </a:defRPr>
            </a:lvl1pPr>
            <a:lvl2pPr marL="0" indent="0" eaLnBrk="1" hangingPunct="1">
              <a:spcBef>
                <a:spcPts val="0"/>
              </a:spcBef>
              <a:spcAft>
                <a:spcPts val="600"/>
              </a:spcAft>
              <a:defRPr lang="en-US" sz="2200" b="0" dirty="0" smtClean="0">
                <a:solidFill>
                  <a:schemeClr val="bg1"/>
                </a:solidFill>
                <a:latin typeface="Calibre Light" panose="020B0303030202060203" pitchFamily="34" charset="0"/>
                <a:ea typeface="+mn-ea"/>
                <a:cs typeface="+mn-cs"/>
              </a:defRPr>
            </a:lvl2pPr>
            <a:lvl3pPr marL="0" indent="0" eaLnBrk="1" hangingPunct="1">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indent="-171450" eaLnBrk="1" hangingPunct="1">
              <a:spcBef>
                <a:spcPts val="300"/>
              </a:spcBef>
              <a:spcAft>
                <a:spcPts val="300"/>
              </a:spcAft>
              <a:buClr>
                <a:schemeClr val="bg1"/>
              </a:buClr>
              <a:buFont typeface="SwissReSansOTLight" panose="04000400000000000000" pitchFamily="82" charset="0"/>
              <a:buChar char="–"/>
              <a:defRPr lang="en-US" sz="1200" b="0" dirty="0">
                <a:solidFill>
                  <a:schemeClr val="bg1"/>
                </a:solidFill>
                <a:latin typeface="+mn-lt"/>
                <a:ea typeface="+mn-ea"/>
                <a:cs typeface="+mn-cs"/>
              </a:defRPr>
            </a:lvl4pPr>
            <a:lvl5pPr marL="356616" indent="-171450" eaLnBrk="1" hangingPunct="1">
              <a:spcBef>
                <a:spcPts val="600"/>
              </a:spcBef>
              <a:spcAft>
                <a:spcPts val="0"/>
              </a:spcAft>
              <a:buFont typeface="Calibre" panose="020B0503030202060203" pitchFamily="34" charset="0"/>
              <a:buChar char="–"/>
              <a:defRPr lang="en-US" sz="1200" b="0" dirty="0" smtClean="0">
                <a:solidFill>
                  <a:schemeClr val="bg1"/>
                </a:solidFill>
                <a:latin typeface="Calibre" panose="020B0503030202060203" pitchFamily="34" charset="0"/>
                <a:ea typeface="+mn-ea"/>
                <a:cs typeface="+mn-cs"/>
              </a:defRPr>
            </a:lvl5pPr>
            <a:lvl6pPr marL="0" indent="0" eaLnBrk="1" hangingPunct="1">
              <a:spcBef>
                <a:spcPts val="600"/>
              </a:spcBef>
              <a:spcAft>
                <a:spcPts val="0"/>
              </a:spcAft>
              <a:buClr>
                <a:schemeClr val="tx1"/>
              </a:buClr>
              <a:buFontTx/>
              <a:buNone/>
              <a:defRPr sz="1200">
                <a:solidFill>
                  <a:schemeClr val="bg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marL="0" indent="0" eaLnBrk="1" hangingPunct="1">
              <a:spcBef>
                <a:spcPts val="300"/>
              </a:spcBef>
              <a:spcAft>
                <a:spcPts val="300"/>
              </a:spcAft>
              <a:defRPr lang="en-US" sz="1050" b="0" dirty="0" smtClean="0">
                <a:solidFill>
                  <a:schemeClr val="bg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bg1"/>
                </a:solidFill>
                <a:latin typeface="+mn-lt"/>
                <a:ea typeface="+mn-ea"/>
                <a:cs typeface="+mn-cs"/>
              </a:defRPr>
            </a:lvl9pPr>
          </a:lstStyle>
          <a:p>
            <a:r>
              <a:rPr lang="en-IE" sz="1600" dirty="0"/>
              <a:t>What are the factors to consider in arriving at your opinion of rent</a:t>
            </a:r>
          </a:p>
        </p:txBody>
      </p:sp>
      <p:sp>
        <p:nvSpPr>
          <p:cNvPr id="14" name="Text Placeholder 4">
            <a:extLst>
              <a:ext uri="{FF2B5EF4-FFF2-40B4-BE49-F238E27FC236}">
                <a16:creationId xmlns:a16="http://schemas.microsoft.com/office/drawing/2014/main" id="{851FAD37-6C75-B803-66AB-4736B9FC9CBA}"/>
              </a:ext>
            </a:extLst>
          </p:cNvPr>
          <p:cNvSpPr txBox="1">
            <a:spLocks/>
          </p:cNvSpPr>
          <p:nvPr/>
        </p:nvSpPr>
        <p:spPr>
          <a:xfrm>
            <a:off x="8729021" y="3428999"/>
            <a:ext cx="2455863" cy="949568"/>
          </a:xfrm>
          <a:prstGeom prst="rect">
            <a:avLst/>
          </a:prstGeom>
          <a:solidFill>
            <a:schemeClr val="tx2"/>
          </a:solidFill>
        </p:spPr>
        <p:txBody>
          <a:bodyPr vert="horz" lIns="182880" tIns="182880" rIns="182880" bIns="182880" rtlCol="0">
            <a:noAutofit/>
          </a:bodyPr>
          <a:lstStyle>
            <a:lvl1pPr marL="0" indent="0" eaLnBrk="1" hangingPunct="1">
              <a:spcBef>
                <a:spcPts val="1200"/>
              </a:spcBef>
              <a:spcAft>
                <a:spcPts val="0"/>
              </a:spcAft>
              <a:buFontTx/>
              <a:buNone/>
              <a:defRPr lang="en-US" sz="6000" b="0" dirty="0" smtClean="0">
                <a:solidFill>
                  <a:schemeClr val="tx1"/>
                </a:solidFill>
                <a:latin typeface="Calibre Light" panose="020B0303030202060203" pitchFamily="34" charset="0"/>
                <a:ea typeface="+mn-ea"/>
                <a:cs typeface="+mn-cs"/>
              </a:defRPr>
            </a:lvl1pPr>
            <a:lvl2pPr marL="0" indent="0" eaLnBrk="1" hangingPunct="1">
              <a:spcBef>
                <a:spcPts val="0"/>
              </a:spcBef>
              <a:spcAft>
                <a:spcPts val="600"/>
              </a:spcAft>
              <a:defRPr lang="en-US" sz="2200" b="0" dirty="0" smtClean="0">
                <a:solidFill>
                  <a:schemeClr val="tx1"/>
                </a:solidFill>
                <a:latin typeface="Calibre Light" panose="020B0303030202060203" pitchFamily="34" charset="0"/>
                <a:ea typeface="+mn-ea"/>
                <a:cs typeface="+mn-cs"/>
              </a:defRPr>
            </a:lvl2pPr>
            <a:lvl3pPr marL="0" indent="0" eaLnBrk="1" hangingPunct="1">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indent="-171450" eaLnBrk="1" hangingPunct="1">
              <a:spcBef>
                <a:spcPts val="300"/>
              </a:spcBef>
              <a:spcAft>
                <a:spcPts val="300"/>
              </a:spcAft>
              <a:buClr>
                <a:schemeClr val="tx1"/>
              </a:buClr>
              <a:buFont typeface="SwissReSansOTLight" panose="04000400000000000000" pitchFamily="82" charset="0"/>
              <a:buChar char="–"/>
              <a:defRPr lang="en-US" sz="1200" b="0" dirty="0">
                <a:solidFill>
                  <a:schemeClr val="tx1"/>
                </a:solidFill>
                <a:latin typeface="+mn-lt"/>
                <a:ea typeface="+mn-ea"/>
                <a:cs typeface="+mn-cs"/>
              </a:defRPr>
            </a:lvl4pPr>
            <a:lvl5pPr marL="356616" indent="-171450" eaLnBrk="1" hangingPunct="1">
              <a:spcBef>
                <a:spcPts val="600"/>
              </a:spcBef>
              <a:spcAft>
                <a:spcPts val="0"/>
              </a:spcAft>
              <a:buFont typeface="Calibre" panose="020B0503030202060203" pitchFamily="34" charset="0"/>
              <a:buChar char="–"/>
              <a:defRPr lang="en-US" sz="1200" b="0" dirty="0" smtClean="0">
                <a:solidFill>
                  <a:schemeClr val="tx1"/>
                </a:solidFill>
                <a:latin typeface="Calibre" panose="020B0503030202060203" pitchFamily="34" charset="0"/>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sz="1600" dirty="0"/>
              <a:t>Are you aware of any case law relating to rent reviews? </a:t>
            </a:r>
          </a:p>
        </p:txBody>
      </p:sp>
      <p:sp>
        <p:nvSpPr>
          <p:cNvPr id="15" name="Text Placeholder 2">
            <a:extLst>
              <a:ext uri="{FF2B5EF4-FFF2-40B4-BE49-F238E27FC236}">
                <a16:creationId xmlns:a16="http://schemas.microsoft.com/office/drawing/2014/main" id="{86FFB8E6-A4A7-FAED-4B68-51C35644A722}"/>
              </a:ext>
            </a:extLst>
          </p:cNvPr>
          <p:cNvSpPr txBox="1">
            <a:spLocks/>
          </p:cNvSpPr>
          <p:nvPr/>
        </p:nvSpPr>
        <p:spPr>
          <a:xfrm>
            <a:off x="3593985" y="4306642"/>
            <a:ext cx="2455863" cy="1398121"/>
          </a:xfrm>
          <a:prstGeom prst="rect">
            <a:avLst/>
          </a:prstGeom>
          <a:solidFill>
            <a:schemeClr val="bg2"/>
          </a:solidFill>
        </p:spPr>
        <p:txBody>
          <a:bodyPr vert="horz" lIns="182880" tIns="182880" rIns="182880" bIns="182880" rtlCol="0">
            <a:noAutofit/>
          </a:bodyPr>
          <a:lstStyle>
            <a:lvl1pPr marL="0" indent="0" eaLnBrk="1" hangingPunct="1">
              <a:spcBef>
                <a:spcPts val="1200"/>
              </a:spcBef>
              <a:spcAft>
                <a:spcPts val="0"/>
              </a:spcAft>
              <a:buFontTx/>
              <a:buNone/>
              <a:defRPr lang="en-US" sz="6000" b="0" dirty="0" smtClean="0">
                <a:solidFill>
                  <a:schemeClr val="tx1"/>
                </a:solidFill>
                <a:latin typeface="Calibre Light" panose="020B0303030202060203" pitchFamily="34" charset="0"/>
                <a:ea typeface="+mn-ea"/>
                <a:cs typeface="+mn-cs"/>
              </a:defRPr>
            </a:lvl1pPr>
            <a:lvl2pPr marL="0" indent="0" eaLnBrk="1" hangingPunct="1">
              <a:spcBef>
                <a:spcPts val="0"/>
              </a:spcBef>
              <a:spcAft>
                <a:spcPts val="600"/>
              </a:spcAft>
              <a:defRPr lang="en-US" sz="2200" b="0" dirty="0" smtClean="0">
                <a:solidFill>
                  <a:schemeClr val="tx1"/>
                </a:solidFill>
                <a:latin typeface="Calibre Light" panose="020B0303030202060203" pitchFamily="34" charset="0"/>
                <a:ea typeface="+mn-ea"/>
                <a:cs typeface="+mn-cs"/>
              </a:defRPr>
            </a:lvl2pPr>
            <a:lvl3pPr marL="0" indent="0" eaLnBrk="1" hangingPunct="1">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indent="-171450" eaLnBrk="1" hangingPunct="1">
              <a:spcBef>
                <a:spcPts val="300"/>
              </a:spcBef>
              <a:spcAft>
                <a:spcPts val="300"/>
              </a:spcAft>
              <a:buClr>
                <a:schemeClr val="tx1"/>
              </a:buClr>
              <a:buFont typeface="SwissReSansOTLight" panose="04000400000000000000" pitchFamily="82" charset="0"/>
              <a:buChar char="–"/>
              <a:defRPr lang="en-US" sz="1200" b="0" dirty="0">
                <a:solidFill>
                  <a:schemeClr val="tx1"/>
                </a:solidFill>
                <a:latin typeface="+mn-lt"/>
                <a:ea typeface="+mn-ea"/>
                <a:cs typeface="+mn-cs"/>
              </a:defRPr>
            </a:lvl4pPr>
            <a:lvl5pPr marL="356616" indent="-171450" eaLnBrk="1" hangingPunct="1">
              <a:spcBef>
                <a:spcPts val="600"/>
              </a:spcBef>
              <a:spcAft>
                <a:spcPts val="0"/>
              </a:spcAft>
              <a:buFont typeface="Calibre" panose="020B0503030202060203" pitchFamily="34" charset="0"/>
              <a:buChar char="–"/>
              <a:defRPr lang="en-US" sz="1200" b="0" dirty="0" smtClean="0">
                <a:solidFill>
                  <a:schemeClr val="tx1"/>
                </a:solidFill>
                <a:latin typeface="Calibre" panose="020B0503030202060203" pitchFamily="34" charset="0"/>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sz="1600" dirty="0"/>
              <a:t>Can you name one or two of the standard assumptions and disregards?</a:t>
            </a:r>
          </a:p>
        </p:txBody>
      </p:sp>
      <p:sp>
        <p:nvSpPr>
          <p:cNvPr id="16" name="Text Placeholder 3">
            <a:extLst>
              <a:ext uri="{FF2B5EF4-FFF2-40B4-BE49-F238E27FC236}">
                <a16:creationId xmlns:a16="http://schemas.microsoft.com/office/drawing/2014/main" id="{6D6925D4-000D-A661-13E8-089D16F622D9}"/>
              </a:ext>
            </a:extLst>
          </p:cNvPr>
          <p:cNvSpPr txBox="1">
            <a:spLocks/>
          </p:cNvSpPr>
          <p:nvPr/>
        </p:nvSpPr>
        <p:spPr>
          <a:xfrm>
            <a:off x="6160858" y="4306641"/>
            <a:ext cx="2455863" cy="1398121"/>
          </a:xfrm>
          <a:prstGeom prst="rect">
            <a:avLst/>
          </a:prstGeom>
          <a:solidFill>
            <a:schemeClr val="tx1"/>
          </a:solidFill>
        </p:spPr>
        <p:txBody>
          <a:bodyPr vert="horz" lIns="182880" tIns="182880" rIns="182880" bIns="182880" rtlCol="0">
            <a:noAutofit/>
          </a:bodyPr>
          <a:lstStyle>
            <a:lvl1pPr marL="0" indent="0" eaLnBrk="1" hangingPunct="1">
              <a:spcBef>
                <a:spcPts val="1200"/>
              </a:spcBef>
              <a:spcAft>
                <a:spcPts val="0"/>
              </a:spcAft>
              <a:buFontTx/>
              <a:buNone/>
              <a:defRPr lang="en-US" sz="6000" b="0" dirty="0" smtClean="0">
                <a:solidFill>
                  <a:schemeClr val="bg1"/>
                </a:solidFill>
                <a:latin typeface="Calibre Light" panose="020B0303030202060203" pitchFamily="34" charset="0"/>
                <a:ea typeface="+mn-ea"/>
                <a:cs typeface="+mn-cs"/>
              </a:defRPr>
            </a:lvl1pPr>
            <a:lvl2pPr marL="0" indent="0" eaLnBrk="1" hangingPunct="1">
              <a:spcBef>
                <a:spcPts val="0"/>
              </a:spcBef>
              <a:spcAft>
                <a:spcPts val="600"/>
              </a:spcAft>
              <a:defRPr lang="en-US" sz="2200" b="0" dirty="0" smtClean="0">
                <a:solidFill>
                  <a:schemeClr val="bg1"/>
                </a:solidFill>
                <a:latin typeface="Calibre Light" panose="020B0303030202060203" pitchFamily="34" charset="0"/>
                <a:ea typeface="+mn-ea"/>
                <a:cs typeface="+mn-cs"/>
              </a:defRPr>
            </a:lvl2pPr>
            <a:lvl3pPr marL="0" indent="0" eaLnBrk="1" hangingPunct="1">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indent="-171450" eaLnBrk="1" hangingPunct="1">
              <a:spcBef>
                <a:spcPts val="300"/>
              </a:spcBef>
              <a:spcAft>
                <a:spcPts val="300"/>
              </a:spcAft>
              <a:buClr>
                <a:schemeClr val="bg1"/>
              </a:buClr>
              <a:buFont typeface="SwissReSansOTLight" panose="04000400000000000000" pitchFamily="82" charset="0"/>
              <a:buChar char="–"/>
              <a:defRPr lang="en-US" sz="1200" b="0" dirty="0">
                <a:solidFill>
                  <a:schemeClr val="bg1"/>
                </a:solidFill>
                <a:latin typeface="+mn-lt"/>
                <a:ea typeface="+mn-ea"/>
                <a:cs typeface="+mn-cs"/>
              </a:defRPr>
            </a:lvl4pPr>
            <a:lvl5pPr marL="356616" indent="-171450" eaLnBrk="1" hangingPunct="1">
              <a:spcBef>
                <a:spcPts val="600"/>
              </a:spcBef>
              <a:spcAft>
                <a:spcPts val="0"/>
              </a:spcAft>
              <a:buFont typeface="Calibre" panose="020B0503030202060203" pitchFamily="34" charset="0"/>
              <a:buChar char="–"/>
              <a:defRPr lang="en-US" sz="1200" b="0" dirty="0" smtClean="0">
                <a:solidFill>
                  <a:schemeClr val="bg1"/>
                </a:solidFill>
                <a:latin typeface="Calibre" panose="020B0503030202060203" pitchFamily="34" charset="0"/>
                <a:ea typeface="+mn-ea"/>
                <a:cs typeface="+mn-cs"/>
              </a:defRPr>
            </a:lvl5pPr>
            <a:lvl6pPr marL="0" indent="0" eaLnBrk="1" hangingPunct="1">
              <a:spcBef>
                <a:spcPts val="600"/>
              </a:spcBef>
              <a:spcAft>
                <a:spcPts val="0"/>
              </a:spcAft>
              <a:buClr>
                <a:schemeClr val="tx1"/>
              </a:buClr>
              <a:buFontTx/>
              <a:buNone/>
              <a:defRPr sz="1200">
                <a:solidFill>
                  <a:schemeClr val="bg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marL="0" indent="0" eaLnBrk="1" hangingPunct="1">
              <a:spcBef>
                <a:spcPts val="300"/>
              </a:spcBef>
              <a:spcAft>
                <a:spcPts val="300"/>
              </a:spcAft>
              <a:defRPr lang="en-US" sz="1050" b="0" dirty="0" smtClean="0">
                <a:solidFill>
                  <a:schemeClr val="bg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bg1"/>
                </a:solidFill>
                <a:latin typeface="+mn-lt"/>
                <a:ea typeface="+mn-ea"/>
                <a:cs typeface="+mn-cs"/>
              </a:defRPr>
            </a:lvl9pPr>
          </a:lstStyle>
          <a:p>
            <a:r>
              <a:rPr lang="en-IE" sz="1600" dirty="0"/>
              <a:t>What happens if the parties can't agree a rent? </a:t>
            </a:r>
          </a:p>
        </p:txBody>
      </p:sp>
      <p:sp>
        <p:nvSpPr>
          <p:cNvPr id="17" name="Text Placeholder 4">
            <a:extLst>
              <a:ext uri="{FF2B5EF4-FFF2-40B4-BE49-F238E27FC236}">
                <a16:creationId xmlns:a16="http://schemas.microsoft.com/office/drawing/2014/main" id="{C3444EEC-AECB-442B-4501-47385F250A14}"/>
              </a:ext>
            </a:extLst>
          </p:cNvPr>
          <p:cNvSpPr txBox="1">
            <a:spLocks/>
          </p:cNvSpPr>
          <p:nvPr/>
        </p:nvSpPr>
        <p:spPr>
          <a:xfrm>
            <a:off x="8729021" y="4306642"/>
            <a:ext cx="2455863" cy="1398120"/>
          </a:xfrm>
          <a:prstGeom prst="rect">
            <a:avLst/>
          </a:prstGeom>
          <a:solidFill>
            <a:schemeClr val="tx2"/>
          </a:solidFill>
        </p:spPr>
        <p:txBody>
          <a:bodyPr vert="horz" lIns="182880" tIns="182880" rIns="182880" bIns="182880" rtlCol="0">
            <a:noAutofit/>
          </a:bodyPr>
          <a:lstStyle>
            <a:lvl1pPr marL="0" indent="0" eaLnBrk="1" hangingPunct="1">
              <a:spcBef>
                <a:spcPts val="1200"/>
              </a:spcBef>
              <a:spcAft>
                <a:spcPts val="0"/>
              </a:spcAft>
              <a:buFontTx/>
              <a:buNone/>
              <a:defRPr lang="en-US" sz="6000" b="0" dirty="0" smtClean="0">
                <a:solidFill>
                  <a:schemeClr val="tx1"/>
                </a:solidFill>
                <a:latin typeface="Calibre Light" panose="020B0303030202060203" pitchFamily="34" charset="0"/>
                <a:ea typeface="+mn-ea"/>
                <a:cs typeface="+mn-cs"/>
              </a:defRPr>
            </a:lvl1pPr>
            <a:lvl2pPr marL="0" indent="0" eaLnBrk="1" hangingPunct="1">
              <a:spcBef>
                <a:spcPts val="0"/>
              </a:spcBef>
              <a:spcAft>
                <a:spcPts val="600"/>
              </a:spcAft>
              <a:defRPr lang="en-US" sz="2200" b="0" dirty="0" smtClean="0">
                <a:solidFill>
                  <a:schemeClr val="tx1"/>
                </a:solidFill>
                <a:latin typeface="Calibre Light" panose="020B0303030202060203" pitchFamily="34" charset="0"/>
                <a:ea typeface="+mn-ea"/>
                <a:cs typeface="+mn-cs"/>
              </a:defRPr>
            </a:lvl2pPr>
            <a:lvl3pPr marL="0" indent="0" eaLnBrk="1" hangingPunct="1">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indent="-171450" eaLnBrk="1" hangingPunct="1">
              <a:spcBef>
                <a:spcPts val="300"/>
              </a:spcBef>
              <a:spcAft>
                <a:spcPts val="300"/>
              </a:spcAft>
              <a:buClr>
                <a:schemeClr val="tx1"/>
              </a:buClr>
              <a:buFont typeface="SwissReSansOTLight" panose="04000400000000000000" pitchFamily="82" charset="0"/>
              <a:buChar char="–"/>
              <a:defRPr lang="en-US" sz="1200" b="0" dirty="0">
                <a:solidFill>
                  <a:schemeClr val="tx1"/>
                </a:solidFill>
                <a:latin typeface="+mn-lt"/>
                <a:ea typeface="+mn-ea"/>
                <a:cs typeface="+mn-cs"/>
              </a:defRPr>
            </a:lvl4pPr>
            <a:lvl5pPr marL="356616" indent="-171450" eaLnBrk="1" hangingPunct="1">
              <a:spcBef>
                <a:spcPts val="600"/>
              </a:spcBef>
              <a:spcAft>
                <a:spcPts val="0"/>
              </a:spcAft>
              <a:buFont typeface="Calibre" panose="020B0503030202060203" pitchFamily="34" charset="0"/>
              <a:buChar char="–"/>
              <a:defRPr lang="en-US" sz="1200" b="0" dirty="0" smtClean="0">
                <a:solidFill>
                  <a:schemeClr val="tx1"/>
                </a:solidFill>
                <a:latin typeface="Calibre" panose="020B0503030202060203" pitchFamily="34" charset="0"/>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lang="en-US" sz="1050" b="0" dirty="0" smtClean="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US" sz="1600" dirty="0"/>
              <a:t>When is a tenant not entitled to a new lease?</a:t>
            </a:r>
            <a:endParaRPr lang="en-IE" sz="1600" dirty="0"/>
          </a:p>
        </p:txBody>
      </p:sp>
    </p:spTree>
    <p:extLst>
      <p:ext uri="{BB962C8B-B14F-4D97-AF65-F5344CB8AC3E}">
        <p14:creationId xmlns:p14="http://schemas.microsoft.com/office/powerpoint/2010/main" val="29067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fenêtre, intérieur, personne&#10;&#10;Description générée automatiquement">
            <a:extLst>
              <a:ext uri="{FF2B5EF4-FFF2-40B4-BE49-F238E27FC236}">
                <a16:creationId xmlns:a16="http://schemas.microsoft.com/office/drawing/2014/main" id="{63F2C4A6-8DC7-4330-ABAC-77AE82352A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22376" y="2852737"/>
            <a:ext cx="6656859" cy="3529014"/>
          </a:xfrm>
          <a:prstGeom prst="rect">
            <a:avLst/>
          </a:prstGeom>
        </p:spPr>
      </p:pic>
      <p:sp>
        <p:nvSpPr>
          <p:cNvPr id="8" name="Title 7">
            <a:extLst>
              <a:ext uri="{FF2B5EF4-FFF2-40B4-BE49-F238E27FC236}">
                <a16:creationId xmlns:a16="http://schemas.microsoft.com/office/drawing/2014/main" id="{A87D40D3-37D3-4A39-AB4B-BF047791C1A0}"/>
              </a:ext>
            </a:extLst>
          </p:cNvPr>
          <p:cNvSpPr>
            <a:spLocks noGrp="1"/>
          </p:cNvSpPr>
          <p:nvPr>
            <p:ph type="title"/>
          </p:nvPr>
        </p:nvSpPr>
        <p:spPr>
          <a:xfrm>
            <a:off x="5022376" y="1110055"/>
            <a:ext cx="5112386" cy="1169122"/>
          </a:xfrm>
        </p:spPr>
        <p:txBody>
          <a:bodyPr anchor="t">
            <a:normAutofit/>
          </a:bodyPr>
          <a:lstStyle/>
          <a:p>
            <a:r>
              <a:rPr lang="pt-BR" dirty="0"/>
              <a:t>Thank you</a:t>
            </a:r>
          </a:p>
        </p:txBody>
      </p:sp>
      <p:sp>
        <p:nvSpPr>
          <p:cNvPr id="4" name="Content Placeholder 4">
            <a:extLst>
              <a:ext uri="{FF2B5EF4-FFF2-40B4-BE49-F238E27FC236}">
                <a16:creationId xmlns:a16="http://schemas.microsoft.com/office/drawing/2014/main" id="{A2FDE81F-5497-3075-C68C-FCEBAFA92F53}"/>
              </a:ext>
            </a:extLst>
          </p:cNvPr>
          <p:cNvSpPr txBox="1">
            <a:spLocks/>
          </p:cNvSpPr>
          <p:nvPr/>
        </p:nvSpPr>
        <p:spPr>
          <a:xfrm>
            <a:off x="512765" y="2852737"/>
            <a:ext cx="3636154" cy="1651024"/>
          </a:xfrm>
          <a:prstGeom prst="rect">
            <a:avLst/>
          </a:prstGeom>
        </p:spPr>
        <p:txBody>
          <a:bodyPr vert="horz" lIns="0" tIns="0" rIns="0" bIns="0" rtlCol="0">
            <a:noAutofit/>
          </a:bodyPr>
          <a:lstStyle>
            <a:lvl1pPr marL="0" eaLnBrk="1" hangingPunct="1">
              <a:spcBef>
                <a:spcPts val="0"/>
              </a:spcBef>
              <a:spcAft>
                <a:spcPts val="900"/>
              </a:spcAft>
              <a:defRPr sz="1200">
                <a:solidFill>
                  <a:schemeClr val="bg1"/>
                </a:solidFill>
                <a:latin typeface="Calibre Semibold" panose="020B0703030202060203" pitchFamily="34" charset="0"/>
                <a:ea typeface="+mn-ea"/>
                <a:cs typeface="+mn-cs"/>
              </a:defRPr>
            </a:lvl1pPr>
            <a:lvl2pPr marL="0" indent="0" eaLnBrk="1" hangingPunct="1">
              <a:spcBef>
                <a:spcPts val="100"/>
              </a:spcBef>
              <a:spcAft>
                <a:spcPts val="100"/>
              </a:spcAft>
              <a:defRPr sz="1000" b="0">
                <a:solidFill>
                  <a:schemeClr val="accent3"/>
                </a:solidFill>
                <a:latin typeface="+mn-lt"/>
                <a:ea typeface="+mn-ea"/>
                <a:cs typeface="+mn-cs"/>
              </a:defRPr>
            </a:lvl2pPr>
            <a:lvl3pPr marL="0" indent="0" eaLnBrk="1" hangingPunct="1">
              <a:spcBef>
                <a:spcPts val="300"/>
              </a:spcBef>
              <a:spcAft>
                <a:spcPts val="300"/>
              </a:spcAft>
              <a:defRPr sz="1400">
                <a:solidFill>
                  <a:schemeClr val="bg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400">
                <a:solidFill>
                  <a:schemeClr val="bg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400" b="0">
                <a:solidFill>
                  <a:schemeClr val="bg1"/>
                </a:solidFill>
                <a:latin typeface="+mn-lt"/>
                <a:ea typeface="+mn-ea"/>
                <a:cs typeface="+mn-cs"/>
              </a:defRPr>
            </a:lvl5pPr>
            <a:lvl6pPr marL="0" indent="0" eaLnBrk="1" hangingPunct="1">
              <a:spcBef>
                <a:spcPts val="600"/>
              </a:spcBef>
              <a:spcAft>
                <a:spcPts val="0"/>
              </a:spcAft>
              <a:buFontTx/>
              <a:buNone/>
              <a:defRPr sz="1400">
                <a:solidFill>
                  <a:schemeClr val="tx1"/>
                </a:solidFill>
                <a:latin typeface="Calibre Semibold" panose="020B0703030202060203" pitchFamily="34" charset="0"/>
                <a:ea typeface="+mn-ea"/>
                <a:cs typeface="+mn-cs"/>
              </a:defRPr>
            </a:lvl6pPr>
            <a:lvl7pPr marL="0" indent="0" eaLnBrk="1" hangingPunct="1">
              <a:spcBef>
                <a:spcPts val="600"/>
              </a:spcBef>
              <a:defRPr sz="140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40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4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9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Ian McLoughlin</a:t>
            </a:r>
          </a:p>
          <a:p>
            <a:pPr marL="0" marR="0" lvl="0" indent="0" defTabSz="914400" eaLnBrk="1" fontAlgn="auto" latinLnBrk="0" hangingPunct="1">
              <a:lnSpc>
                <a:spcPct val="100000"/>
              </a:lnSpc>
              <a:spcBef>
                <a:spcPts val="0"/>
              </a:spcBef>
              <a:spcAft>
                <a:spcPts val="9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Associate Director</a:t>
            </a:r>
          </a:p>
          <a:p>
            <a:pPr marL="0" marR="0" lvl="0" indent="0" defTabSz="914400" eaLnBrk="1" fontAlgn="auto" latinLnBrk="0" hangingPunct="1">
              <a:lnSpc>
                <a:spcPct val="100000"/>
              </a:lnSpc>
              <a:spcBef>
                <a:spcPts val="0"/>
              </a:spcBef>
              <a:spcAft>
                <a:spcPts val="90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rPr>
              <a:t>CBRE | Professional Services</a:t>
            </a:r>
          </a:p>
          <a:p>
            <a:pPr marL="0" marR="0" lvl="0" indent="0" defTabSz="914400" eaLnBrk="1" fontAlgn="auto" latinLnBrk="0" hangingPunct="1">
              <a:lnSpc>
                <a:spcPct val="100000"/>
              </a:lnSpc>
              <a:spcBef>
                <a:spcPts val="0"/>
              </a:spcBef>
              <a:spcAft>
                <a:spcPts val="900"/>
              </a:spcAft>
              <a:buClrTx/>
              <a:buSzTx/>
              <a:buFontTx/>
              <a:buNone/>
              <a:tabLst/>
              <a:defRPr/>
            </a:pPr>
            <a:r>
              <a:rPr lang="en-IE" sz="2400" u="sng" kern="0" dirty="0">
                <a:effectLst/>
                <a:latin typeface="Tahoma" panose="020B060403050404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ian.mcloughlin@cbre.com</a:t>
            </a:r>
            <a:endParaRPr lang="en-GB" sz="1600" dirty="0"/>
          </a:p>
          <a:p>
            <a:pPr marL="0" marR="0" lvl="0" indent="0" defTabSz="914400" eaLnBrk="1" fontAlgn="auto" latinLnBrk="0" hangingPunct="1">
              <a:lnSpc>
                <a:spcPct val="100000"/>
              </a:lnSpc>
              <a:spcBef>
                <a:spcPts val="0"/>
              </a:spcBef>
              <a:spcAft>
                <a:spcPts val="900"/>
              </a:spcAft>
              <a:buClrTx/>
              <a:buSzTx/>
              <a:buFontTx/>
              <a:buNone/>
              <a:tabLst/>
              <a:defRPr/>
            </a:pPr>
            <a:endParaRPr kumimoji="0" lang="en-GB" sz="1600" b="0" i="0" u="none" strike="noStrike" kern="0" cap="none" spc="0" normalizeH="0" baseline="0" noProof="0" dirty="0">
              <a:ln>
                <a:noFill/>
              </a:ln>
              <a:solidFill>
                <a:srgbClr val="FFFFFF"/>
              </a:solidFill>
              <a:effectLst/>
              <a:uLnTx/>
              <a:uFillTx/>
              <a:latin typeface="Calibre Semibold" panose="020B0703030202060203" pitchFamily="34" charset="0"/>
              <a:ea typeface="+mn-ea"/>
              <a:cs typeface="+mn-cs"/>
            </a:endParaRPr>
          </a:p>
        </p:txBody>
      </p:sp>
    </p:spTree>
    <p:extLst>
      <p:ext uri="{BB962C8B-B14F-4D97-AF65-F5344CB8AC3E}">
        <p14:creationId xmlns:p14="http://schemas.microsoft.com/office/powerpoint/2010/main" val="27018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871D-5E98-BCFB-3E8A-A0FA42300A25}"/>
              </a:ext>
            </a:extLst>
          </p:cNvPr>
          <p:cNvSpPr>
            <a:spLocks noGrp="1"/>
          </p:cNvSpPr>
          <p:nvPr>
            <p:ph type="title"/>
          </p:nvPr>
        </p:nvSpPr>
        <p:spPr>
          <a:xfrm>
            <a:off x="511176" y="1601788"/>
            <a:ext cx="4007036" cy="590083"/>
          </a:xfrm>
        </p:spPr>
        <p:txBody>
          <a:bodyPr/>
          <a:lstStyle/>
          <a:p>
            <a:r>
              <a:rPr lang="en-GB" dirty="0"/>
              <a:t>What we will cover today</a:t>
            </a:r>
            <a:endParaRPr lang="en-IE" dirty="0"/>
          </a:p>
        </p:txBody>
      </p:sp>
      <p:sp>
        <p:nvSpPr>
          <p:cNvPr id="7" name="Text Placeholder 6">
            <a:extLst>
              <a:ext uri="{FF2B5EF4-FFF2-40B4-BE49-F238E27FC236}">
                <a16:creationId xmlns:a16="http://schemas.microsoft.com/office/drawing/2014/main" id="{DEA1E223-DF26-BEBF-8755-E810B57F8896}"/>
              </a:ext>
            </a:extLst>
          </p:cNvPr>
          <p:cNvSpPr>
            <a:spLocks noGrp="1"/>
          </p:cNvSpPr>
          <p:nvPr>
            <p:ph type="body" sz="quarter" idx="43"/>
          </p:nvPr>
        </p:nvSpPr>
        <p:spPr>
          <a:xfrm>
            <a:off x="1546226" y="948567"/>
            <a:ext cx="1936750" cy="182683"/>
          </a:xfrm>
        </p:spPr>
        <p:txBody>
          <a:bodyPr/>
          <a:lstStyle/>
          <a:p>
            <a:r>
              <a:rPr lang="en-GB" dirty="0"/>
              <a:t>Introduction</a:t>
            </a:r>
            <a:endParaRPr lang="en-IE" dirty="0"/>
          </a:p>
        </p:txBody>
      </p:sp>
      <p:sp>
        <p:nvSpPr>
          <p:cNvPr id="4" name="TextBox 3">
            <a:extLst>
              <a:ext uri="{FF2B5EF4-FFF2-40B4-BE49-F238E27FC236}">
                <a16:creationId xmlns:a16="http://schemas.microsoft.com/office/drawing/2014/main" id="{33B50C04-6340-0CC1-8DB7-FAC170CF2C65}"/>
              </a:ext>
            </a:extLst>
          </p:cNvPr>
          <p:cNvSpPr txBox="1"/>
          <p:nvPr/>
        </p:nvSpPr>
        <p:spPr>
          <a:xfrm>
            <a:off x="5839691" y="1686771"/>
            <a:ext cx="6774872" cy="420115"/>
          </a:xfrm>
          <a:prstGeom prst="rect">
            <a:avLst/>
          </a:prstGeom>
          <a:noFill/>
        </p:spPr>
        <p:txBody>
          <a:bodyPr wrap="square">
            <a:spAutoFit/>
          </a:bodyPr>
          <a:lstStyle/>
          <a:p>
            <a:pPr lvl="2" algn="l" rtl="0" fontAlgn="ctr">
              <a:lnSpc>
                <a:spcPct val="85000"/>
              </a:lnSpc>
              <a:spcBef>
                <a:spcPts val="0"/>
              </a:spcBef>
              <a:defRPr/>
            </a:pPr>
            <a:r>
              <a:rPr lang="en-IE" sz="2400" dirty="0">
                <a:latin typeface="+mj-lt"/>
                <a:ea typeface="+mj-ea"/>
                <a:cs typeface="+mj-cs"/>
              </a:rPr>
              <a:t>What is a rent review</a:t>
            </a:r>
          </a:p>
        </p:txBody>
      </p:sp>
      <p:sp>
        <p:nvSpPr>
          <p:cNvPr id="6" name="TextBox 5">
            <a:extLst>
              <a:ext uri="{FF2B5EF4-FFF2-40B4-BE49-F238E27FC236}">
                <a16:creationId xmlns:a16="http://schemas.microsoft.com/office/drawing/2014/main" id="{55D10301-F87B-0704-0526-2E74CC3E9E0B}"/>
              </a:ext>
            </a:extLst>
          </p:cNvPr>
          <p:cNvSpPr txBox="1"/>
          <p:nvPr/>
        </p:nvSpPr>
        <p:spPr>
          <a:xfrm>
            <a:off x="5839691" y="2191871"/>
            <a:ext cx="6982690" cy="420115"/>
          </a:xfrm>
          <a:prstGeom prst="rect">
            <a:avLst/>
          </a:prstGeom>
          <a:noFill/>
        </p:spPr>
        <p:txBody>
          <a:bodyPr wrap="square">
            <a:spAutoFit/>
          </a:bodyPr>
          <a:lstStyle/>
          <a:p>
            <a:pPr lvl="2" algn="l" rtl="0" fontAlgn="ctr">
              <a:lnSpc>
                <a:spcPct val="85000"/>
              </a:lnSpc>
              <a:spcBef>
                <a:spcPts val="0"/>
              </a:spcBef>
              <a:defRPr/>
            </a:pPr>
            <a:r>
              <a:rPr lang="en-IE" sz="2400" dirty="0">
                <a:latin typeface="+mj-lt"/>
                <a:ea typeface="+mj-ea"/>
                <a:cs typeface="+mj-cs"/>
              </a:rPr>
              <a:t>Skills required to be a rent review surveyor</a:t>
            </a:r>
          </a:p>
        </p:txBody>
      </p:sp>
      <p:sp>
        <p:nvSpPr>
          <p:cNvPr id="9" name="TextBox 8">
            <a:extLst>
              <a:ext uri="{FF2B5EF4-FFF2-40B4-BE49-F238E27FC236}">
                <a16:creationId xmlns:a16="http://schemas.microsoft.com/office/drawing/2014/main" id="{E272DF0F-D5FE-BAAE-7F12-5B1077591AF8}"/>
              </a:ext>
            </a:extLst>
          </p:cNvPr>
          <p:cNvSpPr txBox="1"/>
          <p:nvPr/>
        </p:nvSpPr>
        <p:spPr>
          <a:xfrm>
            <a:off x="5839691" y="2696971"/>
            <a:ext cx="7100454" cy="420115"/>
          </a:xfrm>
          <a:prstGeom prst="rect">
            <a:avLst/>
          </a:prstGeom>
          <a:noFill/>
        </p:spPr>
        <p:txBody>
          <a:bodyPr wrap="square">
            <a:spAutoFit/>
          </a:bodyPr>
          <a:lstStyle/>
          <a:p>
            <a:pPr lvl="2" algn="l" rtl="0" fontAlgn="ctr">
              <a:lnSpc>
                <a:spcPct val="85000"/>
              </a:lnSpc>
              <a:spcBef>
                <a:spcPts val="0"/>
              </a:spcBef>
              <a:defRPr/>
            </a:pPr>
            <a:r>
              <a:rPr lang="en-IE" sz="2400" dirty="0">
                <a:latin typeface="+mj-lt"/>
                <a:ea typeface="+mj-ea"/>
                <a:cs typeface="+mj-cs"/>
              </a:rPr>
              <a:t>Different types of rent review</a:t>
            </a:r>
          </a:p>
        </p:txBody>
      </p:sp>
      <p:sp>
        <p:nvSpPr>
          <p:cNvPr id="11" name="TextBox 10">
            <a:extLst>
              <a:ext uri="{FF2B5EF4-FFF2-40B4-BE49-F238E27FC236}">
                <a16:creationId xmlns:a16="http://schemas.microsoft.com/office/drawing/2014/main" id="{AC8482C2-55BB-69B9-B130-82AE906864B5}"/>
              </a:ext>
            </a:extLst>
          </p:cNvPr>
          <p:cNvSpPr txBox="1"/>
          <p:nvPr/>
        </p:nvSpPr>
        <p:spPr>
          <a:xfrm>
            <a:off x="5808518" y="3218942"/>
            <a:ext cx="7162800" cy="420115"/>
          </a:xfrm>
          <a:prstGeom prst="rect">
            <a:avLst/>
          </a:prstGeom>
          <a:noFill/>
        </p:spPr>
        <p:txBody>
          <a:bodyPr wrap="square">
            <a:spAutoFit/>
          </a:bodyPr>
          <a:lstStyle/>
          <a:p>
            <a:pPr lvl="2" algn="l" rtl="0" fontAlgn="ctr">
              <a:lnSpc>
                <a:spcPct val="85000"/>
              </a:lnSpc>
              <a:spcBef>
                <a:spcPts val="0"/>
              </a:spcBef>
              <a:defRPr/>
            </a:pPr>
            <a:r>
              <a:rPr lang="en-IE" sz="2400" dirty="0">
                <a:latin typeface="+mj-lt"/>
                <a:ea typeface="+mj-ea"/>
                <a:cs typeface="+mj-cs"/>
              </a:rPr>
              <a:t>Stages of a rent review (preparing for a rent review)</a:t>
            </a:r>
          </a:p>
        </p:txBody>
      </p:sp>
      <p:sp>
        <p:nvSpPr>
          <p:cNvPr id="13" name="TextBox 12">
            <a:extLst>
              <a:ext uri="{FF2B5EF4-FFF2-40B4-BE49-F238E27FC236}">
                <a16:creationId xmlns:a16="http://schemas.microsoft.com/office/drawing/2014/main" id="{B9225C59-0994-A1D7-212D-CD854C2137D6}"/>
              </a:ext>
            </a:extLst>
          </p:cNvPr>
          <p:cNvSpPr txBox="1"/>
          <p:nvPr/>
        </p:nvSpPr>
        <p:spPr>
          <a:xfrm>
            <a:off x="5839691" y="3756439"/>
            <a:ext cx="7176654" cy="420115"/>
          </a:xfrm>
          <a:prstGeom prst="rect">
            <a:avLst/>
          </a:prstGeom>
          <a:noFill/>
        </p:spPr>
        <p:txBody>
          <a:bodyPr wrap="square">
            <a:spAutoFit/>
          </a:bodyPr>
          <a:lstStyle/>
          <a:p>
            <a:pPr lvl="2" algn="l" rtl="0" fontAlgn="ctr">
              <a:lnSpc>
                <a:spcPct val="85000"/>
              </a:lnSpc>
              <a:spcBef>
                <a:spcPts val="0"/>
              </a:spcBef>
              <a:defRPr/>
            </a:pPr>
            <a:r>
              <a:rPr lang="en-IE" sz="2400" dirty="0">
                <a:latin typeface="+mj-lt"/>
                <a:ea typeface="+mj-ea"/>
                <a:cs typeface="+mj-cs"/>
              </a:rPr>
              <a:t>Valuation considerations</a:t>
            </a:r>
          </a:p>
        </p:txBody>
      </p:sp>
      <p:sp>
        <p:nvSpPr>
          <p:cNvPr id="15" name="TextBox 14">
            <a:extLst>
              <a:ext uri="{FF2B5EF4-FFF2-40B4-BE49-F238E27FC236}">
                <a16:creationId xmlns:a16="http://schemas.microsoft.com/office/drawing/2014/main" id="{B7893A7A-EED7-3EC0-27AB-99D45BB4F07A}"/>
              </a:ext>
            </a:extLst>
          </p:cNvPr>
          <p:cNvSpPr txBox="1"/>
          <p:nvPr/>
        </p:nvSpPr>
        <p:spPr>
          <a:xfrm>
            <a:off x="5829300" y="4176554"/>
            <a:ext cx="7197436" cy="420115"/>
          </a:xfrm>
          <a:prstGeom prst="rect">
            <a:avLst/>
          </a:prstGeom>
          <a:noFill/>
        </p:spPr>
        <p:txBody>
          <a:bodyPr wrap="square">
            <a:spAutoFit/>
          </a:bodyPr>
          <a:lstStyle/>
          <a:p>
            <a:pPr lvl="2" algn="l" rtl="0" fontAlgn="ctr">
              <a:lnSpc>
                <a:spcPct val="85000"/>
              </a:lnSpc>
              <a:spcBef>
                <a:spcPts val="0"/>
              </a:spcBef>
              <a:defRPr/>
            </a:pPr>
            <a:r>
              <a:rPr lang="en-IE" sz="2400" dirty="0">
                <a:latin typeface="+mj-lt"/>
                <a:ea typeface="+mj-ea"/>
                <a:cs typeface="+mj-cs"/>
              </a:rPr>
              <a:t>Arbitration and Dispute Resolution</a:t>
            </a:r>
          </a:p>
        </p:txBody>
      </p:sp>
      <p:sp>
        <p:nvSpPr>
          <p:cNvPr id="17" name="TextBox 16">
            <a:extLst>
              <a:ext uri="{FF2B5EF4-FFF2-40B4-BE49-F238E27FC236}">
                <a16:creationId xmlns:a16="http://schemas.microsoft.com/office/drawing/2014/main" id="{15D6E3C1-608E-A114-022A-D971D491B680}"/>
              </a:ext>
            </a:extLst>
          </p:cNvPr>
          <p:cNvSpPr txBox="1"/>
          <p:nvPr/>
        </p:nvSpPr>
        <p:spPr>
          <a:xfrm>
            <a:off x="5839691" y="4714051"/>
            <a:ext cx="7204364" cy="420115"/>
          </a:xfrm>
          <a:prstGeom prst="rect">
            <a:avLst/>
          </a:prstGeom>
          <a:noFill/>
        </p:spPr>
        <p:txBody>
          <a:bodyPr wrap="square">
            <a:spAutoFit/>
          </a:bodyPr>
          <a:lstStyle/>
          <a:p>
            <a:pPr lvl="2" algn="l" rtl="0" fontAlgn="ctr">
              <a:lnSpc>
                <a:spcPct val="85000"/>
              </a:lnSpc>
              <a:spcBef>
                <a:spcPts val="0"/>
              </a:spcBef>
              <a:defRPr/>
            </a:pPr>
            <a:r>
              <a:rPr lang="en-IE" sz="2400" dirty="0">
                <a:latin typeface="+mj-lt"/>
                <a:ea typeface="+mj-ea"/>
                <a:cs typeface="+mj-cs"/>
              </a:rPr>
              <a:t>Standard and Non Standard rent review provisions</a:t>
            </a:r>
          </a:p>
        </p:txBody>
      </p:sp>
      <p:sp>
        <p:nvSpPr>
          <p:cNvPr id="19" name="TextBox 18">
            <a:extLst>
              <a:ext uri="{FF2B5EF4-FFF2-40B4-BE49-F238E27FC236}">
                <a16:creationId xmlns:a16="http://schemas.microsoft.com/office/drawing/2014/main" id="{7D286555-62E8-68B2-054B-116E905E29F8}"/>
              </a:ext>
            </a:extLst>
          </p:cNvPr>
          <p:cNvSpPr txBox="1"/>
          <p:nvPr/>
        </p:nvSpPr>
        <p:spPr>
          <a:xfrm>
            <a:off x="5839691" y="5251548"/>
            <a:ext cx="7218218" cy="420115"/>
          </a:xfrm>
          <a:prstGeom prst="rect">
            <a:avLst/>
          </a:prstGeom>
          <a:noFill/>
        </p:spPr>
        <p:txBody>
          <a:bodyPr wrap="square">
            <a:spAutoFit/>
          </a:bodyPr>
          <a:lstStyle/>
          <a:p>
            <a:pPr lvl="2" algn="l" rtl="0" fontAlgn="ctr">
              <a:lnSpc>
                <a:spcPct val="85000"/>
              </a:lnSpc>
              <a:spcBef>
                <a:spcPts val="0"/>
              </a:spcBef>
              <a:defRPr/>
            </a:pPr>
            <a:r>
              <a:rPr lang="en-IE" sz="2400" dirty="0">
                <a:latin typeface="+mj-lt"/>
                <a:ea typeface="+mj-ea"/>
                <a:cs typeface="+mj-cs"/>
              </a:rPr>
              <a:t>Key Legislation</a:t>
            </a:r>
          </a:p>
        </p:txBody>
      </p:sp>
      <p:sp>
        <p:nvSpPr>
          <p:cNvPr id="20" name="TextBox 19">
            <a:extLst>
              <a:ext uri="{FF2B5EF4-FFF2-40B4-BE49-F238E27FC236}">
                <a16:creationId xmlns:a16="http://schemas.microsoft.com/office/drawing/2014/main" id="{CA8AFC7C-1E0F-16C8-6219-7744FC0BB9A9}"/>
              </a:ext>
            </a:extLst>
          </p:cNvPr>
          <p:cNvSpPr txBox="1"/>
          <p:nvPr/>
        </p:nvSpPr>
        <p:spPr>
          <a:xfrm>
            <a:off x="5839691" y="5789045"/>
            <a:ext cx="6419952" cy="420115"/>
          </a:xfrm>
          <a:prstGeom prst="rect">
            <a:avLst/>
          </a:prstGeom>
          <a:noFill/>
        </p:spPr>
        <p:txBody>
          <a:bodyPr wrap="square">
            <a:spAutoFit/>
          </a:bodyPr>
          <a:lstStyle/>
          <a:p>
            <a:pPr lvl="2" algn="l" rtl="0" fontAlgn="ctr">
              <a:lnSpc>
                <a:spcPct val="85000"/>
              </a:lnSpc>
              <a:spcBef>
                <a:spcPts val="0"/>
              </a:spcBef>
              <a:defRPr/>
            </a:pPr>
            <a:r>
              <a:rPr lang="en-IE" sz="2400" dirty="0">
                <a:latin typeface="+mj-lt"/>
                <a:ea typeface="+mj-ea"/>
                <a:cs typeface="+mj-cs"/>
              </a:rPr>
              <a:t>Potential APC interview questions</a:t>
            </a:r>
          </a:p>
        </p:txBody>
      </p:sp>
    </p:spTree>
    <p:extLst>
      <p:ext uri="{BB962C8B-B14F-4D97-AF65-F5344CB8AC3E}">
        <p14:creationId xmlns:p14="http://schemas.microsoft.com/office/powerpoint/2010/main" val="43067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9" grpId="0"/>
      <p:bldP spid="11" grpId="0"/>
      <p:bldP spid="13" grpId="0"/>
      <p:bldP spid="15" grpId="0"/>
      <p:bldP spid="17"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871D-5E98-BCFB-3E8A-A0FA42300A25}"/>
              </a:ext>
            </a:extLst>
          </p:cNvPr>
          <p:cNvSpPr>
            <a:spLocks noGrp="1"/>
          </p:cNvSpPr>
          <p:nvPr>
            <p:ph type="title"/>
          </p:nvPr>
        </p:nvSpPr>
        <p:spPr>
          <a:xfrm>
            <a:off x="511176" y="1601788"/>
            <a:ext cx="2028824" cy="1325563"/>
          </a:xfrm>
        </p:spPr>
        <p:txBody>
          <a:bodyPr/>
          <a:lstStyle/>
          <a:p>
            <a:r>
              <a:rPr lang="en-US" dirty="0"/>
              <a:t>What is a rent review?</a:t>
            </a:r>
            <a:endParaRPr lang="en-IE" dirty="0"/>
          </a:p>
        </p:txBody>
      </p:sp>
      <p:sp>
        <p:nvSpPr>
          <p:cNvPr id="7" name="Text Placeholder 6">
            <a:extLst>
              <a:ext uri="{FF2B5EF4-FFF2-40B4-BE49-F238E27FC236}">
                <a16:creationId xmlns:a16="http://schemas.microsoft.com/office/drawing/2014/main" id="{DEA1E223-DF26-BEBF-8755-E810B57F8896}"/>
              </a:ext>
            </a:extLst>
          </p:cNvPr>
          <p:cNvSpPr>
            <a:spLocks noGrp="1"/>
          </p:cNvSpPr>
          <p:nvPr>
            <p:ph type="body" sz="quarter" idx="43"/>
          </p:nvPr>
        </p:nvSpPr>
        <p:spPr>
          <a:xfrm>
            <a:off x="1546226" y="948567"/>
            <a:ext cx="1936750" cy="182683"/>
          </a:xfrm>
        </p:spPr>
        <p:txBody>
          <a:bodyPr/>
          <a:lstStyle/>
          <a:p>
            <a:r>
              <a:rPr lang="en-GB" dirty="0"/>
              <a:t>Rent reviews</a:t>
            </a:r>
            <a:endParaRPr lang="en-IE" dirty="0"/>
          </a:p>
        </p:txBody>
      </p:sp>
      <p:sp>
        <p:nvSpPr>
          <p:cNvPr id="25" name="TextBox 24">
            <a:extLst>
              <a:ext uri="{FF2B5EF4-FFF2-40B4-BE49-F238E27FC236}">
                <a16:creationId xmlns:a16="http://schemas.microsoft.com/office/drawing/2014/main" id="{F9905917-582C-A475-59A1-4656C1679B20}"/>
              </a:ext>
            </a:extLst>
          </p:cNvPr>
          <p:cNvSpPr txBox="1"/>
          <p:nvPr/>
        </p:nvSpPr>
        <p:spPr>
          <a:xfrm>
            <a:off x="3676214" y="2974755"/>
            <a:ext cx="6918214" cy="738664"/>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endParaRPr lang="en-GB" sz="1400" dirty="0">
              <a:latin typeface="Calibri" panose="020F0502020204030204" pitchFamily="34" charset="0"/>
            </a:endParaRPr>
          </a:p>
          <a:p>
            <a:pPr marL="285750" indent="-285750" rtl="0" fontAlgn="ctr">
              <a:spcBef>
                <a:spcPts val="0"/>
              </a:spcBef>
              <a:spcAft>
                <a:spcPts val="0"/>
              </a:spcAft>
              <a:buFont typeface="Wingdings" panose="05000000000000000000" pitchFamily="2" charset="2"/>
              <a:buChar char="§"/>
            </a:pPr>
            <a:r>
              <a:rPr lang="en-GB" sz="1400" dirty="0">
                <a:latin typeface="Calibri" panose="020F0502020204030204" pitchFamily="34" charset="0"/>
              </a:rPr>
              <a:t>an insight into the fallback/dispute resolution/arbitration process and whether such an option should be considered following the negotiation process</a:t>
            </a:r>
          </a:p>
        </p:txBody>
      </p:sp>
      <p:sp>
        <p:nvSpPr>
          <p:cNvPr id="4" name="TextBox 3">
            <a:extLst>
              <a:ext uri="{FF2B5EF4-FFF2-40B4-BE49-F238E27FC236}">
                <a16:creationId xmlns:a16="http://schemas.microsoft.com/office/drawing/2014/main" id="{E16D0E84-F6BB-2676-E647-20AEE68A79EA}"/>
              </a:ext>
            </a:extLst>
          </p:cNvPr>
          <p:cNvSpPr txBox="1"/>
          <p:nvPr/>
        </p:nvSpPr>
        <p:spPr>
          <a:xfrm>
            <a:off x="3676214" y="1601788"/>
            <a:ext cx="6096000" cy="830997"/>
          </a:xfrm>
          <a:prstGeom prst="rect">
            <a:avLst/>
          </a:prstGeom>
          <a:noFill/>
        </p:spPr>
        <p:txBody>
          <a:bodyPr wrap="square">
            <a:spAutoFit/>
          </a:bodyPr>
          <a:lstStyle/>
          <a:p>
            <a:pPr algn="just"/>
            <a:r>
              <a:rPr lang="en-US" sz="1600" i="1" dirty="0">
                <a:effectLst/>
                <a:latin typeface="Calibri" panose="020F0502020204030204" pitchFamily="34" charset="0"/>
              </a:rPr>
              <a:t>“enables the landlord or tenant to obtain from time to time the market rental which the premises would command if let on the same terms in the open market at the review date”</a:t>
            </a:r>
            <a:r>
              <a:rPr lang="en-IE" sz="1600" i="1" dirty="0">
                <a:effectLst/>
                <a:latin typeface="Calibri" panose="020F0502020204030204" pitchFamily="34" charset="0"/>
              </a:rPr>
              <a:t>.</a:t>
            </a:r>
            <a:endParaRPr lang="en-IE" sz="1600" i="1" dirty="0"/>
          </a:p>
        </p:txBody>
      </p:sp>
      <p:sp>
        <p:nvSpPr>
          <p:cNvPr id="5" name="Title 1">
            <a:extLst>
              <a:ext uri="{FF2B5EF4-FFF2-40B4-BE49-F238E27FC236}">
                <a16:creationId xmlns:a16="http://schemas.microsoft.com/office/drawing/2014/main" id="{320A77FC-D08D-CB7E-44AB-566F5BFA7065}"/>
              </a:ext>
            </a:extLst>
          </p:cNvPr>
          <p:cNvSpPr txBox="1">
            <a:spLocks/>
          </p:cNvSpPr>
          <p:nvPr/>
        </p:nvSpPr>
        <p:spPr>
          <a:xfrm>
            <a:off x="485776" y="3267868"/>
            <a:ext cx="2795305" cy="1325563"/>
          </a:xfrm>
          <a:prstGeom prst="rect">
            <a:avLst/>
          </a:prstGeom>
        </p:spPr>
        <p:txBody>
          <a:bodyPr vert="horz" lIns="0" tIns="0" rIns="0" bIns="0" rtlCol="0" anchor="t">
            <a:noAutofit/>
          </a:bodyPr>
          <a:lstStyle>
            <a:lvl1pPr eaLnBrk="1" hangingPunct="1">
              <a:lnSpc>
                <a:spcPct val="90000"/>
              </a:lnSpc>
              <a:defRPr sz="2800">
                <a:solidFill>
                  <a:schemeClr val="tx1"/>
                </a:solidFill>
                <a:latin typeface="+mj-lt"/>
                <a:ea typeface="+mj-ea"/>
                <a:cs typeface="+mj-cs"/>
              </a:defRPr>
            </a:lvl1pPr>
          </a:lstStyle>
          <a:p>
            <a:pPr>
              <a:spcBef>
                <a:spcPts val="0"/>
              </a:spcBef>
              <a:spcAft>
                <a:spcPts val="0"/>
              </a:spcAft>
            </a:pPr>
            <a:r>
              <a:rPr lang="en-US" dirty="0"/>
              <a:t>What skills are required to be a rent review surveyor?</a:t>
            </a:r>
            <a:endParaRPr lang="en-IE" dirty="0"/>
          </a:p>
        </p:txBody>
      </p:sp>
      <p:sp>
        <p:nvSpPr>
          <p:cNvPr id="8" name="TextBox 7">
            <a:extLst>
              <a:ext uri="{FF2B5EF4-FFF2-40B4-BE49-F238E27FC236}">
                <a16:creationId xmlns:a16="http://schemas.microsoft.com/office/drawing/2014/main" id="{E281D317-F135-771F-6BD6-F8BE988BE752}"/>
              </a:ext>
            </a:extLst>
          </p:cNvPr>
          <p:cNvSpPr txBox="1"/>
          <p:nvPr/>
        </p:nvSpPr>
        <p:spPr>
          <a:xfrm>
            <a:off x="3676214" y="2820866"/>
            <a:ext cx="6096000" cy="307777"/>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GB" sz="1400" dirty="0">
                <a:latin typeface="Calibri" panose="020F0502020204030204" pitchFamily="34" charset="0"/>
              </a:rPr>
              <a:t>knowledge of the implications of the terms outlined in the lease</a:t>
            </a:r>
          </a:p>
        </p:txBody>
      </p:sp>
      <p:sp>
        <p:nvSpPr>
          <p:cNvPr id="10" name="TextBox 9">
            <a:extLst>
              <a:ext uri="{FF2B5EF4-FFF2-40B4-BE49-F238E27FC236}">
                <a16:creationId xmlns:a16="http://schemas.microsoft.com/office/drawing/2014/main" id="{15E2AD7E-3698-C84E-C54A-9430F1177D93}"/>
              </a:ext>
            </a:extLst>
          </p:cNvPr>
          <p:cNvSpPr txBox="1"/>
          <p:nvPr/>
        </p:nvSpPr>
        <p:spPr>
          <a:xfrm>
            <a:off x="3676214" y="3876767"/>
            <a:ext cx="6096000" cy="523220"/>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GB" sz="1400" dirty="0">
                <a:latin typeface="Calibri" panose="020F0502020204030204" pitchFamily="34" charset="0"/>
              </a:rPr>
              <a:t>local office market knowledge, trends, upcoming lettings and how this evidence compares with the subject rent review</a:t>
            </a:r>
          </a:p>
        </p:txBody>
      </p:sp>
      <p:sp>
        <p:nvSpPr>
          <p:cNvPr id="12" name="TextBox 11">
            <a:extLst>
              <a:ext uri="{FF2B5EF4-FFF2-40B4-BE49-F238E27FC236}">
                <a16:creationId xmlns:a16="http://schemas.microsoft.com/office/drawing/2014/main" id="{BF28C152-F1B3-56F9-4D75-25AF299F5290}"/>
              </a:ext>
            </a:extLst>
          </p:cNvPr>
          <p:cNvSpPr txBox="1"/>
          <p:nvPr/>
        </p:nvSpPr>
        <p:spPr>
          <a:xfrm>
            <a:off x="3676214" y="4530070"/>
            <a:ext cx="6670962" cy="523220"/>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GB" sz="1400" dirty="0">
                <a:latin typeface="Calibri" panose="020F0502020204030204" pitchFamily="34" charset="0"/>
              </a:rPr>
              <a:t>appropriately valuing the property considering the contract terms and the market evidence </a:t>
            </a:r>
          </a:p>
        </p:txBody>
      </p:sp>
      <p:sp>
        <p:nvSpPr>
          <p:cNvPr id="14" name="TextBox 13">
            <a:extLst>
              <a:ext uri="{FF2B5EF4-FFF2-40B4-BE49-F238E27FC236}">
                <a16:creationId xmlns:a16="http://schemas.microsoft.com/office/drawing/2014/main" id="{C8A7A1F8-E47A-310F-1918-15B2251F4444}"/>
              </a:ext>
            </a:extLst>
          </p:cNvPr>
          <p:cNvSpPr txBox="1"/>
          <p:nvPr/>
        </p:nvSpPr>
        <p:spPr>
          <a:xfrm>
            <a:off x="3676214" y="5183373"/>
            <a:ext cx="6096000" cy="523220"/>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GB" sz="1400" dirty="0">
                <a:latin typeface="Calibri" panose="020F0502020204030204" pitchFamily="34" charset="0"/>
              </a:rPr>
              <a:t>an understanding of the other parties' position in terms of the relevance of the issues they may raise during negotiation</a:t>
            </a:r>
          </a:p>
        </p:txBody>
      </p:sp>
    </p:spTree>
    <p:extLst>
      <p:ext uri="{BB962C8B-B14F-4D97-AF65-F5344CB8AC3E}">
        <p14:creationId xmlns:p14="http://schemas.microsoft.com/office/powerpoint/2010/main" val="24914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4" grpId="0"/>
      <p:bldP spid="5" grpId="0"/>
      <p:bldP spid="8" grpId="0"/>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871D-5E98-BCFB-3E8A-A0FA42300A25}"/>
              </a:ext>
            </a:extLst>
          </p:cNvPr>
          <p:cNvSpPr>
            <a:spLocks noGrp="1"/>
          </p:cNvSpPr>
          <p:nvPr>
            <p:ph type="title"/>
          </p:nvPr>
        </p:nvSpPr>
        <p:spPr>
          <a:xfrm>
            <a:off x="531814" y="1224635"/>
            <a:ext cx="2028824" cy="500281"/>
          </a:xfrm>
        </p:spPr>
        <p:txBody>
          <a:bodyPr/>
          <a:lstStyle/>
          <a:p>
            <a:r>
              <a:rPr lang="en-US" dirty="0"/>
              <a:t>Fixed increases</a:t>
            </a:r>
            <a:endParaRPr lang="en-IE" dirty="0"/>
          </a:p>
        </p:txBody>
      </p:sp>
      <p:sp>
        <p:nvSpPr>
          <p:cNvPr id="7" name="Text Placeholder 6">
            <a:extLst>
              <a:ext uri="{FF2B5EF4-FFF2-40B4-BE49-F238E27FC236}">
                <a16:creationId xmlns:a16="http://schemas.microsoft.com/office/drawing/2014/main" id="{DEA1E223-DF26-BEBF-8755-E810B57F8896}"/>
              </a:ext>
            </a:extLst>
          </p:cNvPr>
          <p:cNvSpPr>
            <a:spLocks noGrp="1"/>
          </p:cNvSpPr>
          <p:nvPr>
            <p:ph type="body" sz="quarter" idx="43"/>
          </p:nvPr>
        </p:nvSpPr>
        <p:spPr>
          <a:xfrm>
            <a:off x="1546226" y="948567"/>
            <a:ext cx="2710464" cy="500281"/>
          </a:xfrm>
        </p:spPr>
        <p:txBody>
          <a:bodyPr/>
          <a:lstStyle/>
          <a:p>
            <a:r>
              <a:rPr lang="en-GB" dirty="0"/>
              <a:t>Different types of rent review</a:t>
            </a:r>
            <a:endParaRPr lang="en-IE" dirty="0"/>
          </a:p>
        </p:txBody>
      </p:sp>
      <p:sp>
        <p:nvSpPr>
          <p:cNvPr id="25" name="TextBox 24">
            <a:extLst>
              <a:ext uri="{FF2B5EF4-FFF2-40B4-BE49-F238E27FC236}">
                <a16:creationId xmlns:a16="http://schemas.microsoft.com/office/drawing/2014/main" id="{F9905917-582C-A475-59A1-4656C1679B20}"/>
              </a:ext>
            </a:extLst>
          </p:cNvPr>
          <p:cNvSpPr txBox="1"/>
          <p:nvPr/>
        </p:nvSpPr>
        <p:spPr>
          <a:xfrm>
            <a:off x="3917952" y="2398799"/>
            <a:ext cx="6918214" cy="954107"/>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Retail</a:t>
            </a:r>
            <a:r>
              <a:rPr lang="en-US" sz="1400" dirty="0">
                <a:latin typeface="Calibri" panose="020F0502020204030204" pitchFamily="34" charset="0"/>
              </a:rPr>
              <a:t>, P</a:t>
            </a:r>
            <a:r>
              <a:rPr lang="en-US" sz="1400" dirty="0">
                <a:effectLst/>
                <a:latin typeface="Calibri" panose="020F0502020204030204" pitchFamily="34" charset="0"/>
              </a:rPr>
              <a:t>ub, Hotel’s </a:t>
            </a:r>
          </a:p>
          <a:p>
            <a:pPr marL="285750" indent="-285750" rtl="0" fontAlgn="ctr">
              <a:spcBef>
                <a:spcPts val="0"/>
              </a:spcBef>
              <a:spcAft>
                <a:spcPts val="0"/>
              </a:spcAft>
              <a:buFont typeface="Wingdings" panose="05000000000000000000" pitchFamily="2" charset="2"/>
              <a:buChar char="§"/>
            </a:pPr>
            <a:r>
              <a:rPr lang="en-US" sz="1400" dirty="0">
                <a:latin typeface="Calibri" panose="020F0502020204030204" pitchFamily="34" charset="0"/>
              </a:rPr>
              <a:t>R</a:t>
            </a:r>
            <a:r>
              <a:rPr lang="en-US" sz="1400" dirty="0">
                <a:effectLst/>
                <a:latin typeface="Calibri" panose="020F0502020204030204" pitchFamily="34" charset="0"/>
              </a:rPr>
              <a:t>ent linked to the turnover of the tenant's business (possibly a base rent)</a:t>
            </a:r>
          </a:p>
          <a:p>
            <a:pPr marL="285750" indent="-285750" rtl="0" fontAlgn="ctr">
              <a:spcBef>
                <a:spcPts val="0"/>
              </a:spcBef>
              <a:spcAft>
                <a:spcPts val="0"/>
              </a:spcAft>
              <a:buFont typeface="Wingdings" panose="05000000000000000000" pitchFamily="2" charset="2"/>
              <a:buChar char="§"/>
            </a:pPr>
            <a:r>
              <a:rPr lang="en-US" sz="1400" dirty="0">
                <a:effectLst/>
                <a:latin typeface="Calibri" panose="020F0502020204030204" pitchFamily="34" charset="0"/>
              </a:rPr>
              <a:t>If the business thrives the rent will increase and the landlord will benefit if the business does not prosper the landlord still receives the base rent</a:t>
            </a:r>
            <a:endParaRPr lang="en-GB" sz="1400" dirty="0">
              <a:effectLst/>
              <a:latin typeface="Calibri" panose="020F0502020204030204" pitchFamily="34" charset="0"/>
            </a:endParaRPr>
          </a:p>
        </p:txBody>
      </p:sp>
      <p:sp>
        <p:nvSpPr>
          <p:cNvPr id="4" name="TextBox 3">
            <a:extLst>
              <a:ext uri="{FF2B5EF4-FFF2-40B4-BE49-F238E27FC236}">
                <a16:creationId xmlns:a16="http://schemas.microsoft.com/office/drawing/2014/main" id="{E16D0E84-F6BB-2676-E647-20AEE68A79EA}"/>
              </a:ext>
            </a:extLst>
          </p:cNvPr>
          <p:cNvSpPr txBox="1"/>
          <p:nvPr/>
        </p:nvSpPr>
        <p:spPr>
          <a:xfrm>
            <a:off x="3917952" y="1259837"/>
            <a:ext cx="7590876" cy="738664"/>
          </a:xfrm>
          <a:prstGeom prst="rect">
            <a:avLst/>
          </a:prstGeom>
          <a:noFill/>
        </p:spPr>
        <p:txBody>
          <a:bodyPr wrap="square">
            <a:spAutoFit/>
          </a:bodyPr>
          <a:lstStyle/>
          <a:p>
            <a:pPr marL="285750" indent="-285750" algn="just"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Stepped rents</a:t>
            </a:r>
            <a:endParaRPr lang="en-US" sz="1400" dirty="0">
              <a:latin typeface="Calibri" panose="020F0502020204030204" pitchFamily="34" charset="0"/>
            </a:endParaRPr>
          </a:p>
          <a:p>
            <a:pPr marL="285750" indent="-285750" algn="just" rtl="0" fontAlgn="ctr">
              <a:spcBef>
                <a:spcPts val="0"/>
              </a:spcBef>
              <a:spcAft>
                <a:spcPts val="0"/>
              </a:spcAft>
              <a:buFont typeface="Wingdings" panose="05000000000000000000" pitchFamily="2" charset="2"/>
              <a:buChar char="§"/>
            </a:pPr>
            <a:r>
              <a:rPr lang="en-US" sz="1400" dirty="0">
                <a:latin typeface="Calibri" panose="020F0502020204030204" pitchFamily="34" charset="0"/>
              </a:rPr>
              <a:t>Foregoing the benefits (or pitfalls) of future market forces to secure certainty over the tenure</a:t>
            </a:r>
            <a:endParaRPr lang="en-IE" sz="1400" dirty="0">
              <a:latin typeface="Calibri" panose="020F0502020204030204" pitchFamily="34" charset="0"/>
            </a:endParaRPr>
          </a:p>
          <a:p>
            <a:pPr marL="285750" indent="-285750" algn="just"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Not </a:t>
            </a:r>
            <a:r>
              <a:rPr lang="en-US" sz="1400" dirty="0">
                <a:latin typeface="Calibri" panose="020F0502020204030204" pitchFamily="34" charset="0"/>
              </a:rPr>
              <a:t>a common occurrence</a:t>
            </a:r>
            <a:endParaRPr lang="en-IE" sz="1400" dirty="0">
              <a:latin typeface="Calibri" panose="020F0502020204030204" pitchFamily="34" charset="0"/>
            </a:endParaRPr>
          </a:p>
        </p:txBody>
      </p:sp>
      <p:sp>
        <p:nvSpPr>
          <p:cNvPr id="5" name="Title 1">
            <a:extLst>
              <a:ext uri="{FF2B5EF4-FFF2-40B4-BE49-F238E27FC236}">
                <a16:creationId xmlns:a16="http://schemas.microsoft.com/office/drawing/2014/main" id="{320A77FC-D08D-CB7E-44AB-566F5BFA7065}"/>
              </a:ext>
            </a:extLst>
          </p:cNvPr>
          <p:cNvSpPr txBox="1">
            <a:spLocks/>
          </p:cNvSpPr>
          <p:nvPr/>
        </p:nvSpPr>
        <p:spPr>
          <a:xfrm>
            <a:off x="531814" y="2375570"/>
            <a:ext cx="2028824" cy="500282"/>
          </a:xfrm>
          <a:prstGeom prst="rect">
            <a:avLst/>
          </a:prstGeom>
        </p:spPr>
        <p:txBody>
          <a:bodyPr vert="horz" lIns="0" tIns="0" rIns="0" bIns="0" rtlCol="0" anchor="t">
            <a:noAutofit/>
          </a:bodyPr>
          <a:lstStyle>
            <a:lvl1pPr eaLnBrk="1" hangingPunct="1">
              <a:lnSpc>
                <a:spcPct val="90000"/>
              </a:lnSpc>
              <a:defRPr sz="2800">
                <a:solidFill>
                  <a:schemeClr val="tx1"/>
                </a:solidFill>
                <a:latin typeface="+mj-lt"/>
                <a:ea typeface="+mj-ea"/>
                <a:cs typeface="+mj-cs"/>
              </a:defRPr>
            </a:lvl1pPr>
          </a:lstStyle>
          <a:p>
            <a:pPr>
              <a:spcBef>
                <a:spcPts val="0"/>
              </a:spcBef>
              <a:spcAft>
                <a:spcPts val="0"/>
              </a:spcAft>
            </a:pPr>
            <a:r>
              <a:rPr lang="en-US" dirty="0"/>
              <a:t>Turnover rents</a:t>
            </a:r>
            <a:endParaRPr lang="en-IE" dirty="0"/>
          </a:p>
        </p:txBody>
      </p:sp>
      <p:sp>
        <p:nvSpPr>
          <p:cNvPr id="3" name="Title 1">
            <a:extLst>
              <a:ext uri="{FF2B5EF4-FFF2-40B4-BE49-F238E27FC236}">
                <a16:creationId xmlns:a16="http://schemas.microsoft.com/office/drawing/2014/main" id="{E512E64D-A386-23B6-A5E2-C5CC9BCA0E76}"/>
              </a:ext>
            </a:extLst>
          </p:cNvPr>
          <p:cNvSpPr txBox="1">
            <a:spLocks/>
          </p:cNvSpPr>
          <p:nvPr/>
        </p:nvSpPr>
        <p:spPr>
          <a:xfrm>
            <a:off x="531814" y="3429000"/>
            <a:ext cx="2028824" cy="500282"/>
          </a:xfrm>
          <a:prstGeom prst="rect">
            <a:avLst/>
          </a:prstGeom>
        </p:spPr>
        <p:txBody>
          <a:bodyPr vert="horz" lIns="0" tIns="0" rIns="0" bIns="0" rtlCol="0" anchor="t">
            <a:noAutofit/>
          </a:bodyPr>
          <a:lstStyle>
            <a:lvl1pPr eaLnBrk="1" hangingPunct="1">
              <a:lnSpc>
                <a:spcPct val="90000"/>
              </a:lnSpc>
              <a:defRPr sz="2800">
                <a:solidFill>
                  <a:schemeClr val="tx1"/>
                </a:solidFill>
                <a:latin typeface="+mj-lt"/>
                <a:ea typeface="+mj-ea"/>
                <a:cs typeface="+mj-cs"/>
              </a:defRPr>
            </a:lvl1pPr>
          </a:lstStyle>
          <a:p>
            <a:pPr>
              <a:spcBef>
                <a:spcPts val="0"/>
              </a:spcBef>
              <a:spcAft>
                <a:spcPts val="0"/>
              </a:spcAft>
            </a:pPr>
            <a:r>
              <a:rPr lang="en-US" dirty="0"/>
              <a:t>Indexation</a:t>
            </a:r>
            <a:endParaRPr lang="en-IE" dirty="0"/>
          </a:p>
        </p:txBody>
      </p:sp>
      <p:sp>
        <p:nvSpPr>
          <p:cNvPr id="6" name="TextBox 5">
            <a:extLst>
              <a:ext uri="{FF2B5EF4-FFF2-40B4-BE49-F238E27FC236}">
                <a16:creationId xmlns:a16="http://schemas.microsoft.com/office/drawing/2014/main" id="{7FE80615-E96D-D0D2-8A39-A1DF57D2334B}"/>
              </a:ext>
            </a:extLst>
          </p:cNvPr>
          <p:cNvSpPr txBox="1"/>
          <p:nvPr/>
        </p:nvSpPr>
        <p:spPr>
          <a:xfrm>
            <a:off x="3917952" y="3505095"/>
            <a:ext cx="6918214" cy="738664"/>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US" sz="1400" dirty="0">
                <a:effectLst/>
                <a:latin typeface="Calibri" panose="020F0502020204030204" pitchFamily="34" charset="0"/>
              </a:rPr>
              <a:t>Linked to an index which records changes in the value of money</a:t>
            </a:r>
          </a:p>
          <a:p>
            <a:pPr marL="285750" indent="-285750" rtl="0" fontAlgn="ctr">
              <a:spcBef>
                <a:spcPts val="0"/>
              </a:spcBef>
              <a:spcAft>
                <a:spcPts val="0"/>
              </a:spcAft>
              <a:buFont typeface="Wingdings" panose="05000000000000000000" pitchFamily="2" charset="2"/>
              <a:buChar char="§"/>
            </a:pPr>
            <a:r>
              <a:rPr lang="en-US" sz="1400" dirty="0">
                <a:effectLst/>
                <a:latin typeface="Calibri" panose="020F0502020204030204" pitchFamily="34" charset="0"/>
              </a:rPr>
              <a:t>Consumer price index </a:t>
            </a:r>
            <a:r>
              <a:rPr lang="en-IE" sz="1400" dirty="0">
                <a:effectLst/>
                <a:latin typeface="Calibri" panose="020F0502020204030204" pitchFamily="34" charset="0"/>
              </a:rPr>
              <a:t>(CPI)</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Other variations</a:t>
            </a:r>
            <a:endParaRPr lang="en-GB" sz="1400" dirty="0">
              <a:effectLst/>
              <a:latin typeface="Calibri" panose="020F0502020204030204" pitchFamily="34" charset="0"/>
            </a:endParaRPr>
          </a:p>
        </p:txBody>
      </p:sp>
      <p:sp>
        <p:nvSpPr>
          <p:cNvPr id="10" name="TextBox 9">
            <a:extLst>
              <a:ext uri="{FF2B5EF4-FFF2-40B4-BE49-F238E27FC236}">
                <a16:creationId xmlns:a16="http://schemas.microsoft.com/office/drawing/2014/main" id="{3D74779B-FCEA-C3F0-9B42-C07CCFE7C1E1}"/>
              </a:ext>
            </a:extLst>
          </p:cNvPr>
          <p:cNvSpPr txBox="1"/>
          <p:nvPr/>
        </p:nvSpPr>
        <p:spPr>
          <a:xfrm>
            <a:off x="3917952" y="4260549"/>
            <a:ext cx="6918214" cy="954107"/>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IE" sz="1400" dirty="0">
                <a:effectLst/>
                <a:latin typeface="Calibri" panose="020F0502020204030204" pitchFamily="34" charset="0"/>
              </a:rPr>
              <a:t>Rent cannot fall below the current passing rent</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Abolished for any leases signed after 28 February 2010</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Section 132 of the Land and Conveyancing Law Reform Act 2009  </a:t>
            </a:r>
            <a:endParaRPr lang="en-IE" sz="1400" dirty="0">
              <a:effectLst/>
              <a:latin typeface="Calibri" panose="020F0502020204030204" pitchFamily="34" charset="0"/>
            </a:endParaRPr>
          </a:p>
          <a:p>
            <a:pPr marL="285750" indent="-285750" rtl="0" fontAlgn="ctr">
              <a:spcBef>
                <a:spcPts val="0"/>
              </a:spcBef>
              <a:spcAft>
                <a:spcPts val="0"/>
              </a:spcAft>
              <a:buFont typeface="Wingdings" panose="05000000000000000000" pitchFamily="2" charset="2"/>
              <a:buChar char="§"/>
            </a:pPr>
            <a:endParaRPr lang="en-GB" sz="1400" dirty="0">
              <a:effectLst/>
              <a:latin typeface="Calibri" panose="020F0502020204030204" pitchFamily="34" charset="0"/>
            </a:endParaRPr>
          </a:p>
        </p:txBody>
      </p:sp>
      <p:sp>
        <p:nvSpPr>
          <p:cNvPr id="11" name="Title 1">
            <a:extLst>
              <a:ext uri="{FF2B5EF4-FFF2-40B4-BE49-F238E27FC236}">
                <a16:creationId xmlns:a16="http://schemas.microsoft.com/office/drawing/2014/main" id="{2A2A361E-9872-65EC-DCC4-D8CE554A5B7A}"/>
              </a:ext>
            </a:extLst>
          </p:cNvPr>
          <p:cNvSpPr txBox="1">
            <a:spLocks/>
          </p:cNvSpPr>
          <p:nvPr/>
        </p:nvSpPr>
        <p:spPr>
          <a:xfrm>
            <a:off x="531814" y="4299106"/>
            <a:ext cx="2028824" cy="500282"/>
          </a:xfrm>
          <a:prstGeom prst="rect">
            <a:avLst/>
          </a:prstGeom>
        </p:spPr>
        <p:txBody>
          <a:bodyPr vert="horz" lIns="0" tIns="0" rIns="0" bIns="0" rtlCol="0" anchor="t">
            <a:noAutofit/>
          </a:bodyPr>
          <a:lstStyle>
            <a:lvl1pPr eaLnBrk="1" hangingPunct="1">
              <a:lnSpc>
                <a:spcPct val="90000"/>
              </a:lnSpc>
              <a:defRPr sz="2800">
                <a:solidFill>
                  <a:schemeClr val="tx1"/>
                </a:solidFill>
                <a:latin typeface="+mj-lt"/>
                <a:ea typeface="+mj-ea"/>
                <a:cs typeface="+mj-cs"/>
              </a:defRPr>
            </a:lvl1pPr>
          </a:lstStyle>
          <a:p>
            <a:pPr>
              <a:spcBef>
                <a:spcPts val="0"/>
              </a:spcBef>
              <a:spcAft>
                <a:spcPts val="0"/>
              </a:spcAft>
            </a:pPr>
            <a:r>
              <a:rPr lang="en-US" dirty="0"/>
              <a:t>Upwards only </a:t>
            </a:r>
            <a:endParaRPr lang="en-IE" dirty="0"/>
          </a:p>
        </p:txBody>
      </p:sp>
      <p:sp>
        <p:nvSpPr>
          <p:cNvPr id="12" name="Title 1">
            <a:extLst>
              <a:ext uri="{FF2B5EF4-FFF2-40B4-BE49-F238E27FC236}">
                <a16:creationId xmlns:a16="http://schemas.microsoft.com/office/drawing/2014/main" id="{A13AAA6B-6376-94ED-132F-2F75626E072B}"/>
              </a:ext>
            </a:extLst>
          </p:cNvPr>
          <p:cNvSpPr txBox="1">
            <a:spLocks/>
          </p:cNvSpPr>
          <p:nvPr/>
        </p:nvSpPr>
        <p:spPr>
          <a:xfrm>
            <a:off x="531814" y="5278750"/>
            <a:ext cx="2028824" cy="500282"/>
          </a:xfrm>
          <a:prstGeom prst="rect">
            <a:avLst/>
          </a:prstGeom>
        </p:spPr>
        <p:txBody>
          <a:bodyPr vert="horz" lIns="0" tIns="0" rIns="0" bIns="0" rtlCol="0" anchor="t">
            <a:noAutofit/>
          </a:bodyPr>
          <a:lstStyle>
            <a:lvl1pPr eaLnBrk="1" hangingPunct="1">
              <a:lnSpc>
                <a:spcPct val="90000"/>
              </a:lnSpc>
              <a:defRPr sz="2800">
                <a:solidFill>
                  <a:schemeClr val="tx1"/>
                </a:solidFill>
                <a:latin typeface="+mj-lt"/>
                <a:ea typeface="+mj-ea"/>
                <a:cs typeface="+mj-cs"/>
              </a:defRPr>
            </a:lvl1pPr>
          </a:lstStyle>
          <a:p>
            <a:pPr>
              <a:spcBef>
                <a:spcPts val="0"/>
              </a:spcBef>
              <a:spcAft>
                <a:spcPts val="0"/>
              </a:spcAft>
            </a:pPr>
            <a:r>
              <a:rPr lang="en-US" dirty="0"/>
              <a:t>Open Market </a:t>
            </a:r>
            <a:endParaRPr lang="en-IE" dirty="0"/>
          </a:p>
        </p:txBody>
      </p:sp>
      <p:sp>
        <p:nvSpPr>
          <p:cNvPr id="13" name="TextBox 12">
            <a:extLst>
              <a:ext uri="{FF2B5EF4-FFF2-40B4-BE49-F238E27FC236}">
                <a16:creationId xmlns:a16="http://schemas.microsoft.com/office/drawing/2014/main" id="{F1ED2D51-D4B0-8905-80E4-118C95D2CAA5}"/>
              </a:ext>
            </a:extLst>
          </p:cNvPr>
          <p:cNvSpPr txBox="1"/>
          <p:nvPr/>
        </p:nvSpPr>
        <p:spPr>
          <a:xfrm>
            <a:off x="3917952" y="5278750"/>
            <a:ext cx="6918214" cy="954107"/>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IE" sz="1400" i="1" dirty="0">
                <a:latin typeface="Calibri" panose="020F0502020204030204" pitchFamily="34" charset="0"/>
              </a:rPr>
              <a:t>“Rent is adjusted (upwards or downward) </a:t>
            </a:r>
            <a:r>
              <a:rPr lang="en-US" sz="1400" i="1" dirty="0">
                <a:effectLst/>
                <a:latin typeface="Calibri" panose="020F0502020204030204" pitchFamily="34" charset="0"/>
              </a:rPr>
              <a:t>to that which would be obtained if the property was then let in the open market on a specified basis on the review date”</a:t>
            </a:r>
            <a:endParaRPr lang="en-GB" sz="1400" i="1" dirty="0">
              <a:effectLst/>
              <a:latin typeface="Calibri" panose="020F0502020204030204" pitchFamily="34" charset="0"/>
            </a:endParaRPr>
          </a:p>
          <a:p>
            <a:pPr marL="285750" indent="-285750" rtl="0" fontAlgn="ctr">
              <a:spcBef>
                <a:spcPts val="0"/>
              </a:spcBef>
              <a:spcAft>
                <a:spcPts val="0"/>
              </a:spcAft>
              <a:buFont typeface="Wingdings" panose="05000000000000000000" pitchFamily="2" charset="2"/>
              <a:buChar char="§"/>
            </a:pPr>
            <a:r>
              <a:rPr lang="en-US" sz="1400" dirty="0">
                <a:latin typeface="Calibri" panose="020F0502020204030204" pitchFamily="34" charset="0"/>
              </a:rPr>
              <a:t>C</a:t>
            </a:r>
            <a:r>
              <a:rPr lang="en-US" sz="1400" dirty="0">
                <a:effectLst/>
                <a:latin typeface="Calibri" panose="020F0502020204030204" pitchFamily="34" charset="0"/>
              </a:rPr>
              <a:t>onventional form of rent review clause seen in most leases today</a:t>
            </a:r>
          </a:p>
          <a:p>
            <a:pPr marL="285750" indent="-285750" rtl="0" fontAlgn="ctr">
              <a:spcBef>
                <a:spcPts val="0"/>
              </a:spcBef>
              <a:spcAft>
                <a:spcPts val="0"/>
              </a:spcAft>
              <a:buFont typeface="Wingdings" panose="05000000000000000000" pitchFamily="2" charset="2"/>
              <a:buChar char="§"/>
            </a:pPr>
            <a:r>
              <a:rPr lang="en-US" sz="1400" dirty="0">
                <a:latin typeface="Calibri" panose="020F0502020204030204" pitchFamily="34" charset="0"/>
              </a:rPr>
              <a:t>Typically occurs every 5 years but can be otherwise </a:t>
            </a:r>
          </a:p>
        </p:txBody>
      </p:sp>
    </p:spTree>
    <p:extLst>
      <p:ext uri="{BB962C8B-B14F-4D97-AF65-F5344CB8AC3E}">
        <p14:creationId xmlns:p14="http://schemas.microsoft.com/office/powerpoint/2010/main" val="104653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6"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C0D4D0-61F4-4F26-8D28-2706CB7240E8}"/>
              </a:ext>
            </a:extLst>
          </p:cNvPr>
          <p:cNvSpPr>
            <a:spLocks noGrp="1"/>
          </p:cNvSpPr>
          <p:nvPr>
            <p:ph type="body" sz="quarter" idx="43"/>
          </p:nvPr>
        </p:nvSpPr>
        <p:spPr>
          <a:xfrm>
            <a:off x="1536699" y="896108"/>
            <a:ext cx="2678249" cy="244380"/>
          </a:xfrm>
        </p:spPr>
        <p:txBody>
          <a:bodyPr/>
          <a:lstStyle/>
          <a:p>
            <a:r>
              <a:rPr lang="en-GB" dirty="0"/>
              <a:t>Rent Review Stages</a:t>
            </a:r>
          </a:p>
        </p:txBody>
      </p:sp>
      <p:grpSp>
        <p:nvGrpSpPr>
          <p:cNvPr id="67" name="Group 66">
            <a:extLst>
              <a:ext uri="{FF2B5EF4-FFF2-40B4-BE49-F238E27FC236}">
                <a16:creationId xmlns:a16="http://schemas.microsoft.com/office/drawing/2014/main" id="{114F1B11-8F75-49CB-8180-DCFD9E611243}"/>
              </a:ext>
            </a:extLst>
          </p:cNvPr>
          <p:cNvGrpSpPr/>
          <p:nvPr/>
        </p:nvGrpSpPr>
        <p:grpSpPr>
          <a:xfrm>
            <a:off x="316090" y="3540347"/>
            <a:ext cx="11248463" cy="2475611"/>
            <a:chOff x="430775" y="2751332"/>
            <a:chExt cx="11248463" cy="2475611"/>
          </a:xfrm>
        </p:grpSpPr>
        <p:pic>
          <p:nvPicPr>
            <p:cNvPr id="43" name="Graphic 42">
              <a:extLst>
                <a:ext uri="{FF2B5EF4-FFF2-40B4-BE49-F238E27FC236}">
                  <a16:creationId xmlns:a16="http://schemas.microsoft.com/office/drawing/2014/main" id="{8421A14D-10C3-4A2E-96A3-01D6E05A27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6347" y="2751332"/>
              <a:ext cx="328095" cy="447402"/>
            </a:xfrm>
            <a:prstGeom prst="rect">
              <a:avLst/>
            </a:prstGeom>
          </p:spPr>
        </p:pic>
        <p:pic>
          <p:nvPicPr>
            <p:cNvPr id="45" name="Graphic 44">
              <a:extLst>
                <a:ext uri="{FF2B5EF4-FFF2-40B4-BE49-F238E27FC236}">
                  <a16:creationId xmlns:a16="http://schemas.microsoft.com/office/drawing/2014/main" id="{361405FA-12C5-4F61-9139-3D60A2A674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10138" y="2766245"/>
              <a:ext cx="432489" cy="417576"/>
            </a:xfrm>
            <a:prstGeom prst="rect">
              <a:avLst/>
            </a:prstGeom>
          </p:spPr>
        </p:pic>
        <p:pic>
          <p:nvPicPr>
            <p:cNvPr id="47" name="Graphic 46">
              <a:extLst>
                <a:ext uri="{FF2B5EF4-FFF2-40B4-BE49-F238E27FC236}">
                  <a16:creationId xmlns:a16="http://schemas.microsoft.com/office/drawing/2014/main" id="{6014753B-CA98-42F1-ACD0-D76848B4E7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7663" y="2751332"/>
              <a:ext cx="611451" cy="447403"/>
            </a:xfrm>
            <a:prstGeom prst="rect">
              <a:avLst/>
            </a:prstGeom>
          </p:spPr>
        </p:pic>
        <p:pic>
          <p:nvPicPr>
            <p:cNvPr id="49" name="Graphic 48">
              <a:extLst>
                <a:ext uri="{FF2B5EF4-FFF2-40B4-BE49-F238E27FC236}">
                  <a16:creationId xmlns:a16="http://schemas.microsoft.com/office/drawing/2014/main" id="{95F5D698-2E53-4355-88D5-DCA1A360E6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53321" y="2773702"/>
              <a:ext cx="551797" cy="402663"/>
            </a:xfrm>
            <a:prstGeom prst="rect">
              <a:avLst/>
            </a:prstGeom>
          </p:spPr>
        </p:pic>
        <p:pic>
          <p:nvPicPr>
            <p:cNvPr id="51" name="Graphic 50">
              <a:extLst>
                <a:ext uri="{FF2B5EF4-FFF2-40B4-BE49-F238E27FC236}">
                  <a16:creationId xmlns:a16="http://schemas.microsoft.com/office/drawing/2014/main" id="{ACC309C5-2852-49D0-845D-299D755B8B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50588" y="2766245"/>
              <a:ext cx="417576" cy="417576"/>
            </a:xfrm>
            <a:prstGeom prst="rect">
              <a:avLst/>
            </a:prstGeom>
          </p:spPr>
        </p:pic>
        <p:sp>
          <p:nvSpPr>
            <p:cNvPr id="52" name="Arrow: Pentagon 51">
              <a:extLst>
                <a:ext uri="{FF2B5EF4-FFF2-40B4-BE49-F238E27FC236}">
                  <a16:creationId xmlns:a16="http://schemas.microsoft.com/office/drawing/2014/main" id="{DC8AD1B5-3912-4D41-BD38-0F994ADC1018}"/>
                </a:ext>
              </a:extLst>
            </p:cNvPr>
            <p:cNvSpPr/>
            <p:nvPr/>
          </p:nvSpPr>
          <p:spPr bwMode="auto">
            <a:xfrm>
              <a:off x="511176" y="3274187"/>
              <a:ext cx="2236086" cy="355170"/>
            </a:xfrm>
            <a:prstGeom prst="homePlate">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GB" sz="1200" dirty="0">
                  <a:solidFill>
                    <a:schemeClr val="bg2"/>
                  </a:solidFill>
                  <a:latin typeface="+mn-lt"/>
                </a:rPr>
                <a:t>Initiating the review </a:t>
              </a:r>
            </a:p>
          </p:txBody>
        </p:sp>
        <p:sp>
          <p:nvSpPr>
            <p:cNvPr id="53" name="Arrow: Chevron 52">
              <a:extLst>
                <a:ext uri="{FF2B5EF4-FFF2-40B4-BE49-F238E27FC236}">
                  <a16:creationId xmlns:a16="http://schemas.microsoft.com/office/drawing/2014/main" id="{DF9EEDD8-8A8E-4F38-B2B8-98CC2092A8A5}"/>
                </a:ext>
              </a:extLst>
            </p:cNvPr>
            <p:cNvSpPr/>
            <p:nvPr/>
          </p:nvSpPr>
          <p:spPr bwMode="auto">
            <a:xfrm>
              <a:off x="9439514" y="3274188"/>
              <a:ext cx="2239724" cy="348979"/>
            </a:xfrm>
            <a:prstGeom prst="chevron">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US" sz="1200" dirty="0">
                  <a:solidFill>
                    <a:schemeClr val="bg2"/>
                  </a:solidFill>
                  <a:latin typeface="+mn-lt"/>
                </a:rPr>
                <a:t>Arbitration/ Award</a:t>
              </a:r>
            </a:p>
          </p:txBody>
        </p:sp>
        <p:sp>
          <p:nvSpPr>
            <p:cNvPr id="54" name="Arrow: Chevron 53">
              <a:extLst>
                <a:ext uri="{FF2B5EF4-FFF2-40B4-BE49-F238E27FC236}">
                  <a16:creationId xmlns:a16="http://schemas.microsoft.com/office/drawing/2014/main" id="{D45D6925-7E37-4204-B906-47C9DEAB74A8}"/>
                </a:ext>
              </a:extLst>
            </p:cNvPr>
            <p:cNvSpPr/>
            <p:nvPr/>
          </p:nvSpPr>
          <p:spPr bwMode="auto">
            <a:xfrm>
              <a:off x="7206520" y="3274188"/>
              <a:ext cx="2239724" cy="348979"/>
            </a:xfrm>
            <a:prstGeom prst="chevron">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US" sz="1200" dirty="0">
                  <a:solidFill>
                    <a:schemeClr val="bg2"/>
                  </a:solidFill>
                  <a:latin typeface="+mn-lt"/>
                </a:rPr>
                <a:t>Agreement</a:t>
              </a:r>
            </a:p>
          </p:txBody>
        </p:sp>
        <p:sp>
          <p:nvSpPr>
            <p:cNvPr id="55" name="Arrow: Chevron 54">
              <a:extLst>
                <a:ext uri="{FF2B5EF4-FFF2-40B4-BE49-F238E27FC236}">
                  <a16:creationId xmlns:a16="http://schemas.microsoft.com/office/drawing/2014/main" id="{877FE97F-AFBA-4A73-944A-2E7EC2CC77F2}"/>
                </a:ext>
              </a:extLst>
            </p:cNvPr>
            <p:cNvSpPr/>
            <p:nvPr/>
          </p:nvSpPr>
          <p:spPr bwMode="auto">
            <a:xfrm>
              <a:off x="4973526" y="3274188"/>
              <a:ext cx="2239724" cy="348979"/>
            </a:xfrm>
            <a:prstGeom prst="chevron">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US" sz="1200" dirty="0">
                  <a:solidFill>
                    <a:schemeClr val="bg2"/>
                  </a:solidFill>
                  <a:latin typeface="+mn-lt"/>
                </a:rPr>
                <a:t>Negotiation</a:t>
              </a:r>
            </a:p>
          </p:txBody>
        </p:sp>
        <p:sp>
          <p:nvSpPr>
            <p:cNvPr id="56" name="Arrow: Chevron 55">
              <a:extLst>
                <a:ext uri="{FF2B5EF4-FFF2-40B4-BE49-F238E27FC236}">
                  <a16:creationId xmlns:a16="http://schemas.microsoft.com/office/drawing/2014/main" id="{E840CB00-016F-44D4-B431-D0273EBCF09A}"/>
                </a:ext>
              </a:extLst>
            </p:cNvPr>
            <p:cNvSpPr/>
            <p:nvPr/>
          </p:nvSpPr>
          <p:spPr bwMode="auto">
            <a:xfrm>
              <a:off x="2740532" y="3274188"/>
              <a:ext cx="2239724" cy="348979"/>
            </a:xfrm>
            <a:prstGeom prst="chevron">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US" sz="1200" dirty="0">
                  <a:solidFill>
                    <a:schemeClr val="bg2"/>
                  </a:solidFill>
                  <a:latin typeface="+mn-lt"/>
                </a:rPr>
                <a:t>Proposal</a:t>
              </a:r>
            </a:p>
          </p:txBody>
        </p:sp>
        <p:sp>
          <p:nvSpPr>
            <p:cNvPr id="58" name="Text Placeholder 1">
              <a:extLst>
                <a:ext uri="{FF2B5EF4-FFF2-40B4-BE49-F238E27FC236}">
                  <a16:creationId xmlns:a16="http://schemas.microsoft.com/office/drawing/2014/main" id="{E674B939-C04C-45A3-9C05-59772CFE53C2}"/>
                </a:ext>
              </a:extLst>
            </p:cNvPr>
            <p:cNvSpPr txBox="1">
              <a:spLocks/>
            </p:cNvSpPr>
            <p:nvPr/>
          </p:nvSpPr>
          <p:spPr>
            <a:xfrm>
              <a:off x="520237" y="3773527"/>
              <a:ext cx="2067387" cy="489749"/>
            </a:xfrm>
            <a:prstGeom prst="rect">
              <a:avLst/>
            </a:prstGeom>
          </p:spPr>
          <p:txBody>
            <a:bodyPr wrap="square" lIns="0" tIns="0" rIns="0" bIns="0">
              <a:spAutoFit/>
            </a:bodyPr>
            <a:lstStyle>
              <a:lvl1pPr marL="0">
                <a:spcBef>
                  <a:spcPts val="1200"/>
                </a:spcBef>
                <a:spcAft>
                  <a:spcPts val="1200"/>
                </a:spcAft>
                <a:defRPr sz="2200">
                  <a:solidFill>
                    <a:schemeClr val="tx1"/>
                  </a:solidFill>
                  <a:latin typeface="Calibre Light" panose="020B0303030202060203" pitchFamily="34" charset="0"/>
                  <a:ea typeface="+mn-ea"/>
                  <a:cs typeface="+mn-cs"/>
                </a:defRPr>
              </a:lvl1pPr>
              <a:lvl2pPr marL="0" indent="0">
                <a:spcAft>
                  <a:spcPts val="600"/>
                </a:spcAft>
                <a:defRPr sz="1600" b="0">
                  <a:solidFill>
                    <a:schemeClr val="tx1"/>
                  </a:solidFill>
                  <a:latin typeface="Calibre Semibold" panose="020B0703030202060203" pitchFamily="34" charset="0"/>
                  <a:ea typeface="+mn-ea"/>
                  <a:cs typeface="+mn-cs"/>
                </a:defRPr>
              </a:lvl2pPr>
              <a:lvl3pPr marL="0" indent="0">
                <a:spcBef>
                  <a:spcPts val="300"/>
                </a:spcBef>
                <a:spcAft>
                  <a:spcPts val="300"/>
                </a:spcAft>
                <a:defRPr sz="1200">
                  <a:solidFill>
                    <a:schemeClr val="tx1"/>
                  </a:solidFill>
                  <a:latin typeface="+mn-lt"/>
                  <a:ea typeface="+mn-ea"/>
                  <a:cs typeface="+mn-cs"/>
                </a:defRPr>
              </a:lvl3pPr>
              <a:lvl4pPr marL="171450" indent="-171450">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a:spcBef>
                  <a:spcPts val="600"/>
                </a:spcBef>
                <a:defRPr sz="1200">
                  <a:solidFill>
                    <a:schemeClr val="tx1"/>
                  </a:solidFill>
                  <a:latin typeface="Calibre Medium" panose="020B0603030202060203" pitchFamily="34" charset="0"/>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2" algn="l">
                <a:lnSpc>
                  <a:spcPct val="85000"/>
                </a:lnSpc>
                <a:spcBef>
                  <a:spcPts val="0"/>
                </a:spcBef>
                <a:defRPr/>
              </a:pPr>
              <a:r>
                <a:rPr lang="en-GB" sz="1150" dirty="0">
                  <a:latin typeface="Calibre Medium" panose="020B0603030202060203" pitchFamily="34" charset="0"/>
                </a:rPr>
                <a:t>A notice is serviced upon the other party (usually by the landlord) </a:t>
              </a:r>
            </a:p>
            <a:p>
              <a:pPr lvl="2" algn="l">
                <a:lnSpc>
                  <a:spcPct val="85000"/>
                </a:lnSpc>
                <a:spcBef>
                  <a:spcPts val="0"/>
                </a:spcBef>
                <a:defRPr/>
              </a:pPr>
              <a:endParaRPr lang="en-GB" sz="1150" dirty="0">
                <a:latin typeface="Calibre Medium" panose="020B0603030202060203" pitchFamily="34" charset="0"/>
              </a:endParaRPr>
            </a:p>
          </p:txBody>
        </p:sp>
        <p:sp>
          <p:nvSpPr>
            <p:cNvPr id="60" name="Text Placeholder 1">
              <a:extLst>
                <a:ext uri="{FF2B5EF4-FFF2-40B4-BE49-F238E27FC236}">
                  <a16:creationId xmlns:a16="http://schemas.microsoft.com/office/drawing/2014/main" id="{A3CF588C-9BA5-4ADA-B171-80074D320DEF}"/>
                </a:ext>
              </a:extLst>
            </p:cNvPr>
            <p:cNvSpPr txBox="1">
              <a:spLocks/>
            </p:cNvSpPr>
            <p:nvPr/>
          </p:nvSpPr>
          <p:spPr>
            <a:xfrm>
              <a:off x="2750675" y="3773527"/>
              <a:ext cx="2067387" cy="300852"/>
            </a:xfrm>
            <a:prstGeom prst="rect">
              <a:avLst/>
            </a:prstGeom>
          </p:spPr>
          <p:txBody>
            <a:bodyPr wrap="square" lIns="0" tIns="0" rIns="0" bIns="0">
              <a:spAutoFit/>
            </a:bodyPr>
            <a:lstStyle>
              <a:lvl1pPr marL="0">
                <a:spcBef>
                  <a:spcPts val="1200"/>
                </a:spcBef>
                <a:spcAft>
                  <a:spcPts val="1200"/>
                </a:spcAft>
                <a:defRPr sz="2200">
                  <a:solidFill>
                    <a:schemeClr val="tx1"/>
                  </a:solidFill>
                  <a:latin typeface="Calibre Light" panose="020B0303030202060203" pitchFamily="34" charset="0"/>
                  <a:ea typeface="+mn-ea"/>
                  <a:cs typeface="+mn-cs"/>
                </a:defRPr>
              </a:lvl1pPr>
              <a:lvl2pPr marL="0" indent="0">
                <a:spcAft>
                  <a:spcPts val="600"/>
                </a:spcAft>
                <a:defRPr sz="1600" b="0">
                  <a:solidFill>
                    <a:schemeClr val="tx1"/>
                  </a:solidFill>
                  <a:latin typeface="Calibre Semibold" panose="020B0703030202060203" pitchFamily="34" charset="0"/>
                  <a:ea typeface="+mn-ea"/>
                  <a:cs typeface="+mn-cs"/>
                </a:defRPr>
              </a:lvl2pPr>
              <a:lvl3pPr marL="0" indent="0">
                <a:spcBef>
                  <a:spcPts val="300"/>
                </a:spcBef>
                <a:spcAft>
                  <a:spcPts val="300"/>
                </a:spcAft>
                <a:defRPr sz="1200">
                  <a:solidFill>
                    <a:schemeClr val="tx1"/>
                  </a:solidFill>
                  <a:latin typeface="+mn-lt"/>
                  <a:ea typeface="+mn-ea"/>
                  <a:cs typeface="+mn-cs"/>
                </a:defRPr>
              </a:lvl3pPr>
              <a:lvl4pPr marL="171450" indent="-171450">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a:spcBef>
                  <a:spcPts val="600"/>
                </a:spcBef>
                <a:defRPr sz="1200">
                  <a:solidFill>
                    <a:schemeClr val="tx1"/>
                  </a:solidFill>
                  <a:latin typeface="Calibre Medium" panose="020B0603030202060203" pitchFamily="34" charset="0"/>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2" algn="l">
                <a:lnSpc>
                  <a:spcPct val="85000"/>
                </a:lnSpc>
                <a:spcBef>
                  <a:spcPts val="0"/>
                </a:spcBef>
                <a:defRPr/>
              </a:pPr>
              <a:r>
                <a:rPr lang="en-GB" sz="1150" dirty="0">
                  <a:latin typeface="Calibre Medium" panose="020B0603030202060203" pitchFamily="34" charset="0"/>
                </a:rPr>
                <a:t>The proposal is issued by the landlord </a:t>
              </a:r>
            </a:p>
          </p:txBody>
        </p:sp>
        <p:sp>
          <p:nvSpPr>
            <p:cNvPr id="61" name="Text Placeholder 1">
              <a:extLst>
                <a:ext uri="{FF2B5EF4-FFF2-40B4-BE49-F238E27FC236}">
                  <a16:creationId xmlns:a16="http://schemas.microsoft.com/office/drawing/2014/main" id="{1CDE7E90-B3C5-4F7E-93F3-CFA4B74A7EC2}"/>
                </a:ext>
              </a:extLst>
            </p:cNvPr>
            <p:cNvSpPr txBox="1">
              <a:spLocks/>
            </p:cNvSpPr>
            <p:nvPr/>
          </p:nvSpPr>
          <p:spPr>
            <a:xfrm>
              <a:off x="4981113" y="3773527"/>
              <a:ext cx="2067387" cy="678647"/>
            </a:xfrm>
            <a:prstGeom prst="rect">
              <a:avLst/>
            </a:prstGeom>
          </p:spPr>
          <p:txBody>
            <a:bodyPr wrap="square" lIns="0" tIns="0" rIns="0" bIns="0">
              <a:spAutoFit/>
            </a:bodyPr>
            <a:lstStyle>
              <a:lvl1pPr marL="0">
                <a:spcBef>
                  <a:spcPts val="1200"/>
                </a:spcBef>
                <a:spcAft>
                  <a:spcPts val="1200"/>
                </a:spcAft>
                <a:defRPr sz="2200">
                  <a:solidFill>
                    <a:schemeClr val="tx1"/>
                  </a:solidFill>
                  <a:latin typeface="Calibre Light" panose="020B0303030202060203" pitchFamily="34" charset="0"/>
                  <a:ea typeface="+mn-ea"/>
                  <a:cs typeface="+mn-cs"/>
                </a:defRPr>
              </a:lvl1pPr>
              <a:lvl2pPr marL="0" indent="0">
                <a:spcAft>
                  <a:spcPts val="600"/>
                </a:spcAft>
                <a:defRPr sz="1600" b="0">
                  <a:solidFill>
                    <a:schemeClr val="tx1"/>
                  </a:solidFill>
                  <a:latin typeface="Calibre Semibold" panose="020B0703030202060203" pitchFamily="34" charset="0"/>
                  <a:ea typeface="+mn-ea"/>
                  <a:cs typeface="+mn-cs"/>
                </a:defRPr>
              </a:lvl2pPr>
              <a:lvl3pPr marL="0" indent="0">
                <a:spcBef>
                  <a:spcPts val="300"/>
                </a:spcBef>
                <a:spcAft>
                  <a:spcPts val="300"/>
                </a:spcAft>
                <a:defRPr sz="1200">
                  <a:solidFill>
                    <a:schemeClr val="tx1"/>
                  </a:solidFill>
                  <a:latin typeface="+mn-lt"/>
                  <a:ea typeface="+mn-ea"/>
                  <a:cs typeface="+mn-cs"/>
                </a:defRPr>
              </a:lvl3pPr>
              <a:lvl4pPr marL="171450" indent="-171450">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a:spcBef>
                  <a:spcPts val="600"/>
                </a:spcBef>
                <a:defRPr sz="1200">
                  <a:solidFill>
                    <a:schemeClr val="tx1"/>
                  </a:solidFill>
                  <a:latin typeface="Calibre Medium" panose="020B0603030202060203" pitchFamily="34" charset="0"/>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2" algn="l">
                <a:lnSpc>
                  <a:spcPct val="85000"/>
                </a:lnSpc>
                <a:spcBef>
                  <a:spcPts val="0"/>
                </a:spcBef>
                <a:defRPr/>
              </a:pPr>
              <a:r>
                <a:rPr lang="en-GB" sz="1150" dirty="0">
                  <a:latin typeface="Calibre Medium" panose="020B0603030202060203" pitchFamily="34" charset="0"/>
                </a:rPr>
                <a:t>Assessment of proposal</a:t>
              </a:r>
            </a:p>
            <a:p>
              <a:pPr lvl="2" algn="l">
                <a:lnSpc>
                  <a:spcPct val="85000"/>
                </a:lnSpc>
                <a:spcBef>
                  <a:spcPts val="0"/>
                </a:spcBef>
                <a:defRPr/>
              </a:pPr>
              <a:r>
                <a:rPr lang="en-GB" sz="1150" dirty="0">
                  <a:latin typeface="Calibre Medium" panose="020B0603030202060203" pitchFamily="34" charset="0"/>
                </a:rPr>
                <a:t>Counter offers</a:t>
              </a:r>
            </a:p>
            <a:p>
              <a:pPr lvl="2" algn="l">
                <a:lnSpc>
                  <a:spcPct val="85000"/>
                </a:lnSpc>
                <a:spcBef>
                  <a:spcPts val="0"/>
                </a:spcBef>
                <a:defRPr/>
              </a:pPr>
              <a:r>
                <a:rPr lang="en-GB" sz="1150" dirty="0">
                  <a:latin typeface="Calibre Medium" panose="020B0603030202060203" pitchFamily="34" charset="0"/>
                </a:rPr>
                <a:t>Discussing the key factors that will impact on the rent review</a:t>
              </a:r>
            </a:p>
          </p:txBody>
        </p:sp>
        <p:sp>
          <p:nvSpPr>
            <p:cNvPr id="62" name="Text Placeholder 1">
              <a:extLst>
                <a:ext uri="{FF2B5EF4-FFF2-40B4-BE49-F238E27FC236}">
                  <a16:creationId xmlns:a16="http://schemas.microsoft.com/office/drawing/2014/main" id="{B1B9DFE7-C3AB-4AB0-8E65-7E6B3CEC6318}"/>
                </a:ext>
              </a:extLst>
            </p:cNvPr>
            <p:cNvSpPr txBox="1">
              <a:spLocks/>
            </p:cNvSpPr>
            <p:nvPr/>
          </p:nvSpPr>
          <p:spPr>
            <a:xfrm>
              <a:off x="7211551" y="3773527"/>
              <a:ext cx="2067387" cy="906017"/>
            </a:xfrm>
            <a:prstGeom prst="rect">
              <a:avLst/>
            </a:prstGeom>
          </p:spPr>
          <p:txBody>
            <a:bodyPr wrap="square" lIns="0" tIns="0" rIns="0" bIns="0">
              <a:spAutoFit/>
            </a:bodyPr>
            <a:lstStyle>
              <a:lvl1pPr marL="0">
                <a:spcBef>
                  <a:spcPts val="1200"/>
                </a:spcBef>
                <a:spcAft>
                  <a:spcPts val="1200"/>
                </a:spcAft>
                <a:defRPr sz="2200">
                  <a:solidFill>
                    <a:schemeClr val="tx1"/>
                  </a:solidFill>
                  <a:latin typeface="Calibre Light" panose="020B0303030202060203" pitchFamily="34" charset="0"/>
                  <a:ea typeface="+mn-ea"/>
                  <a:cs typeface="+mn-cs"/>
                </a:defRPr>
              </a:lvl1pPr>
              <a:lvl2pPr marL="0" indent="0">
                <a:spcAft>
                  <a:spcPts val="600"/>
                </a:spcAft>
                <a:defRPr sz="1600" b="0">
                  <a:solidFill>
                    <a:schemeClr val="tx1"/>
                  </a:solidFill>
                  <a:latin typeface="Calibre Semibold" panose="020B0703030202060203" pitchFamily="34" charset="0"/>
                  <a:ea typeface="+mn-ea"/>
                  <a:cs typeface="+mn-cs"/>
                </a:defRPr>
              </a:lvl2pPr>
              <a:lvl3pPr marL="0" indent="0">
                <a:spcBef>
                  <a:spcPts val="300"/>
                </a:spcBef>
                <a:spcAft>
                  <a:spcPts val="300"/>
                </a:spcAft>
                <a:defRPr sz="1200">
                  <a:solidFill>
                    <a:schemeClr val="tx1"/>
                  </a:solidFill>
                  <a:latin typeface="+mn-lt"/>
                  <a:ea typeface="+mn-ea"/>
                  <a:cs typeface="+mn-cs"/>
                </a:defRPr>
              </a:lvl3pPr>
              <a:lvl4pPr marL="171450" indent="-171450">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a:spcBef>
                  <a:spcPts val="600"/>
                </a:spcBef>
                <a:defRPr sz="1200">
                  <a:solidFill>
                    <a:schemeClr val="tx1"/>
                  </a:solidFill>
                  <a:latin typeface="Calibre Medium" panose="020B0603030202060203" pitchFamily="34" charset="0"/>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2" algn="l">
                <a:lnSpc>
                  <a:spcPct val="85000"/>
                </a:lnSpc>
                <a:defRPr/>
              </a:pPr>
              <a:r>
                <a:rPr lang="en-GB" sz="1150" dirty="0">
                  <a:latin typeface="Calibre Medium" panose="020B0603030202060203" pitchFamily="34" charset="0"/>
                </a:rPr>
                <a:t>Documented by way of rent review memorandum</a:t>
              </a:r>
              <a:endParaRPr lang="en-IE" sz="1150" dirty="0">
                <a:latin typeface="Calibre Medium" panose="020B0603030202060203" pitchFamily="34" charset="0"/>
              </a:endParaRPr>
            </a:p>
            <a:p>
              <a:pPr lvl="2" algn="l" rtl="0">
                <a:lnSpc>
                  <a:spcPct val="85000"/>
                </a:lnSpc>
                <a:defRPr/>
              </a:pPr>
              <a:r>
                <a:rPr lang="en-IE" sz="1150" dirty="0">
                  <a:latin typeface="Calibre Medium" panose="020B0603030202060203" pitchFamily="34" charset="0"/>
                </a:rPr>
                <a:t>Memorandum appended</a:t>
              </a:r>
              <a:r>
                <a:rPr lang="en-US" sz="1150" dirty="0">
                  <a:latin typeface="Calibre Medium" panose="020B0603030202060203" pitchFamily="34" charset="0"/>
                </a:rPr>
                <a:t> to the lease</a:t>
              </a:r>
              <a:endParaRPr lang="en-GB" sz="1150" dirty="0">
                <a:latin typeface="Calibre Medium" panose="020B0603030202060203" pitchFamily="34" charset="0"/>
              </a:endParaRPr>
            </a:p>
            <a:p>
              <a:pPr lvl="2" algn="l">
                <a:lnSpc>
                  <a:spcPct val="85000"/>
                </a:lnSpc>
                <a:defRPr/>
              </a:pPr>
              <a:endParaRPr lang="en-GB" sz="1150" dirty="0">
                <a:latin typeface="Calibre Medium" panose="020B0603030202060203" pitchFamily="34" charset="0"/>
              </a:endParaRPr>
            </a:p>
          </p:txBody>
        </p:sp>
        <p:sp>
          <p:nvSpPr>
            <p:cNvPr id="63" name="Text Placeholder 1">
              <a:extLst>
                <a:ext uri="{FF2B5EF4-FFF2-40B4-BE49-F238E27FC236}">
                  <a16:creationId xmlns:a16="http://schemas.microsoft.com/office/drawing/2014/main" id="{D9CC76F8-3226-4F57-9064-CA1A8D21D717}"/>
                </a:ext>
              </a:extLst>
            </p:cNvPr>
            <p:cNvSpPr txBox="1">
              <a:spLocks/>
            </p:cNvSpPr>
            <p:nvPr/>
          </p:nvSpPr>
          <p:spPr>
            <a:xfrm>
              <a:off x="9441988" y="3773527"/>
              <a:ext cx="2067387" cy="528222"/>
            </a:xfrm>
            <a:prstGeom prst="rect">
              <a:avLst/>
            </a:prstGeom>
          </p:spPr>
          <p:txBody>
            <a:bodyPr wrap="square" lIns="0" tIns="0" rIns="0" bIns="0">
              <a:spAutoFit/>
            </a:bodyPr>
            <a:lstStyle>
              <a:lvl1pPr marL="0">
                <a:spcBef>
                  <a:spcPts val="1200"/>
                </a:spcBef>
                <a:spcAft>
                  <a:spcPts val="1200"/>
                </a:spcAft>
                <a:defRPr sz="2200">
                  <a:solidFill>
                    <a:schemeClr val="tx1"/>
                  </a:solidFill>
                  <a:latin typeface="Calibre Light" panose="020B0303030202060203" pitchFamily="34" charset="0"/>
                  <a:ea typeface="+mn-ea"/>
                  <a:cs typeface="+mn-cs"/>
                </a:defRPr>
              </a:lvl1pPr>
              <a:lvl2pPr marL="0" indent="0">
                <a:spcAft>
                  <a:spcPts val="600"/>
                </a:spcAft>
                <a:defRPr sz="1600" b="0">
                  <a:solidFill>
                    <a:schemeClr val="tx1"/>
                  </a:solidFill>
                  <a:latin typeface="Calibre Semibold" panose="020B0703030202060203" pitchFamily="34" charset="0"/>
                  <a:ea typeface="+mn-ea"/>
                  <a:cs typeface="+mn-cs"/>
                </a:defRPr>
              </a:lvl2pPr>
              <a:lvl3pPr marL="0" indent="0">
                <a:spcBef>
                  <a:spcPts val="300"/>
                </a:spcBef>
                <a:spcAft>
                  <a:spcPts val="300"/>
                </a:spcAft>
                <a:defRPr sz="1200">
                  <a:solidFill>
                    <a:schemeClr val="tx1"/>
                  </a:solidFill>
                  <a:latin typeface="+mn-lt"/>
                  <a:ea typeface="+mn-ea"/>
                  <a:cs typeface="+mn-cs"/>
                </a:defRPr>
              </a:lvl3pPr>
              <a:lvl4pPr marL="171450" indent="-171450">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0" indent="0">
                <a:spcBef>
                  <a:spcPts val="600"/>
                </a:spcBef>
                <a:defRPr sz="1200">
                  <a:solidFill>
                    <a:schemeClr val="tx1"/>
                  </a:solidFill>
                  <a:latin typeface="Calibre Medium" panose="020B0603030202060203" pitchFamily="34" charset="0"/>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pPr lvl="2" algn="l">
                <a:lnSpc>
                  <a:spcPct val="85000"/>
                </a:lnSpc>
                <a:spcBef>
                  <a:spcPts val="0"/>
                </a:spcBef>
                <a:defRPr/>
              </a:pPr>
              <a:r>
                <a:rPr lang="en-GB" sz="1150" dirty="0">
                  <a:latin typeface="Calibre Medium" panose="020B0603030202060203" pitchFamily="34" charset="0"/>
                </a:rPr>
                <a:t>Oral hearing / Written submissions</a:t>
              </a:r>
            </a:p>
            <a:p>
              <a:pPr lvl="2" algn="l">
                <a:lnSpc>
                  <a:spcPct val="85000"/>
                </a:lnSpc>
                <a:spcBef>
                  <a:spcPts val="0"/>
                </a:spcBef>
                <a:defRPr/>
              </a:pPr>
              <a:r>
                <a:rPr lang="en-GB" sz="1150" dirty="0">
                  <a:latin typeface="Calibre Medium" panose="020B0603030202060203" pitchFamily="34" charset="0"/>
                </a:rPr>
                <a:t>Award issued by arbitrator </a:t>
              </a:r>
            </a:p>
            <a:p>
              <a:pPr lvl="2" algn="l">
                <a:lnSpc>
                  <a:spcPct val="85000"/>
                </a:lnSpc>
                <a:spcBef>
                  <a:spcPts val="0"/>
                </a:spcBef>
                <a:defRPr/>
              </a:pPr>
              <a:r>
                <a:rPr lang="en-GB" sz="1150" dirty="0">
                  <a:latin typeface="Calibre Medium" panose="020B0603030202060203" pitchFamily="34" charset="0"/>
                </a:rPr>
                <a:t>Appeal (Court – happens rarely)</a:t>
              </a:r>
            </a:p>
          </p:txBody>
        </p:sp>
        <p:sp>
          <p:nvSpPr>
            <p:cNvPr id="65" name="Left Brace 64">
              <a:extLst>
                <a:ext uri="{FF2B5EF4-FFF2-40B4-BE49-F238E27FC236}">
                  <a16:creationId xmlns:a16="http://schemas.microsoft.com/office/drawing/2014/main" id="{14B0CE4F-1374-4EC9-9C84-C740E74977BC}"/>
                </a:ext>
              </a:extLst>
            </p:cNvPr>
            <p:cNvSpPr/>
            <p:nvPr/>
          </p:nvSpPr>
          <p:spPr>
            <a:xfrm rot="16200000">
              <a:off x="5845529" y="-526365"/>
              <a:ext cx="338554" cy="11168062"/>
            </a:xfrm>
            <a:prstGeom prst="leftBrace">
              <a:avLst>
                <a:gd name="adj1" fmla="val 519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1" name="Arrow: Chevron 10">
            <a:extLst>
              <a:ext uri="{FF2B5EF4-FFF2-40B4-BE49-F238E27FC236}">
                <a16:creationId xmlns:a16="http://schemas.microsoft.com/office/drawing/2014/main" id="{72187336-2F0F-4DFC-264A-E3C380F1F22F}"/>
              </a:ext>
            </a:extLst>
          </p:cNvPr>
          <p:cNvSpPr/>
          <p:nvPr/>
        </p:nvSpPr>
        <p:spPr bwMode="auto">
          <a:xfrm>
            <a:off x="4865571" y="6133833"/>
            <a:ext cx="2239724" cy="348979"/>
          </a:xfrm>
          <a:prstGeom prst="chevron">
            <a:avLst/>
          </a:prstGeom>
          <a:noFill/>
          <a:ln w="12700" cap="flat" cmpd="sng" algn="ctr">
            <a:solidFill>
              <a:srgbClr val="80BBAD"/>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algn="ctr" defTabSz="1016644"/>
            <a:r>
              <a:rPr lang="en-US" sz="1200" dirty="0">
                <a:solidFill>
                  <a:schemeClr val="bg2"/>
                </a:solidFill>
                <a:latin typeface="+mn-lt"/>
              </a:rPr>
              <a:t>Rent review process</a:t>
            </a:r>
          </a:p>
        </p:txBody>
      </p:sp>
      <p:graphicFrame>
        <p:nvGraphicFramePr>
          <p:cNvPr id="16" name="Diagram 15">
            <a:extLst>
              <a:ext uri="{FF2B5EF4-FFF2-40B4-BE49-F238E27FC236}">
                <a16:creationId xmlns:a16="http://schemas.microsoft.com/office/drawing/2014/main" id="{139B8234-ABFD-5230-C2AE-467B1C03A42C}"/>
              </a:ext>
            </a:extLst>
          </p:cNvPr>
          <p:cNvGraphicFramePr/>
          <p:nvPr>
            <p:extLst>
              <p:ext uri="{D42A27DB-BD31-4B8C-83A1-F6EECF244321}">
                <p14:modId xmlns:p14="http://schemas.microsoft.com/office/powerpoint/2010/main" val="938426811"/>
              </p:ext>
            </p:extLst>
          </p:nvPr>
        </p:nvGraphicFramePr>
        <p:xfrm>
          <a:off x="1908237" y="1864127"/>
          <a:ext cx="3063008" cy="13850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7" name="Diagram 16">
            <a:extLst>
              <a:ext uri="{FF2B5EF4-FFF2-40B4-BE49-F238E27FC236}">
                <a16:creationId xmlns:a16="http://schemas.microsoft.com/office/drawing/2014/main" id="{3D0191D8-C14F-0AC5-645A-5047219CE1BE}"/>
              </a:ext>
            </a:extLst>
          </p:cNvPr>
          <p:cNvGraphicFramePr/>
          <p:nvPr>
            <p:extLst>
              <p:ext uri="{D42A27DB-BD31-4B8C-83A1-F6EECF244321}">
                <p14:modId xmlns:p14="http://schemas.microsoft.com/office/powerpoint/2010/main" val="3413287750"/>
              </p:ext>
            </p:extLst>
          </p:nvPr>
        </p:nvGraphicFramePr>
        <p:xfrm>
          <a:off x="6174315" y="1864127"/>
          <a:ext cx="4527917" cy="138506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0" name="Text Placeholder 16">
            <a:extLst>
              <a:ext uri="{FF2B5EF4-FFF2-40B4-BE49-F238E27FC236}">
                <a16:creationId xmlns:a16="http://schemas.microsoft.com/office/drawing/2014/main" id="{58273152-B561-76F9-1A7F-FAFCE2B49E96}"/>
              </a:ext>
            </a:extLst>
          </p:cNvPr>
          <p:cNvSpPr txBox="1">
            <a:spLocks/>
          </p:cNvSpPr>
          <p:nvPr/>
        </p:nvSpPr>
        <p:spPr>
          <a:xfrm>
            <a:off x="546271" y="1238310"/>
            <a:ext cx="4659103" cy="416973"/>
          </a:xfrm>
          <a:prstGeom prst="rect">
            <a:avLst/>
          </a:prstGeom>
        </p:spPr>
        <p:txBody>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b="1" dirty="0"/>
              <a:t>Preparing for a rent review </a:t>
            </a:r>
          </a:p>
          <a:p>
            <a:endParaRPr lang="en-IE" dirty="0"/>
          </a:p>
          <a:p>
            <a:endParaRPr lang="en-IE" dirty="0"/>
          </a:p>
        </p:txBody>
      </p:sp>
    </p:spTree>
    <p:extLst>
      <p:ext uri="{BB962C8B-B14F-4D97-AF65-F5344CB8AC3E}">
        <p14:creationId xmlns:p14="http://schemas.microsoft.com/office/powerpoint/2010/main" val="16709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311E66C-5C00-5DC1-6FE7-706D5DF9A8C6}"/>
              </a:ext>
            </a:extLst>
          </p:cNvPr>
          <p:cNvSpPr txBox="1">
            <a:spLocks/>
          </p:cNvSpPr>
          <p:nvPr/>
        </p:nvSpPr>
        <p:spPr>
          <a:xfrm>
            <a:off x="1546223" y="931199"/>
            <a:ext cx="3046797" cy="193404"/>
          </a:xfrm>
          <a:prstGeom prst="rect">
            <a:avLst/>
          </a:prstGeom>
        </p:spPr>
        <p:txBody>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GB" sz="1050" cap="all" dirty="0">
                <a:latin typeface="Calibre Medium" panose="020B0603030202060203" pitchFamily="34" charset="0"/>
              </a:rPr>
              <a:t>Valuation considerations</a:t>
            </a:r>
          </a:p>
        </p:txBody>
      </p:sp>
      <p:cxnSp>
        <p:nvCxnSpPr>
          <p:cNvPr id="4" name="Straight Connector 3">
            <a:extLst>
              <a:ext uri="{FF2B5EF4-FFF2-40B4-BE49-F238E27FC236}">
                <a16:creationId xmlns:a16="http://schemas.microsoft.com/office/drawing/2014/main" id="{A32EB820-47DF-8B50-B921-9D929E9F0494}"/>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013FF13-8F98-0162-8AA0-AF1F9383545F}"/>
              </a:ext>
            </a:extLst>
          </p:cNvPr>
          <p:cNvSpPr txBox="1">
            <a:spLocks/>
          </p:cNvSpPr>
          <p:nvPr/>
        </p:nvSpPr>
        <p:spPr>
          <a:xfrm>
            <a:off x="7037242" y="1354852"/>
            <a:ext cx="1515194" cy="2829221"/>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endParaRPr lang="en-IE" dirty="0"/>
          </a:p>
          <a:p>
            <a:endParaRPr lang="en-IE" dirty="0"/>
          </a:p>
        </p:txBody>
      </p:sp>
      <p:sp>
        <p:nvSpPr>
          <p:cNvPr id="14" name="TextBox 13">
            <a:extLst>
              <a:ext uri="{FF2B5EF4-FFF2-40B4-BE49-F238E27FC236}">
                <a16:creationId xmlns:a16="http://schemas.microsoft.com/office/drawing/2014/main" id="{4ADCC491-6261-0FDC-26B5-4C89AA1A6755}"/>
              </a:ext>
            </a:extLst>
          </p:cNvPr>
          <p:cNvSpPr txBox="1"/>
          <p:nvPr/>
        </p:nvSpPr>
        <p:spPr>
          <a:xfrm>
            <a:off x="585190" y="1792264"/>
            <a:ext cx="11021620" cy="523220"/>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US" sz="1400" dirty="0">
                <a:latin typeface="Calibri" panose="020F0502020204030204" pitchFamily="34" charset="0"/>
              </a:rPr>
              <a:t>Rent review clauses normally require a determination of what would be payable by a willing tenant to a willing lessor on a hypothetical letting in the open market</a:t>
            </a:r>
          </a:p>
        </p:txBody>
      </p:sp>
      <p:sp>
        <p:nvSpPr>
          <p:cNvPr id="16" name="Text Placeholder 18">
            <a:extLst>
              <a:ext uri="{FF2B5EF4-FFF2-40B4-BE49-F238E27FC236}">
                <a16:creationId xmlns:a16="http://schemas.microsoft.com/office/drawing/2014/main" id="{2C9EB329-50A7-4286-B2BB-CEA7FF04B2A9}"/>
              </a:ext>
            </a:extLst>
          </p:cNvPr>
          <p:cNvSpPr txBox="1">
            <a:spLocks/>
          </p:cNvSpPr>
          <p:nvPr/>
        </p:nvSpPr>
        <p:spPr>
          <a:xfrm>
            <a:off x="6564526" y="4377699"/>
            <a:ext cx="2460625" cy="353137"/>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endParaRPr lang="en-IE" dirty="0"/>
          </a:p>
        </p:txBody>
      </p:sp>
      <p:sp>
        <p:nvSpPr>
          <p:cNvPr id="20" name="TextBox 19">
            <a:extLst>
              <a:ext uri="{FF2B5EF4-FFF2-40B4-BE49-F238E27FC236}">
                <a16:creationId xmlns:a16="http://schemas.microsoft.com/office/drawing/2014/main" id="{785A424A-8DF2-5564-C125-03102986CBEF}"/>
              </a:ext>
            </a:extLst>
          </p:cNvPr>
          <p:cNvSpPr txBox="1"/>
          <p:nvPr/>
        </p:nvSpPr>
        <p:spPr>
          <a:xfrm>
            <a:off x="585190" y="1199554"/>
            <a:ext cx="6097904" cy="461665"/>
          </a:xfrm>
          <a:prstGeom prst="rect">
            <a:avLst/>
          </a:prstGeom>
          <a:noFill/>
        </p:spPr>
        <p:txBody>
          <a:bodyPr wrap="square">
            <a:spAutoFit/>
          </a:bodyPr>
          <a:lstStyle/>
          <a:p>
            <a:pPr rtl="0" fontAlgn="ctr">
              <a:spcBef>
                <a:spcPts val="0"/>
              </a:spcBef>
              <a:spcAft>
                <a:spcPts val="0"/>
              </a:spcAft>
            </a:pPr>
            <a:r>
              <a:rPr lang="en-IE" sz="2400" b="1" dirty="0">
                <a:latin typeface="Calibri" panose="020F0502020204030204" pitchFamily="34" charset="0"/>
              </a:rPr>
              <a:t>A rent review is a hypothetical situation:</a:t>
            </a:r>
          </a:p>
        </p:txBody>
      </p:sp>
      <p:sp>
        <p:nvSpPr>
          <p:cNvPr id="22" name="TextBox 21">
            <a:extLst>
              <a:ext uri="{FF2B5EF4-FFF2-40B4-BE49-F238E27FC236}">
                <a16:creationId xmlns:a16="http://schemas.microsoft.com/office/drawing/2014/main" id="{410AA7BF-9C7C-7E83-2DE4-70AD158216C9}"/>
              </a:ext>
            </a:extLst>
          </p:cNvPr>
          <p:cNvSpPr txBox="1"/>
          <p:nvPr/>
        </p:nvSpPr>
        <p:spPr>
          <a:xfrm>
            <a:off x="585190" y="2304875"/>
            <a:ext cx="6093724" cy="461665"/>
          </a:xfrm>
          <a:prstGeom prst="rect">
            <a:avLst/>
          </a:prstGeom>
          <a:noFill/>
        </p:spPr>
        <p:txBody>
          <a:bodyPr wrap="square">
            <a:spAutoFit/>
          </a:bodyPr>
          <a:lstStyle/>
          <a:p>
            <a:pPr rtl="0" fontAlgn="ctr">
              <a:spcBef>
                <a:spcPts val="0"/>
              </a:spcBef>
              <a:spcAft>
                <a:spcPts val="0"/>
              </a:spcAft>
            </a:pPr>
            <a:r>
              <a:rPr lang="en-IE" sz="2400" dirty="0">
                <a:latin typeface="Calibri" panose="020F0502020204030204" pitchFamily="34" charset="0"/>
              </a:rPr>
              <a:t>Other considerations:</a:t>
            </a:r>
          </a:p>
        </p:txBody>
      </p:sp>
      <p:sp>
        <p:nvSpPr>
          <p:cNvPr id="24" name="TextBox 23">
            <a:extLst>
              <a:ext uri="{FF2B5EF4-FFF2-40B4-BE49-F238E27FC236}">
                <a16:creationId xmlns:a16="http://schemas.microsoft.com/office/drawing/2014/main" id="{6604AD12-14DC-2859-076E-5438DFAB489B}"/>
              </a:ext>
            </a:extLst>
          </p:cNvPr>
          <p:cNvSpPr txBox="1"/>
          <p:nvPr/>
        </p:nvSpPr>
        <p:spPr>
          <a:xfrm>
            <a:off x="585190" y="2778609"/>
            <a:ext cx="6093724" cy="461665"/>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IE" sz="2400" dirty="0">
                <a:latin typeface="Calibri" panose="020F0502020204030204" pitchFamily="34" charset="0"/>
              </a:rPr>
              <a:t>The market at the review date </a:t>
            </a:r>
          </a:p>
        </p:txBody>
      </p:sp>
      <p:sp>
        <p:nvSpPr>
          <p:cNvPr id="26" name="TextBox 25">
            <a:extLst>
              <a:ext uri="{FF2B5EF4-FFF2-40B4-BE49-F238E27FC236}">
                <a16:creationId xmlns:a16="http://schemas.microsoft.com/office/drawing/2014/main" id="{4548E088-6BAD-D34F-8A21-51FF43604B7E}"/>
              </a:ext>
            </a:extLst>
          </p:cNvPr>
          <p:cNvSpPr txBox="1"/>
          <p:nvPr/>
        </p:nvSpPr>
        <p:spPr>
          <a:xfrm>
            <a:off x="585190" y="3222076"/>
            <a:ext cx="6093724" cy="461665"/>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IE" sz="2400" dirty="0">
                <a:latin typeface="Calibri" panose="020F0502020204030204" pitchFamily="34" charset="0"/>
              </a:rPr>
              <a:t>Property to be reviewed </a:t>
            </a:r>
          </a:p>
        </p:txBody>
      </p:sp>
      <p:sp>
        <p:nvSpPr>
          <p:cNvPr id="28" name="TextBox 27">
            <a:extLst>
              <a:ext uri="{FF2B5EF4-FFF2-40B4-BE49-F238E27FC236}">
                <a16:creationId xmlns:a16="http://schemas.microsoft.com/office/drawing/2014/main" id="{95324590-D753-0AB0-68E3-81CA1CD0BB63}"/>
              </a:ext>
            </a:extLst>
          </p:cNvPr>
          <p:cNvSpPr txBox="1"/>
          <p:nvPr/>
        </p:nvSpPr>
        <p:spPr>
          <a:xfrm>
            <a:off x="585190" y="3723434"/>
            <a:ext cx="6093724" cy="461665"/>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IE" sz="2400" dirty="0">
                <a:latin typeface="Calibri" panose="020F0502020204030204" pitchFamily="34" charset="0"/>
              </a:rPr>
              <a:t>The location </a:t>
            </a:r>
          </a:p>
        </p:txBody>
      </p:sp>
      <p:sp>
        <p:nvSpPr>
          <p:cNvPr id="30" name="TextBox 29">
            <a:extLst>
              <a:ext uri="{FF2B5EF4-FFF2-40B4-BE49-F238E27FC236}">
                <a16:creationId xmlns:a16="http://schemas.microsoft.com/office/drawing/2014/main" id="{9D81DB0E-B8F7-98E0-7904-8A36A1C86CD7}"/>
              </a:ext>
            </a:extLst>
          </p:cNvPr>
          <p:cNvSpPr txBox="1"/>
          <p:nvPr/>
        </p:nvSpPr>
        <p:spPr>
          <a:xfrm>
            <a:off x="585190" y="4243695"/>
            <a:ext cx="6093724" cy="461665"/>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IE" sz="2400" dirty="0">
                <a:latin typeface="Calibri" panose="020F0502020204030204" pitchFamily="34" charset="0"/>
              </a:rPr>
              <a:t>The demised premises </a:t>
            </a:r>
          </a:p>
        </p:txBody>
      </p:sp>
      <p:sp>
        <p:nvSpPr>
          <p:cNvPr id="4096" name="TextBox 4095">
            <a:extLst>
              <a:ext uri="{FF2B5EF4-FFF2-40B4-BE49-F238E27FC236}">
                <a16:creationId xmlns:a16="http://schemas.microsoft.com/office/drawing/2014/main" id="{882B0C89-E19D-DA4E-06C2-F723D06F78B9}"/>
              </a:ext>
            </a:extLst>
          </p:cNvPr>
          <p:cNvSpPr txBox="1"/>
          <p:nvPr/>
        </p:nvSpPr>
        <p:spPr>
          <a:xfrm>
            <a:off x="585190" y="4648224"/>
            <a:ext cx="6093724" cy="461665"/>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IE" sz="2400" dirty="0">
                <a:latin typeface="Calibri" panose="020F0502020204030204" pitchFamily="34" charset="0"/>
              </a:rPr>
              <a:t>The lease </a:t>
            </a:r>
          </a:p>
        </p:txBody>
      </p:sp>
      <p:sp>
        <p:nvSpPr>
          <p:cNvPr id="4099" name="TextBox 4098">
            <a:extLst>
              <a:ext uri="{FF2B5EF4-FFF2-40B4-BE49-F238E27FC236}">
                <a16:creationId xmlns:a16="http://schemas.microsoft.com/office/drawing/2014/main" id="{DB3C6520-1D30-8299-FA5E-9D689976A04A}"/>
              </a:ext>
            </a:extLst>
          </p:cNvPr>
          <p:cNvSpPr txBox="1"/>
          <p:nvPr/>
        </p:nvSpPr>
        <p:spPr>
          <a:xfrm>
            <a:off x="594226" y="5126901"/>
            <a:ext cx="7997588" cy="461665"/>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IE" sz="2400" dirty="0">
                <a:latin typeface="Calibri" panose="020F0502020204030204" pitchFamily="34" charset="0"/>
              </a:rPr>
              <a:t>Comparable evidence </a:t>
            </a:r>
          </a:p>
        </p:txBody>
      </p:sp>
      <p:sp>
        <p:nvSpPr>
          <p:cNvPr id="4101" name="TextBox 4100">
            <a:extLst>
              <a:ext uri="{FF2B5EF4-FFF2-40B4-BE49-F238E27FC236}">
                <a16:creationId xmlns:a16="http://schemas.microsoft.com/office/drawing/2014/main" id="{38933BBC-1DF8-78F6-CC2E-DF6FD1B7DD5D}"/>
              </a:ext>
            </a:extLst>
          </p:cNvPr>
          <p:cNvSpPr txBox="1"/>
          <p:nvPr/>
        </p:nvSpPr>
        <p:spPr>
          <a:xfrm>
            <a:off x="969162" y="5503148"/>
            <a:ext cx="7997588" cy="461665"/>
          </a:xfrm>
          <a:prstGeom prst="rect">
            <a:avLst/>
          </a:prstGeom>
          <a:noFill/>
        </p:spPr>
        <p:txBody>
          <a:bodyPr wrap="square">
            <a:spAutoFit/>
          </a:bodyPr>
          <a:lstStyle/>
          <a:p>
            <a:pPr marL="285750" indent="-285750" rtl="0" fontAlgn="ctr">
              <a:spcBef>
                <a:spcPts val="0"/>
              </a:spcBef>
              <a:spcAft>
                <a:spcPts val="0"/>
              </a:spcAft>
              <a:buFont typeface="Wingdings" panose="05000000000000000000" pitchFamily="2" charset="2"/>
              <a:buChar char="§"/>
            </a:pPr>
            <a:r>
              <a:rPr lang="en-IE" sz="2400" dirty="0">
                <a:latin typeface="Calibri" panose="020F0502020204030204" pitchFamily="34" charset="0"/>
              </a:rPr>
              <a:t>Hierarchy of evidence</a:t>
            </a:r>
          </a:p>
        </p:txBody>
      </p:sp>
      <p:sp>
        <p:nvSpPr>
          <p:cNvPr id="4102" name="Text Placeholder 14">
            <a:extLst>
              <a:ext uri="{FF2B5EF4-FFF2-40B4-BE49-F238E27FC236}">
                <a16:creationId xmlns:a16="http://schemas.microsoft.com/office/drawing/2014/main" id="{87B8B166-E92C-9EDA-A355-7130D6A6BD95}"/>
              </a:ext>
            </a:extLst>
          </p:cNvPr>
          <p:cNvSpPr txBox="1">
            <a:spLocks/>
          </p:cNvSpPr>
          <p:nvPr/>
        </p:nvSpPr>
        <p:spPr>
          <a:xfrm>
            <a:off x="718803" y="5953407"/>
            <a:ext cx="7347571" cy="353137"/>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marL="285750" indent="-285750" rtl="0" fontAlgn="ctr">
              <a:spcBef>
                <a:spcPts val="0"/>
              </a:spcBef>
              <a:spcAft>
                <a:spcPts val="0"/>
              </a:spcAft>
              <a:buFont typeface="Wingdings" panose="05000000000000000000" pitchFamily="2" charset="2"/>
              <a:buChar char="§"/>
            </a:pPr>
            <a:r>
              <a:rPr lang="en-IE" sz="2400" dirty="0">
                <a:latin typeface="Calibri" panose="020F0502020204030204" pitchFamily="34" charset="0"/>
              </a:rPr>
              <a:t>Net Effective rents (how to calculate, see next page…)</a:t>
            </a:r>
          </a:p>
          <a:p>
            <a:pPr marL="285750" indent="-285750" rtl="0" fontAlgn="ctr">
              <a:spcBef>
                <a:spcPts val="0"/>
              </a:spcBef>
              <a:spcAft>
                <a:spcPts val="0"/>
              </a:spcAft>
              <a:buFont typeface="Wingdings" panose="05000000000000000000" pitchFamily="2" charset="2"/>
              <a:buChar char="§"/>
            </a:pPr>
            <a:endParaRPr lang="en-IE" sz="2400" dirty="0">
              <a:latin typeface="Calibri" panose="020F0502020204030204" pitchFamily="34" charset="0"/>
            </a:endParaRPr>
          </a:p>
          <a:p>
            <a:pPr rtl="0" fontAlgn="ctr">
              <a:spcBef>
                <a:spcPts val="0"/>
              </a:spcBef>
              <a:spcAft>
                <a:spcPts val="0"/>
              </a:spcAft>
            </a:pPr>
            <a:endParaRPr lang="en-IE" sz="1400" dirty="0">
              <a:latin typeface="Calibri" panose="020F0502020204030204" pitchFamily="34" charset="0"/>
            </a:endParaRPr>
          </a:p>
        </p:txBody>
      </p:sp>
    </p:spTree>
    <p:extLst>
      <p:ext uri="{BB962C8B-B14F-4D97-AF65-F5344CB8AC3E}">
        <p14:creationId xmlns:p14="http://schemas.microsoft.com/office/powerpoint/2010/main" val="310162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2" grpId="0"/>
      <p:bldP spid="24" grpId="0"/>
      <p:bldP spid="26" grpId="0"/>
      <p:bldP spid="28" grpId="0"/>
      <p:bldP spid="30" grpId="0"/>
      <p:bldP spid="4096" grpId="0"/>
      <p:bldP spid="4099" grpId="0"/>
      <p:bldP spid="4101" grpId="0"/>
      <p:bldP spid="4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311E66C-5C00-5DC1-6FE7-706D5DF9A8C6}"/>
              </a:ext>
            </a:extLst>
          </p:cNvPr>
          <p:cNvSpPr txBox="1">
            <a:spLocks/>
          </p:cNvSpPr>
          <p:nvPr/>
        </p:nvSpPr>
        <p:spPr>
          <a:xfrm>
            <a:off x="1546223" y="931199"/>
            <a:ext cx="3046797" cy="193404"/>
          </a:xfrm>
          <a:prstGeom prst="rect">
            <a:avLst/>
          </a:prstGeom>
        </p:spPr>
        <p:txBody>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GB" sz="1050" cap="all" dirty="0">
                <a:latin typeface="Calibre Medium" panose="020B0603030202060203" pitchFamily="34" charset="0"/>
              </a:rPr>
              <a:t>Valuation considerations</a:t>
            </a:r>
          </a:p>
        </p:txBody>
      </p:sp>
      <p:cxnSp>
        <p:nvCxnSpPr>
          <p:cNvPr id="4" name="Straight Connector 3">
            <a:extLst>
              <a:ext uri="{FF2B5EF4-FFF2-40B4-BE49-F238E27FC236}">
                <a16:creationId xmlns:a16="http://schemas.microsoft.com/office/drawing/2014/main" id="{A32EB820-47DF-8B50-B921-9D929E9F0494}"/>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013FF13-8F98-0162-8AA0-AF1F9383545F}"/>
              </a:ext>
            </a:extLst>
          </p:cNvPr>
          <p:cNvSpPr txBox="1">
            <a:spLocks/>
          </p:cNvSpPr>
          <p:nvPr/>
        </p:nvSpPr>
        <p:spPr>
          <a:xfrm>
            <a:off x="7037242" y="1354852"/>
            <a:ext cx="1515194" cy="2829221"/>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endParaRPr lang="en-IE" dirty="0"/>
          </a:p>
          <a:p>
            <a:endParaRPr lang="en-IE" dirty="0"/>
          </a:p>
        </p:txBody>
      </p:sp>
      <p:sp>
        <p:nvSpPr>
          <p:cNvPr id="16" name="Text Placeholder 18">
            <a:extLst>
              <a:ext uri="{FF2B5EF4-FFF2-40B4-BE49-F238E27FC236}">
                <a16:creationId xmlns:a16="http://schemas.microsoft.com/office/drawing/2014/main" id="{2C9EB329-50A7-4286-B2BB-CEA7FF04B2A9}"/>
              </a:ext>
            </a:extLst>
          </p:cNvPr>
          <p:cNvSpPr txBox="1">
            <a:spLocks/>
          </p:cNvSpPr>
          <p:nvPr/>
        </p:nvSpPr>
        <p:spPr>
          <a:xfrm>
            <a:off x="6564526" y="4377699"/>
            <a:ext cx="2460625" cy="353137"/>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endParaRPr lang="en-IE" dirty="0"/>
          </a:p>
        </p:txBody>
      </p:sp>
      <p:sp>
        <p:nvSpPr>
          <p:cNvPr id="4102" name="Text Placeholder 14">
            <a:extLst>
              <a:ext uri="{FF2B5EF4-FFF2-40B4-BE49-F238E27FC236}">
                <a16:creationId xmlns:a16="http://schemas.microsoft.com/office/drawing/2014/main" id="{87B8B166-E92C-9EDA-A355-7130D6A6BD95}"/>
              </a:ext>
            </a:extLst>
          </p:cNvPr>
          <p:cNvSpPr txBox="1">
            <a:spLocks/>
          </p:cNvSpPr>
          <p:nvPr/>
        </p:nvSpPr>
        <p:spPr>
          <a:xfrm>
            <a:off x="503224" y="1433080"/>
            <a:ext cx="7347571" cy="353137"/>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rtl="0" fontAlgn="ctr">
              <a:spcBef>
                <a:spcPts val="0"/>
              </a:spcBef>
              <a:spcAft>
                <a:spcPts val="0"/>
              </a:spcAft>
            </a:pPr>
            <a:r>
              <a:rPr lang="en-IE" sz="2400" dirty="0">
                <a:latin typeface="Calibri" panose="020F0502020204030204" pitchFamily="34" charset="0"/>
              </a:rPr>
              <a:t>Net Effective rents (how to calculate)… continued…</a:t>
            </a:r>
          </a:p>
          <a:p>
            <a:pPr rtl="0" fontAlgn="ctr">
              <a:spcBef>
                <a:spcPts val="0"/>
              </a:spcBef>
              <a:spcAft>
                <a:spcPts val="0"/>
              </a:spcAft>
            </a:pPr>
            <a:endParaRPr lang="en-IE" sz="1400" b="1" dirty="0">
              <a:latin typeface="Calibri" panose="020F0502020204030204" pitchFamily="34" charset="0"/>
            </a:endParaRPr>
          </a:p>
        </p:txBody>
      </p:sp>
      <p:sp>
        <p:nvSpPr>
          <p:cNvPr id="5" name="TextBox 4">
            <a:extLst>
              <a:ext uri="{FF2B5EF4-FFF2-40B4-BE49-F238E27FC236}">
                <a16:creationId xmlns:a16="http://schemas.microsoft.com/office/drawing/2014/main" id="{ED484FFB-4B00-6AE8-E153-4774CACDDA63}"/>
              </a:ext>
            </a:extLst>
          </p:cNvPr>
          <p:cNvSpPr txBox="1"/>
          <p:nvPr/>
        </p:nvSpPr>
        <p:spPr>
          <a:xfrm>
            <a:off x="470801" y="2094694"/>
            <a:ext cx="10461055" cy="646331"/>
          </a:xfrm>
          <a:prstGeom prst="rect">
            <a:avLst/>
          </a:prstGeom>
          <a:noFill/>
        </p:spPr>
        <p:txBody>
          <a:bodyPr wrap="square">
            <a:spAutoFit/>
          </a:bodyPr>
          <a:lstStyle/>
          <a:p>
            <a:pPr marL="342900" indent="-342900">
              <a:buFont typeface="Wingdings" panose="05000000000000000000" pitchFamily="2" charset="2"/>
              <a:buChar char="§"/>
            </a:pPr>
            <a:r>
              <a:rPr lang="en-IE" sz="1800" dirty="0"/>
              <a:t>Net effective rent refers to the actual amount of rent that a tenant pays for a commercial property after factoring in any concessions or incentives provided by the landlord</a:t>
            </a:r>
          </a:p>
        </p:txBody>
      </p:sp>
      <p:sp>
        <p:nvSpPr>
          <p:cNvPr id="7" name="TextBox 6">
            <a:extLst>
              <a:ext uri="{FF2B5EF4-FFF2-40B4-BE49-F238E27FC236}">
                <a16:creationId xmlns:a16="http://schemas.microsoft.com/office/drawing/2014/main" id="{3A4EFAA3-F8FD-D40A-2EA1-605B212F056A}"/>
              </a:ext>
            </a:extLst>
          </p:cNvPr>
          <p:cNvSpPr txBox="1"/>
          <p:nvPr/>
        </p:nvSpPr>
        <p:spPr>
          <a:xfrm>
            <a:off x="511972" y="5448585"/>
            <a:ext cx="11250398" cy="369332"/>
          </a:xfrm>
          <a:prstGeom prst="rect">
            <a:avLst/>
          </a:prstGeom>
          <a:noFill/>
        </p:spPr>
        <p:txBody>
          <a:bodyPr wrap="square">
            <a:spAutoFit/>
          </a:bodyPr>
          <a:lstStyle/>
          <a:p>
            <a:pPr marL="571500" indent="-571500">
              <a:buFont typeface="Wingdings" panose="05000000000000000000" pitchFamily="2" charset="2"/>
              <a:buChar char="§"/>
            </a:pPr>
            <a:r>
              <a:rPr lang="en-IE" sz="1800" dirty="0"/>
              <a:t>If the total outlay for the tenant was divided by 5 to see the annual outlay	         &gt; €237.50/5 = €47.50 psf</a:t>
            </a:r>
          </a:p>
        </p:txBody>
      </p:sp>
      <p:sp>
        <p:nvSpPr>
          <p:cNvPr id="10" name="TextBox 9">
            <a:extLst>
              <a:ext uri="{FF2B5EF4-FFF2-40B4-BE49-F238E27FC236}">
                <a16:creationId xmlns:a16="http://schemas.microsoft.com/office/drawing/2014/main" id="{3E7CCF67-05D8-9A47-9055-49EA1BE20312}"/>
              </a:ext>
            </a:extLst>
          </p:cNvPr>
          <p:cNvSpPr txBox="1"/>
          <p:nvPr/>
        </p:nvSpPr>
        <p:spPr>
          <a:xfrm>
            <a:off x="503224" y="2909410"/>
            <a:ext cx="10947248" cy="923330"/>
          </a:xfrm>
          <a:prstGeom prst="rect">
            <a:avLst/>
          </a:prstGeom>
          <a:noFill/>
        </p:spPr>
        <p:txBody>
          <a:bodyPr wrap="square">
            <a:spAutoFit/>
          </a:bodyPr>
          <a:lstStyle/>
          <a:p>
            <a:pPr marL="571500" indent="-571500">
              <a:buFont typeface="Wingdings" panose="05000000000000000000" pitchFamily="2" charset="2"/>
              <a:buChar char="§"/>
            </a:pPr>
            <a:r>
              <a:rPr lang="en-IE" sz="1800" dirty="0"/>
              <a:t>For example, if the advertised rent for a commercial property on a lease of 5 years is €50.00 psf , but the landlord provides a rent-free period of three months, the net effective rent would be €47.50 psf (i.e. the actual cost to the tenant over a fixed period of time calculated as follows:</a:t>
            </a:r>
          </a:p>
        </p:txBody>
      </p:sp>
      <p:sp>
        <p:nvSpPr>
          <p:cNvPr id="12" name="TextBox 11">
            <a:extLst>
              <a:ext uri="{FF2B5EF4-FFF2-40B4-BE49-F238E27FC236}">
                <a16:creationId xmlns:a16="http://schemas.microsoft.com/office/drawing/2014/main" id="{5DEFF421-50E2-79FE-B9D5-351ACEAF187A}"/>
              </a:ext>
            </a:extLst>
          </p:cNvPr>
          <p:cNvSpPr txBox="1"/>
          <p:nvPr/>
        </p:nvSpPr>
        <p:spPr>
          <a:xfrm>
            <a:off x="503224" y="3851602"/>
            <a:ext cx="11521136" cy="369332"/>
          </a:xfrm>
          <a:prstGeom prst="rect">
            <a:avLst/>
          </a:prstGeom>
          <a:noFill/>
        </p:spPr>
        <p:txBody>
          <a:bodyPr wrap="square">
            <a:spAutoFit/>
          </a:bodyPr>
          <a:lstStyle/>
          <a:p>
            <a:pPr marL="571500" indent="-571500">
              <a:buFont typeface="Wingdings" panose="05000000000000000000" pitchFamily="2" charset="2"/>
              <a:buChar char="§"/>
            </a:pPr>
            <a:r>
              <a:rPr lang="en-IE" sz="1800" dirty="0"/>
              <a:t>What is the total amount of headline rent over 5 years? 			        &gt; €50.00 psf x 5-year fixed term = €250 </a:t>
            </a:r>
          </a:p>
        </p:txBody>
      </p:sp>
      <p:sp>
        <p:nvSpPr>
          <p:cNvPr id="15" name="TextBox 14">
            <a:extLst>
              <a:ext uri="{FF2B5EF4-FFF2-40B4-BE49-F238E27FC236}">
                <a16:creationId xmlns:a16="http://schemas.microsoft.com/office/drawing/2014/main" id="{134F7BFF-EEC3-E9DC-1576-F942A3AE6B69}"/>
              </a:ext>
            </a:extLst>
          </p:cNvPr>
          <p:cNvSpPr txBox="1"/>
          <p:nvPr/>
        </p:nvSpPr>
        <p:spPr>
          <a:xfrm>
            <a:off x="511972" y="4423578"/>
            <a:ext cx="10692840" cy="369332"/>
          </a:xfrm>
          <a:prstGeom prst="rect">
            <a:avLst/>
          </a:prstGeom>
          <a:noFill/>
        </p:spPr>
        <p:txBody>
          <a:bodyPr wrap="square">
            <a:spAutoFit/>
          </a:bodyPr>
          <a:lstStyle/>
          <a:p>
            <a:pPr marL="571500" indent="-571500">
              <a:buFont typeface="Wingdings" panose="05000000000000000000" pitchFamily="2" charset="2"/>
              <a:buChar char="§"/>
            </a:pPr>
            <a:r>
              <a:rPr lang="en-IE" sz="1800" dirty="0"/>
              <a:t>What does 3 months rent free equate to?	                  		        &gt; (€50.00/12) x 3 = €4.17 psf</a:t>
            </a:r>
          </a:p>
        </p:txBody>
      </p:sp>
      <p:sp>
        <p:nvSpPr>
          <p:cNvPr id="18" name="TextBox 17">
            <a:extLst>
              <a:ext uri="{FF2B5EF4-FFF2-40B4-BE49-F238E27FC236}">
                <a16:creationId xmlns:a16="http://schemas.microsoft.com/office/drawing/2014/main" id="{78B776F4-A7D9-76E1-31E2-12F758357292}"/>
              </a:ext>
            </a:extLst>
          </p:cNvPr>
          <p:cNvSpPr txBox="1"/>
          <p:nvPr/>
        </p:nvSpPr>
        <p:spPr>
          <a:xfrm>
            <a:off x="503224" y="4930965"/>
            <a:ext cx="11688776" cy="369332"/>
          </a:xfrm>
          <a:prstGeom prst="rect">
            <a:avLst/>
          </a:prstGeom>
          <a:noFill/>
        </p:spPr>
        <p:txBody>
          <a:bodyPr wrap="square">
            <a:spAutoFit/>
          </a:bodyPr>
          <a:lstStyle/>
          <a:p>
            <a:pPr marL="571500" indent="-571500">
              <a:buFont typeface="Wingdings" panose="05000000000000000000" pitchFamily="2" charset="2"/>
              <a:buChar char="§"/>
            </a:pPr>
            <a:r>
              <a:rPr lang="en-IE" sz="1800" dirty="0"/>
              <a:t>Actual outlay if 3 months rent free is applied to the total headline rent over 5 years  &gt; €250 - €4.17 psf = €237.50 </a:t>
            </a:r>
          </a:p>
        </p:txBody>
      </p:sp>
    </p:spTree>
    <p:extLst>
      <p:ext uri="{BB962C8B-B14F-4D97-AF65-F5344CB8AC3E}">
        <p14:creationId xmlns:p14="http://schemas.microsoft.com/office/powerpoint/2010/main" val="153989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311E66C-5C00-5DC1-6FE7-706D5DF9A8C6}"/>
              </a:ext>
            </a:extLst>
          </p:cNvPr>
          <p:cNvSpPr txBox="1">
            <a:spLocks/>
          </p:cNvSpPr>
          <p:nvPr/>
        </p:nvSpPr>
        <p:spPr>
          <a:xfrm>
            <a:off x="1546224" y="931199"/>
            <a:ext cx="2877994" cy="324943"/>
          </a:xfrm>
          <a:prstGeom prst="rect">
            <a:avLst/>
          </a:prstGeom>
        </p:spPr>
        <p:txBody>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GB" sz="1050" cap="all" dirty="0">
                <a:latin typeface="Calibre Medium" panose="020B0603030202060203" pitchFamily="34" charset="0"/>
              </a:rPr>
              <a:t>Arbitration and Dispute Resolution</a:t>
            </a:r>
          </a:p>
        </p:txBody>
      </p:sp>
      <p:cxnSp>
        <p:nvCxnSpPr>
          <p:cNvPr id="4" name="Straight Connector 3">
            <a:extLst>
              <a:ext uri="{FF2B5EF4-FFF2-40B4-BE49-F238E27FC236}">
                <a16:creationId xmlns:a16="http://schemas.microsoft.com/office/drawing/2014/main" id="{A32EB820-47DF-8B50-B921-9D929E9F0494}"/>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1ADB8F16-C576-E148-F77D-E673CF15591E}"/>
              </a:ext>
            </a:extLst>
          </p:cNvPr>
          <p:cNvSpPr>
            <a:spLocks noGrp="1"/>
          </p:cNvSpPr>
          <p:nvPr>
            <p:ph type="body" sz="quarter" idx="17"/>
          </p:nvPr>
        </p:nvSpPr>
        <p:spPr>
          <a:xfrm>
            <a:off x="3763699" y="3446715"/>
            <a:ext cx="4350287" cy="515685"/>
          </a:xfrm>
        </p:spPr>
        <p:txBody>
          <a:bodyPr/>
          <a:lstStyle/>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Submission of documents only </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Oral hearing</a:t>
            </a:r>
          </a:p>
        </p:txBody>
      </p:sp>
      <p:sp>
        <p:nvSpPr>
          <p:cNvPr id="19" name="Text Placeholder 18">
            <a:extLst>
              <a:ext uri="{FF2B5EF4-FFF2-40B4-BE49-F238E27FC236}">
                <a16:creationId xmlns:a16="http://schemas.microsoft.com/office/drawing/2014/main" id="{BDD22563-3D7E-BFD1-61F0-7E3A53DE1C9D}"/>
              </a:ext>
            </a:extLst>
          </p:cNvPr>
          <p:cNvSpPr>
            <a:spLocks noGrp="1"/>
          </p:cNvSpPr>
          <p:nvPr>
            <p:ph type="body" sz="quarter" idx="18"/>
          </p:nvPr>
        </p:nvSpPr>
        <p:spPr>
          <a:xfrm>
            <a:off x="3763699" y="4368985"/>
            <a:ext cx="4854784" cy="1041198"/>
          </a:xfrm>
        </p:spPr>
        <p:txBody>
          <a:bodyPr/>
          <a:lstStyle/>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The arbitrator/ expert issues their award of new rent </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Award appended to the lease</a:t>
            </a:r>
          </a:p>
        </p:txBody>
      </p:sp>
      <p:sp>
        <p:nvSpPr>
          <p:cNvPr id="5" name="Text Placeholder 14">
            <a:extLst>
              <a:ext uri="{FF2B5EF4-FFF2-40B4-BE49-F238E27FC236}">
                <a16:creationId xmlns:a16="http://schemas.microsoft.com/office/drawing/2014/main" id="{8D54AC84-FC8C-F62D-ED12-E99E0D0ADF95}"/>
              </a:ext>
            </a:extLst>
          </p:cNvPr>
          <p:cNvSpPr txBox="1">
            <a:spLocks/>
          </p:cNvSpPr>
          <p:nvPr/>
        </p:nvSpPr>
        <p:spPr>
          <a:xfrm>
            <a:off x="3763699" y="1312750"/>
            <a:ext cx="4150995" cy="977676"/>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Surveyor’s role</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Surveyor will act as advocate for their client </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Who can initiate the process?</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Always refer to the lease</a:t>
            </a:r>
          </a:p>
        </p:txBody>
      </p:sp>
      <p:sp>
        <p:nvSpPr>
          <p:cNvPr id="6" name="Text Placeholder 14">
            <a:extLst>
              <a:ext uri="{FF2B5EF4-FFF2-40B4-BE49-F238E27FC236}">
                <a16:creationId xmlns:a16="http://schemas.microsoft.com/office/drawing/2014/main" id="{21D2D6A4-EED1-CC44-C3CA-9B2763B4605A}"/>
              </a:ext>
            </a:extLst>
          </p:cNvPr>
          <p:cNvSpPr txBox="1">
            <a:spLocks/>
          </p:cNvSpPr>
          <p:nvPr/>
        </p:nvSpPr>
        <p:spPr>
          <a:xfrm>
            <a:off x="315911" y="1368186"/>
            <a:ext cx="2460625" cy="349055"/>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dirty="0"/>
              <a:t>Third party process: </a:t>
            </a:r>
          </a:p>
          <a:p>
            <a:endParaRPr lang="en-IE" dirty="0"/>
          </a:p>
        </p:txBody>
      </p:sp>
      <p:sp>
        <p:nvSpPr>
          <p:cNvPr id="7" name="Text Placeholder 14">
            <a:extLst>
              <a:ext uri="{FF2B5EF4-FFF2-40B4-BE49-F238E27FC236}">
                <a16:creationId xmlns:a16="http://schemas.microsoft.com/office/drawing/2014/main" id="{9EBB3E08-8391-BEF3-337D-4930A2248EF3}"/>
              </a:ext>
            </a:extLst>
          </p:cNvPr>
          <p:cNvSpPr txBox="1">
            <a:spLocks/>
          </p:cNvSpPr>
          <p:nvPr/>
        </p:nvSpPr>
        <p:spPr>
          <a:xfrm>
            <a:off x="3770077" y="2290426"/>
            <a:ext cx="7339357" cy="977676"/>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Roughly 4 weeks to get an arbitrator appointed</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Arbitrator will issue order of instructions outlining the timeline for the review (2 weeks) </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Oral hearing (2-4 weeks later) an award 4-6 weeks thereafter</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Overall process takes about 3-4 months from start to finish</a:t>
            </a:r>
          </a:p>
        </p:txBody>
      </p:sp>
      <p:sp>
        <p:nvSpPr>
          <p:cNvPr id="2" name="Text Placeholder 14">
            <a:extLst>
              <a:ext uri="{FF2B5EF4-FFF2-40B4-BE49-F238E27FC236}">
                <a16:creationId xmlns:a16="http://schemas.microsoft.com/office/drawing/2014/main" id="{A4A110CC-01F4-0D40-EB24-E630B26FF01E}"/>
              </a:ext>
            </a:extLst>
          </p:cNvPr>
          <p:cNvSpPr txBox="1">
            <a:spLocks/>
          </p:cNvSpPr>
          <p:nvPr/>
        </p:nvSpPr>
        <p:spPr>
          <a:xfrm>
            <a:off x="315910" y="2334237"/>
            <a:ext cx="2460625" cy="349055"/>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dirty="0"/>
              <a:t>Timelines: </a:t>
            </a:r>
          </a:p>
          <a:p>
            <a:endParaRPr lang="en-IE" dirty="0"/>
          </a:p>
        </p:txBody>
      </p:sp>
      <p:sp>
        <p:nvSpPr>
          <p:cNvPr id="8" name="Text Placeholder 14">
            <a:extLst>
              <a:ext uri="{FF2B5EF4-FFF2-40B4-BE49-F238E27FC236}">
                <a16:creationId xmlns:a16="http://schemas.microsoft.com/office/drawing/2014/main" id="{630E2509-427A-1979-DDCE-A7F357A41001}"/>
              </a:ext>
            </a:extLst>
          </p:cNvPr>
          <p:cNvSpPr txBox="1">
            <a:spLocks/>
          </p:cNvSpPr>
          <p:nvPr/>
        </p:nvSpPr>
        <p:spPr>
          <a:xfrm>
            <a:off x="315908" y="3429000"/>
            <a:ext cx="2460625" cy="349055"/>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dirty="0"/>
              <a:t>Mechanics of process: </a:t>
            </a:r>
          </a:p>
          <a:p>
            <a:endParaRPr lang="en-IE" dirty="0"/>
          </a:p>
        </p:txBody>
      </p:sp>
      <p:sp>
        <p:nvSpPr>
          <p:cNvPr id="9" name="Text Placeholder 14">
            <a:extLst>
              <a:ext uri="{FF2B5EF4-FFF2-40B4-BE49-F238E27FC236}">
                <a16:creationId xmlns:a16="http://schemas.microsoft.com/office/drawing/2014/main" id="{C546016A-BF12-C23E-E153-F329180D541B}"/>
              </a:ext>
            </a:extLst>
          </p:cNvPr>
          <p:cNvSpPr txBox="1">
            <a:spLocks/>
          </p:cNvSpPr>
          <p:nvPr/>
        </p:nvSpPr>
        <p:spPr>
          <a:xfrm>
            <a:off x="315907" y="4368985"/>
            <a:ext cx="2460625" cy="349055"/>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dirty="0"/>
              <a:t>On completion: </a:t>
            </a:r>
          </a:p>
          <a:p>
            <a:endParaRPr lang="en-IE" dirty="0"/>
          </a:p>
        </p:txBody>
      </p:sp>
      <p:sp>
        <p:nvSpPr>
          <p:cNvPr id="10" name="Text Placeholder 14">
            <a:extLst>
              <a:ext uri="{FF2B5EF4-FFF2-40B4-BE49-F238E27FC236}">
                <a16:creationId xmlns:a16="http://schemas.microsoft.com/office/drawing/2014/main" id="{53F483C4-4D2D-3EEE-D6EC-8A973562F4B8}"/>
              </a:ext>
            </a:extLst>
          </p:cNvPr>
          <p:cNvSpPr txBox="1">
            <a:spLocks/>
          </p:cNvSpPr>
          <p:nvPr/>
        </p:nvSpPr>
        <p:spPr>
          <a:xfrm>
            <a:off x="325218" y="5385888"/>
            <a:ext cx="2460625" cy="349055"/>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IE" dirty="0"/>
              <a:t>Court: </a:t>
            </a:r>
          </a:p>
          <a:p>
            <a:endParaRPr lang="en-IE" dirty="0"/>
          </a:p>
        </p:txBody>
      </p:sp>
      <p:sp>
        <p:nvSpPr>
          <p:cNvPr id="11" name="Text Placeholder 18">
            <a:extLst>
              <a:ext uri="{FF2B5EF4-FFF2-40B4-BE49-F238E27FC236}">
                <a16:creationId xmlns:a16="http://schemas.microsoft.com/office/drawing/2014/main" id="{DD4FF3A0-6B93-1C79-C39B-B63637DDFF0A}"/>
              </a:ext>
            </a:extLst>
          </p:cNvPr>
          <p:cNvSpPr txBox="1">
            <a:spLocks/>
          </p:cNvSpPr>
          <p:nvPr/>
        </p:nvSpPr>
        <p:spPr>
          <a:xfrm>
            <a:off x="3770077" y="5296169"/>
            <a:ext cx="6872770" cy="1041198"/>
          </a:xfrm>
          <a:prstGeom prst="rect">
            <a:avLst/>
          </a:prstGeom>
        </p:spPr>
        <p:txBody>
          <a:bodyPr vert="horz" lIns="0" tIns="0" rIns="72000" bIns="0" rtlCol="0">
            <a:noAutofit/>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Courts don’t look kindly upon appeals </a:t>
            </a:r>
          </a:p>
          <a:p>
            <a:pPr marL="285750" indent="-285750" rtl="0" fontAlgn="ctr">
              <a:spcBef>
                <a:spcPts val="0"/>
              </a:spcBef>
              <a:spcAft>
                <a:spcPts val="0"/>
              </a:spcAft>
              <a:buFont typeface="Wingdings" panose="05000000000000000000" pitchFamily="2" charset="2"/>
              <a:buChar char="§"/>
            </a:pPr>
            <a:r>
              <a:rPr lang="en-IE" sz="1400" dirty="0">
                <a:latin typeface="Calibri" panose="020F0502020204030204" pitchFamily="34" charset="0"/>
              </a:rPr>
              <a:t>Three situations where the court may become involved</a:t>
            </a:r>
          </a:p>
          <a:p>
            <a:pPr algn="l" rtl="0" fontAlgn="ctr">
              <a:spcBef>
                <a:spcPts val="0"/>
              </a:spcBef>
              <a:spcAft>
                <a:spcPts val="0"/>
              </a:spcAft>
            </a:pPr>
            <a:r>
              <a:rPr lang="en-IE" sz="1400" dirty="0">
                <a:latin typeface="Calibri" panose="020F0502020204030204" pitchFamily="34" charset="0"/>
              </a:rPr>
              <a:t>       - Machinery of the clause in some way defective </a:t>
            </a:r>
          </a:p>
          <a:p>
            <a:pPr algn="l" rtl="0" fontAlgn="ctr">
              <a:spcBef>
                <a:spcPts val="0"/>
              </a:spcBef>
              <a:spcAft>
                <a:spcPts val="0"/>
              </a:spcAft>
            </a:pPr>
            <a:r>
              <a:rPr lang="en-IE" sz="1400" dirty="0">
                <a:latin typeface="Calibri" panose="020F0502020204030204" pitchFamily="34" charset="0"/>
              </a:rPr>
              <a:t>       - Meaning of the clause is uncertain or disputed </a:t>
            </a:r>
          </a:p>
          <a:p>
            <a:pPr algn="l" rtl="0" fontAlgn="ctr">
              <a:spcBef>
                <a:spcPts val="0"/>
              </a:spcBef>
              <a:spcAft>
                <a:spcPts val="0"/>
              </a:spcAft>
            </a:pPr>
            <a:r>
              <a:rPr lang="en-IE" sz="1400" dirty="0">
                <a:latin typeface="Calibri" panose="020F0502020204030204" pitchFamily="34" charset="0"/>
              </a:rPr>
              <a:t>       - Appeal on a point of law</a:t>
            </a:r>
          </a:p>
        </p:txBody>
      </p:sp>
    </p:spTree>
    <p:extLst>
      <p:ext uri="{BB962C8B-B14F-4D97-AF65-F5344CB8AC3E}">
        <p14:creationId xmlns:p14="http://schemas.microsoft.com/office/powerpoint/2010/main" val="279285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9" grpId="0" build="p"/>
      <p:bldP spid="5" grpId="0"/>
      <p:bldP spid="6" grpId="0"/>
      <p:bldP spid="7" grpId="0"/>
      <p:bldP spid="2"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4CD0-1003-4CCE-84FE-C3D73CDC91FD}"/>
              </a:ext>
            </a:extLst>
          </p:cNvPr>
          <p:cNvSpPr>
            <a:spLocks noGrp="1"/>
          </p:cNvSpPr>
          <p:nvPr>
            <p:ph type="title"/>
          </p:nvPr>
        </p:nvSpPr>
        <p:spPr>
          <a:xfrm>
            <a:off x="524622" y="1322667"/>
            <a:ext cx="7360639" cy="630220"/>
          </a:xfrm>
        </p:spPr>
        <p:txBody>
          <a:bodyPr/>
          <a:lstStyle/>
          <a:p>
            <a:r>
              <a:rPr lang="fr-FR" dirty="0">
                <a:solidFill>
                  <a:srgbClr val="17E88F"/>
                </a:solidFill>
              </a:rPr>
              <a:t>Example of </a:t>
            </a:r>
            <a:r>
              <a:rPr lang="en-US" dirty="0">
                <a:solidFill>
                  <a:srgbClr val="17E88F"/>
                </a:solidFill>
              </a:rPr>
              <a:t>Standard provisions </a:t>
            </a:r>
            <a:endParaRPr lang="fr-FR" dirty="0">
              <a:solidFill>
                <a:srgbClr val="17E88F"/>
              </a:solidFill>
            </a:endParaRPr>
          </a:p>
        </p:txBody>
      </p:sp>
      <p:sp>
        <p:nvSpPr>
          <p:cNvPr id="3" name="Text Placeholder 2">
            <a:extLst>
              <a:ext uri="{FF2B5EF4-FFF2-40B4-BE49-F238E27FC236}">
                <a16:creationId xmlns:a16="http://schemas.microsoft.com/office/drawing/2014/main" id="{0F745ECF-409C-4F16-B92C-2E4E1BC25EDC}"/>
              </a:ext>
            </a:extLst>
          </p:cNvPr>
          <p:cNvSpPr>
            <a:spLocks noGrp="1"/>
          </p:cNvSpPr>
          <p:nvPr>
            <p:ph type="body" sz="quarter" idx="43"/>
          </p:nvPr>
        </p:nvSpPr>
        <p:spPr>
          <a:xfrm>
            <a:off x="1536699" y="957804"/>
            <a:ext cx="4218641" cy="212090"/>
          </a:xfrm>
        </p:spPr>
        <p:txBody>
          <a:bodyPr/>
          <a:lstStyle/>
          <a:p>
            <a:r>
              <a:rPr lang="en-IE" dirty="0"/>
              <a:t>Standard and Non-Standard rent review provisions </a:t>
            </a:r>
            <a:endParaRPr lang="fr-FR" dirty="0"/>
          </a:p>
        </p:txBody>
      </p:sp>
      <p:sp>
        <p:nvSpPr>
          <p:cNvPr id="10" name="Rectangle 9">
            <a:extLst>
              <a:ext uri="{FF2B5EF4-FFF2-40B4-BE49-F238E27FC236}">
                <a16:creationId xmlns:a16="http://schemas.microsoft.com/office/drawing/2014/main" id="{AFA561D8-FDA1-4B1C-A7EE-A47F41DC5ED9}"/>
              </a:ext>
            </a:extLst>
          </p:cNvPr>
          <p:cNvSpPr/>
          <p:nvPr/>
        </p:nvSpPr>
        <p:spPr>
          <a:xfrm>
            <a:off x="627530" y="3037271"/>
            <a:ext cx="2849748" cy="1908215"/>
          </a:xfrm>
          <a:prstGeom prst="rect">
            <a:avLst/>
          </a:prstGeom>
          <a:noFill/>
        </p:spPr>
        <p:txBody>
          <a:bodyPr wrap="square" lIns="0" rIns="0">
            <a:spAutoFit/>
          </a:bodyPr>
          <a:lstStyle/>
          <a:p>
            <a:pPr marL="0" marR="0" lvl="0" indent="0" algn="just" defTabSz="914400" eaLnBrk="1" fontAlgn="auto" latinLnBrk="0" hangingPunct="1">
              <a:lnSpc>
                <a:spcPct val="100000"/>
              </a:lnSpc>
              <a:spcBef>
                <a:spcPts val="600"/>
              </a:spcBef>
              <a:spcAft>
                <a:spcPts val="600"/>
              </a:spcAft>
              <a:buClrTx/>
              <a:buSzTx/>
              <a:buFontTx/>
              <a:buNone/>
              <a:tabLst/>
              <a:defRPr/>
            </a:pPr>
            <a:r>
              <a:rPr kumimoji="0" lang="en-AU"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1. Good Repair Order &amp; Condition </a:t>
            </a:r>
          </a:p>
          <a:p>
            <a:pPr marL="171450" marR="0" lvl="1" indent="-171450" algn="just"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435254"/>
              </a:solidFill>
              <a:effectLst/>
              <a:uLnTx/>
              <a:uFillTx/>
              <a:latin typeface="Calibre"/>
              <a:ea typeface="+mn-ea"/>
              <a:cs typeface="+mn-cs"/>
            </a:endParaRPr>
          </a:p>
          <a:p>
            <a:pPr marL="171450" marR="0" lvl="1" indent="-171450" algn="just"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en-US" sz="1200" b="0" i="0" u="none" strike="noStrike" kern="0" cap="none" spc="0" normalizeH="0" baseline="0" noProof="0" dirty="0">
                <a:ln>
                  <a:noFill/>
                </a:ln>
                <a:solidFill>
                  <a:srgbClr val="435254"/>
                </a:solidFill>
                <a:effectLst/>
                <a:uLnTx/>
                <a:uFillTx/>
                <a:latin typeface="Calibre"/>
                <a:ea typeface="+mn-ea"/>
                <a:cs typeface="+mn-cs"/>
              </a:rPr>
              <a:t>Assume that: the demised premises or building or any part of the building have been destroyed or damaged they have been fully rebuilt and reinstated</a:t>
            </a:r>
            <a:endParaRPr kumimoji="0" lang="fr-FR" sz="1200" b="0" i="0" u="none" strike="noStrike" kern="0" cap="none" spc="0" normalizeH="0" baseline="0" noProof="0" dirty="0">
              <a:ln>
                <a:noFill/>
              </a:ln>
              <a:solidFill>
                <a:srgbClr val="435254"/>
              </a:solidFill>
              <a:effectLst/>
              <a:uLnTx/>
              <a:uFillTx/>
              <a:latin typeface="Calibre"/>
              <a:ea typeface="+mn-ea"/>
              <a:cs typeface="+mn-cs"/>
            </a:endParaRPr>
          </a:p>
          <a:p>
            <a:pPr marL="133350" marR="0" lvl="1" indent="-133350" defTabSz="883895" eaLnBrk="1" fontAlgn="auto" latinLnBrk="0" hangingPunct="1">
              <a:lnSpc>
                <a:spcPct val="100000"/>
              </a:lnSpc>
              <a:spcBef>
                <a:spcPts val="600"/>
              </a:spcBef>
              <a:spcAft>
                <a:spcPts val="600"/>
              </a:spcAft>
              <a:buClrTx/>
              <a:buSzTx/>
              <a:buFont typeface="Futura Lt BT" panose="020B0402020204020303" pitchFamily="34" charset="0"/>
              <a:buChar char="−"/>
              <a:tabLst/>
              <a:defRPr/>
            </a:pPr>
            <a:endParaRPr kumimoji="0" lang="en-AU" sz="1200" b="0" i="0" u="none" strike="noStrike" kern="0" cap="none" spc="0" normalizeH="0" baseline="0" noProof="0" dirty="0">
              <a:ln>
                <a:noFill/>
              </a:ln>
              <a:solidFill>
                <a:srgbClr val="435254"/>
              </a:solidFill>
              <a:effectLst/>
              <a:uLnTx/>
              <a:uFillTx/>
              <a:latin typeface="Calibre"/>
              <a:ea typeface="+mn-ea"/>
              <a:cs typeface="+mn-cs"/>
            </a:endParaRPr>
          </a:p>
        </p:txBody>
      </p:sp>
      <p:sp>
        <p:nvSpPr>
          <p:cNvPr id="13" name="Rectangle 12">
            <a:extLst>
              <a:ext uri="{FF2B5EF4-FFF2-40B4-BE49-F238E27FC236}">
                <a16:creationId xmlns:a16="http://schemas.microsoft.com/office/drawing/2014/main" id="{A9D90B8A-9872-4EBB-B085-5DF453B61DEB}"/>
              </a:ext>
            </a:extLst>
          </p:cNvPr>
          <p:cNvSpPr/>
          <p:nvPr/>
        </p:nvSpPr>
        <p:spPr>
          <a:xfrm>
            <a:off x="6123566" y="3037271"/>
            <a:ext cx="2453172" cy="1908215"/>
          </a:xfrm>
          <a:prstGeom prst="rect">
            <a:avLst/>
          </a:prstGeom>
          <a:noFill/>
        </p:spPr>
        <p:txBody>
          <a:bodyPr wrap="square" lIns="0" rIns="0">
            <a:spAutoFit/>
          </a:bodyPr>
          <a:lstStyle/>
          <a:p>
            <a:pPr marL="0" marR="0" lvl="0" indent="0" algn="just" defTabSz="914400" eaLnBrk="1" fontAlgn="auto" latinLnBrk="0" hangingPunct="1">
              <a:lnSpc>
                <a:spcPct val="100000"/>
              </a:lnSpc>
              <a:spcBef>
                <a:spcPts val="600"/>
              </a:spcBef>
              <a:spcAft>
                <a:spcPts val="600"/>
              </a:spcAft>
              <a:buClrTx/>
              <a:buSzTx/>
              <a:buFontTx/>
              <a:buNone/>
              <a:tabLst/>
              <a:defRPr/>
            </a:pPr>
            <a:r>
              <a:rPr kumimoji="0" lang="en-AU"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3. All Covenants </a:t>
            </a:r>
            <a:r>
              <a:rPr lang="en-AU" sz="1600" dirty="0">
                <a:solidFill>
                  <a:srgbClr val="435254"/>
                </a:solidFill>
                <a:latin typeface="Calibre Semibold" panose="020B0703030202060203" pitchFamily="34" charset="0"/>
              </a:rPr>
              <a:t>Adhered</a:t>
            </a:r>
            <a:r>
              <a:rPr kumimoji="0" lang="en-AU"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 </a:t>
            </a:r>
            <a:r>
              <a:rPr lang="en-AU" sz="1600" dirty="0">
                <a:solidFill>
                  <a:srgbClr val="435254"/>
                </a:solidFill>
                <a:latin typeface="Calibre Semibold" panose="020B0703030202060203" pitchFamily="34" charset="0"/>
              </a:rPr>
              <a:t>T</a:t>
            </a:r>
            <a:r>
              <a:rPr kumimoji="0" lang="en-AU"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o </a:t>
            </a:r>
          </a:p>
          <a:p>
            <a:pPr marL="0" marR="0" lvl="0" indent="0" algn="just" defTabSz="883895" eaLnBrk="1" fontAlgn="auto" latinLnBrk="0" hangingPunct="1">
              <a:lnSpc>
                <a:spcPct val="100000"/>
              </a:lnSpc>
              <a:spcBef>
                <a:spcPts val="600"/>
              </a:spcBef>
              <a:spcAft>
                <a:spcPts val="600"/>
              </a:spcAft>
              <a:buClrTx/>
              <a:buSzTx/>
              <a:buFontTx/>
              <a:buNone/>
              <a:tabLst/>
              <a:defRPr/>
            </a:pPr>
            <a:endParaRPr kumimoji="0" lang="fr-FR" sz="1200" b="0" i="0" u="none" strike="noStrike" kern="0" cap="none" spc="0" normalizeH="0" baseline="0" noProof="0" dirty="0">
              <a:ln>
                <a:noFill/>
              </a:ln>
              <a:solidFill>
                <a:srgbClr val="435254"/>
              </a:solidFill>
              <a:effectLst/>
              <a:uLnTx/>
              <a:uFillTx/>
              <a:latin typeface="Calibre"/>
              <a:ea typeface="+mn-ea"/>
              <a:cs typeface="+mn-cs"/>
            </a:endParaRPr>
          </a:p>
          <a:p>
            <a:pPr marL="171450" marR="0" lvl="0" indent="-171450" algn="just"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en-US" sz="1200" b="0" i="0" u="none" strike="noStrike" kern="0" cap="none" spc="0" normalizeH="0" baseline="0" noProof="0" dirty="0">
                <a:ln>
                  <a:noFill/>
                </a:ln>
                <a:solidFill>
                  <a:srgbClr val="435254"/>
                </a:solidFill>
                <a:effectLst/>
                <a:uLnTx/>
                <a:uFillTx/>
                <a:latin typeface="Calibre"/>
                <a:ea typeface="+mn-ea"/>
                <a:cs typeface="+mn-cs"/>
              </a:rPr>
              <a:t>Assume that: that all covenants on the part of the landlord and the tenant contained in this lease have been fully performed and observed</a:t>
            </a:r>
            <a:endParaRPr kumimoji="0" lang="fr-FR" sz="1200" b="0" i="0" u="none" strike="noStrike" kern="0" cap="none" spc="0" normalizeH="0" baseline="0" noProof="0" dirty="0">
              <a:ln>
                <a:noFill/>
              </a:ln>
              <a:solidFill>
                <a:srgbClr val="435254"/>
              </a:solidFill>
              <a:effectLst/>
              <a:uLnTx/>
              <a:uFillTx/>
              <a:latin typeface="Calibre"/>
              <a:ea typeface="+mn-ea"/>
              <a:cs typeface="+mn-cs"/>
            </a:endParaRPr>
          </a:p>
          <a:p>
            <a:pPr marL="0" marR="0" lvl="0" indent="0" algn="just" defTabSz="883895" eaLnBrk="1" fontAlgn="auto" latinLnBrk="0" hangingPunct="1">
              <a:lnSpc>
                <a:spcPct val="100000"/>
              </a:lnSpc>
              <a:spcBef>
                <a:spcPts val="600"/>
              </a:spcBef>
              <a:spcAft>
                <a:spcPts val="600"/>
              </a:spcAft>
              <a:buClrTx/>
              <a:buSzTx/>
              <a:buFontTx/>
              <a:buNone/>
              <a:tabLst/>
              <a:defRPr/>
            </a:pPr>
            <a:endParaRPr kumimoji="0" lang="en-AU" sz="1200" b="0" i="0" u="none" strike="noStrike" kern="0" cap="none" spc="0" normalizeH="0" baseline="0" noProof="0" dirty="0">
              <a:ln>
                <a:noFill/>
              </a:ln>
              <a:solidFill>
                <a:srgbClr val="435254"/>
              </a:solidFill>
              <a:effectLst/>
              <a:uLnTx/>
              <a:uFillTx/>
              <a:latin typeface="Calibre"/>
              <a:ea typeface="+mn-ea"/>
              <a:cs typeface="+mn-cs"/>
            </a:endParaRPr>
          </a:p>
        </p:txBody>
      </p:sp>
      <p:sp>
        <p:nvSpPr>
          <p:cNvPr id="14" name="Rectangle 13">
            <a:extLst>
              <a:ext uri="{FF2B5EF4-FFF2-40B4-BE49-F238E27FC236}">
                <a16:creationId xmlns:a16="http://schemas.microsoft.com/office/drawing/2014/main" id="{746D786F-2063-4481-BE08-FB2E03578024}"/>
              </a:ext>
            </a:extLst>
          </p:cNvPr>
          <p:cNvSpPr/>
          <p:nvPr/>
        </p:nvSpPr>
        <p:spPr>
          <a:xfrm>
            <a:off x="8643973" y="3037271"/>
            <a:ext cx="2795999" cy="2277547"/>
          </a:xfrm>
          <a:prstGeom prst="rect">
            <a:avLst/>
          </a:prstGeom>
          <a:noFill/>
        </p:spPr>
        <p:txBody>
          <a:bodyPr wrap="square" lIns="0" rIns="0">
            <a:spAutoFit/>
          </a:bodyPr>
          <a:lstStyle/>
          <a:p>
            <a:pPr marL="0" marR="0" lvl="0" indent="0" algn="just" defTabSz="914400" eaLnBrk="1" fontAlgn="auto" latinLnBrk="0" hangingPunct="1">
              <a:lnSpc>
                <a:spcPct val="100000"/>
              </a:lnSpc>
              <a:spcBef>
                <a:spcPts val="600"/>
              </a:spcBef>
              <a:spcAft>
                <a:spcPts val="600"/>
              </a:spcAft>
              <a:buClrTx/>
              <a:buSzTx/>
              <a:buFontTx/>
              <a:buNone/>
              <a:tabLst/>
              <a:defRPr/>
            </a:pPr>
            <a:r>
              <a:rPr kumimoji="0" lang="en-AU"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4. Disregard current tenant works </a:t>
            </a:r>
          </a:p>
          <a:p>
            <a:pPr marL="171450" marR="0" lvl="0" indent="-171450" algn="just"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435254"/>
              </a:solidFill>
              <a:effectLst/>
              <a:uLnTx/>
              <a:uFillTx/>
              <a:latin typeface="Calibre"/>
              <a:ea typeface="+mn-ea"/>
              <a:cs typeface="+mn-cs"/>
            </a:endParaRPr>
          </a:p>
          <a:p>
            <a:pPr marL="171450" marR="0" lvl="0" indent="-171450" algn="just"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en-US" sz="1200" b="0" i="0" u="none" strike="noStrike" kern="0" cap="none" spc="0" normalizeH="0" baseline="0" noProof="0" dirty="0">
                <a:ln>
                  <a:noFill/>
                </a:ln>
                <a:solidFill>
                  <a:srgbClr val="435254"/>
                </a:solidFill>
                <a:effectLst/>
                <a:uLnTx/>
                <a:uFillTx/>
                <a:latin typeface="Calibre"/>
                <a:ea typeface="+mn-ea"/>
                <a:cs typeface="+mn-cs"/>
              </a:rPr>
              <a:t>Assume that: That no work has been carried out to the demise premises by the tenant any under lessee or their respective predecessors entitled during the term which has diminished the rental value of the demised premises</a:t>
            </a:r>
            <a:endParaRPr kumimoji="0" lang="en-IE" sz="1200" b="0" i="0" u="none" strike="noStrike" kern="0" cap="none" spc="0" normalizeH="0" baseline="0" noProof="0" dirty="0">
              <a:ln>
                <a:noFill/>
              </a:ln>
              <a:solidFill>
                <a:srgbClr val="435254"/>
              </a:solidFill>
              <a:effectLst/>
              <a:uLnTx/>
              <a:uFillTx/>
              <a:latin typeface="Calibre"/>
              <a:ea typeface="+mn-ea"/>
              <a:cs typeface="+mn-cs"/>
            </a:endParaRPr>
          </a:p>
          <a:p>
            <a:pPr marR="0" lvl="0" algn="just" defTabSz="883895" eaLnBrk="1" fontAlgn="auto" latinLnBrk="0" hangingPunct="1">
              <a:lnSpc>
                <a:spcPct val="100000"/>
              </a:lnSpc>
              <a:spcBef>
                <a:spcPts val="600"/>
              </a:spcBef>
              <a:spcAft>
                <a:spcPts val="600"/>
              </a:spcAft>
              <a:buClr>
                <a:srgbClr val="17E88F"/>
              </a:buClr>
              <a:buSzTx/>
              <a:tabLst/>
              <a:defRPr/>
            </a:pPr>
            <a:endParaRPr kumimoji="0" lang="fr-FR" sz="1200" b="0" i="0" u="none" strike="noStrike" kern="0" cap="none" spc="0" normalizeH="0" baseline="0" noProof="0" dirty="0">
              <a:ln>
                <a:noFill/>
              </a:ln>
              <a:solidFill>
                <a:srgbClr val="435254"/>
              </a:solidFill>
              <a:effectLst/>
              <a:uLnTx/>
              <a:uFillTx/>
              <a:latin typeface="Calibre"/>
              <a:ea typeface="+mn-ea"/>
              <a:cs typeface="+mn-cs"/>
            </a:endParaRPr>
          </a:p>
        </p:txBody>
      </p:sp>
      <p:sp>
        <p:nvSpPr>
          <p:cNvPr id="16" name="Rectangle 15">
            <a:extLst>
              <a:ext uri="{FF2B5EF4-FFF2-40B4-BE49-F238E27FC236}">
                <a16:creationId xmlns:a16="http://schemas.microsoft.com/office/drawing/2014/main" id="{DB924D20-775E-4E41-A5AA-93EB22375B67}"/>
              </a:ext>
            </a:extLst>
          </p:cNvPr>
          <p:cNvSpPr/>
          <p:nvPr/>
        </p:nvSpPr>
        <p:spPr>
          <a:xfrm>
            <a:off x="3653771" y="3037271"/>
            <a:ext cx="2293302" cy="3354765"/>
          </a:xfrm>
          <a:prstGeom prst="rect">
            <a:avLst/>
          </a:prstGeom>
          <a:noFill/>
        </p:spPr>
        <p:txBody>
          <a:bodyPr wrap="square" lIns="0" rIns="0">
            <a:spAutoFit/>
          </a:bodyPr>
          <a:lstStyle/>
          <a:p>
            <a:pPr marL="0" marR="0" lvl="0" indent="0" algn="just" defTabSz="914400" eaLnBrk="1" fontAlgn="auto" latinLnBrk="0" hangingPunct="1">
              <a:lnSpc>
                <a:spcPct val="100000"/>
              </a:lnSpc>
              <a:spcBef>
                <a:spcPts val="600"/>
              </a:spcBef>
              <a:spcAft>
                <a:spcPts val="600"/>
              </a:spcAft>
              <a:buClrTx/>
              <a:buSzTx/>
              <a:buFontTx/>
              <a:buNone/>
              <a:tabLst/>
              <a:defRPr/>
            </a:pPr>
            <a:r>
              <a:rPr kumimoji="0" lang="en-AU"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2. </a:t>
            </a:r>
            <a:r>
              <a:rPr kumimoji="0" lang="fr-FR"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Disregard Curent Tenant </a:t>
            </a:r>
          </a:p>
          <a:p>
            <a:pPr marL="0" marR="0" lvl="0" indent="0" algn="just" defTabSz="914400" eaLnBrk="1" fontAlgn="auto" latinLnBrk="0" hangingPunct="1">
              <a:lnSpc>
                <a:spcPct val="100000"/>
              </a:lnSpc>
              <a:spcBef>
                <a:spcPts val="600"/>
              </a:spcBef>
              <a:spcAft>
                <a:spcPts val="600"/>
              </a:spcAft>
              <a:buClrTx/>
              <a:buSzTx/>
              <a:buFontTx/>
              <a:buNone/>
              <a:tabLst/>
              <a:defRPr/>
            </a:pPr>
            <a:endParaRPr kumimoji="0" lang="fr-FR" sz="1200" b="0" i="0" u="none" strike="noStrike" kern="0" cap="none" spc="0" normalizeH="0" baseline="0" noProof="0" dirty="0">
              <a:ln>
                <a:noFill/>
              </a:ln>
              <a:solidFill>
                <a:srgbClr val="435254"/>
              </a:solidFill>
              <a:effectLst/>
              <a:uLnTx/>
              <a:uFillTx/>
              <a:latin typeface="Calibre"/>
              <a:ea typeface="+mn-ea"/>
              <a:cs typeface="+mn-cs"/>
            </a:endParaRPr>
          </a:p>
          <a:p>
            <a:pPr marL="171450" marR="0" lvl="0" indent="-171450" algn="just"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en-US" sz="1200" b="0" i="0" u="none" strike="noStrike" kern="0" cap="none" spc="0" normalizeH="0" baseline="0" noProof="0" dirty="0">
                <a:ln>
                  <a:noFill/>
                </a:ln>
                <a:solidFill>
                  <a:srgbClr val="435254"/>
                </a:solidFill>
                <a:effectLst/>
                <a:uLnTx/>
                <a:uFillTx/>
                <a:latin typeface="Calibre"/>
                <a:ea typeface="+mn-ea"/>
                <a:cs typeface="+mn-cs"/>
              </a:rPr>
              <a:t>Disregard any effect on rent of the fact that the tenant, any permitted under lessee or their respective predecessors in title have been in occupation of the demised premises or any part thereof</a:t>
            </a:r>
            <a:endParaRPr kumimoji="0" lang="en-IE" sz="1200" b="0" i="0" u="none" strike="noStrike" kern="0" cap="none" spc="0" normalizeH="0" baseline="0" noProof="0" dirty="0">
              <a:ln>
                <a:noFill/>
              </a:ln>
              <a:solidFill>
                <a:srgbClr val="435254"/>
              </a:solidFill>
              <a:effectLst/>
              <a:uLnTx/>
              <a:uFillTx/>
              <a:latin typeface="Calibre"/>
              <a:ea typeface="+mn-ea"/>
              <a:cs typeface="+mn-cs"/>
            </a:endParaRPr>
          </a:p>
          <a:p>
            <a:pPr marL="171450" marR="0" lvl="0" indent="-171450" algn="just" defTabSz="883895" eaLnBrk="1" fontAlgn="auto" latinLnBrk="0" hangingPunct="1">
              <a:lnSpc>
                <a:spcPct val="100000"/>
              </a:lnSpc>
              <a:spcBef>
                <a:spcPts val="600"/>
              </a:spcBef>
              <a:spcAft>
                <a:spcPts val="600"/>
              </a:spcAft>
              <a:buClr>
                <a:srgbClr val="17E88F"/>
              </a:buClr>
              <a:buSzTx/>
              <a:buFont typeface="Arial" panose="020B0604020202020204" pitchFamily="34" charset="0"/>
              <a:buChar char="•"/>
              <a:tabLst/>
              <a:defRPr/>
            </a:pPr>
            <a:r>
              <a:rPr kumimoji="0" lang="en-US" sz="1200" b="0" i="0" u="none" strike="noStrike" kern="0" cap="none" spc="0" normalizeH="0" baseline="0" noProof="0" dirty="0">
                <a:ln>
                  <a:noFill/>
                </a:ln>
                <a:solidFill>
                  <a:srgbClr val="435254"/>
                </a:solidFill>
                <a:effectLst/>
                <a:uLnTx/>
                <a:uFillTx/>
                <a:latin typeface="Calibre"/>
                <a:ea typeface="+mn-ea"/>
                <a:cs typeface="+mn-cs"/>
              </a:rPr>
              <a:t>Disregard any goodwill attached to the demised premises by reason of the business then carried out on at the demise premises by the tenant or any permitted under lessee</a:t>
            </a:r>
            <a:endParaRPr kumimoji="0" lang="fr-FR" sz="1200" b="0" i="0" u="none" strike="noStrike" kern="0" cap="none" spc="0" normalizeH="0" baseline="0" noProof="0" dirty="0">
              <a:ln>
                <a:noFill/>
              </a:ln>
              <a:solidFill>
                <a:srgbClr val="435254"/>
              </a:solidFill>
              <a:effectLst/>
              <a:uLnTx/>
              <a:uFillTx/>
              <a:latin typeface="Calibre"/>
              <a:ea typeface="+mn-ea"/>
              <a:cs typeface="+mn-cs"/>
            </a:endParaRPr>
          </a:p>
          <a:p>
            <a:pPr marL="0" marR="0" lvl="0" indent="0" algn="just" defTabSz="883895" eaLnBrk="1" fontAlgn="auto" latinLnBrk="0" hangingPunct="1">
              <a:lnSpc>
                <a:spcPct val="100000"/>
              </a:lnSpc>
              <a:spcBef>
                <a:spcPts val="600"/>
              </a:spcBef>
              <a:spcAft>
                <a:spcPts val="600"/>
              </a:spcAft>
              <a:buClrTx/>
              <a:buSzTx/>
              <a:buFontTx/>
              <a:buNone/>
              <a:tabLst/>
              <a:defRPr/>
            </a:pPr>
            <a:endParaRPr kumimoji="0" lang="en-GB" sz="1200" b="0" i="0" u="none" strike="noStrike" kern="0" cap="none" spc="0" normalizeH="0" baseline="0" noProof="0" dirty="0">
              <a:ln>
                <a:noFill/>
              </a:ln>
              <a:solidFill>
                <a:srgbClr val="435254"/>
              </a:solidFill>
              <a:effectLst/>
              <a:uLnTx/>
              <a:uFillTx/>
              <a:latin typeface="Calibre"/>
              <a:ea typeface="+mn-ea"/>
              <a:cs typeface="+mn-cs"/>
            </a:endParaRPr>
          </a:p>
        </p:txBody>
      </p:sp>
      <p:cxnSp>
        <p:nvCxnSpPr>
          <p:cNvPr id="18" name="Straight Connector 17">
            <a:extLst>
              <a:ext uri="{FF2B5EF4-FFF2-40B4-BE49-F238E27FC236}">
                <a16:creationId xmlns:a16="http://schemas.microsoft.com/office/drawing/2014/main" id="{453AA5B4-3FF0-46F2-B02E-65B8A4B6F4F2}"/>
              </a:ext>
            </a:extLst>
          </p:cNvPr>
          <p:cNvCxnSpPr>
            <a:cxnSpLocks/>
          </p:cNvCxnSpPr>
          <p:nvPr/>
        </p:nvCxnSpPr>
        <p:spPr>
          <a:xfrm>
            <a:off x="3477278" y="3664158"/>
            <a:ext cx="227806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EDDB0C-BC8A-4EF4-A555-EBD2F96D384D}"/>
              </a:ext>
            </a:extLst>
          </p:cNvPr>
          <p:cNvCxnSpPr>
            <a:cxnSpLocks/>
          </p:cNvCxnSpPr>
          <p:nvPr/>
        </p:nvCxnSpPr>
        <p:spPr>
          <a:xfrm>
            <a:off x="902914" y="3664158"/>
            <a:ext cx="227806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12ECB8-26B1-4E89-85EA-BF278D6670C4}"/>
              </a:ext>
            </a:extLst>
          </p:cNvPr>
          <p:cNvCxnSpPr>
            <a:cxnSpLocks/>
          </p:cNvCxnSpPr>
          <p:nvPr/>
        </p:nvCxnSpPr>
        <p:spPr>
          <a:xfrm>
            <a:off x="6265219" y="3664158"/>
            <a:ext cx="227806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403469-2011-474D-A25A-AE237C75D3E9}"/>
              </a:ext>
            </a:extLst>
          </p:cNvPr>
          <p:cNvCxnSpPr>
            <a:cxnSpLocks/>
          </p:cNvCxnSpPr>
          <p:nvPr/>
        </p:nvCxnSpPr>
        <p:spPr>
          <a:xfrm>
            <a:off x="8902942" y="3664158"/>
            <a:ext cx="227806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97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6" grpId="0"/>
    </p:bldLst>
  </p:timing>
</p:sld>
</file>

<file path=ppt/theme/theme1.xml><?xml version="1.0" encoding="utf-8"?>
<a:theme xmlns:a="http://schemas.openxmlformats.org/drawingml/2006/main" name="MASTER">
  <a:themeElements>
    <a:clrScheme name="Custom 7">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D30"/>
      </a:accent6>
      <a:hlink>
        <a:srgbClr val="80BBAD"/>
      </a:hlink>
      <a:folHlink>
        <a:srgbClr val="D1D1D3"/>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lgn="l">
          <a:defRPr dirty="0" smtClean="0"/>
        </a:defPPr>
      </a:lstStyle>
    </a:txDef>
  </a:objectDefaults>
  <a:extraClrSchemeLst/>
  <a:custClrLst>
    <a:custClr name="Data Viz 1">
      <a:srgbClr val="80BBAD"/>
    </a:custClr>
    <a:custClr name="Data Viz 2">
      <a:srgbClr val="435254"/>
    </a:custClr>
    <a:custClr name="Data Viz 3">
      <a:srgbClr val="17E88F"/>
    </a:custClr>
    <a:custClr name="Custom Color 4">
      <a:srgbClr val="DBD99A"/>
    </a:custClr>
    <a:custClr name="Data Viz 5">
      <a:srgbClr val="D2785A"/>
    </a:custClr>
    <a:custClr name="Data Viz 6">
      <a:srgbClr val="885073"/>
    </a:custClr>
    <a:custClr name="Data Viz 7">
      <a:srgbClr val="A388BF"/>
    </a:custClr>
    <a:custClr name="Custom Color 8">
      <a:srgbClr val="1F3765"/>
    </a:custClr>
    <a:custClr name="Data Viz 9">
      <a:srgbClr val="3E7CA6"/>
    </a:custClr>
    <a:custClr name="Data Viz 10">
      <a:srgbClr val="CAD1D3"/>
    </a:custClr>
    <a:custClr name="Financial Indicator">
      <a:srgbClr val="AD2A2A"/>
    </a:custClr>
  </a:custClrLst>
  <a:extLst>
    <a:ext uri="{05A4C25C-085E-4340-85A3-A5531E510DB2}">
      <thm15:themeFamily xmlns:thm15="http://schemas.microsoft.com/office/thememl/2012/main" name="16x9 Photo Template CBRE 2021_071521.potx" id="{5516A24D-A91A-43CE-9846-4D7B1011FCDD}" vid="{5AA8A47F-55B0-441F-BBC1-2202EA6A0E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724a7f6-b940-4322-984b-c801f05c5c6e">
      <UserInfo>
        <DisplayName>EMEA Sustainability team Members</DisplayName>
        <AccountId>7</AccountId>
        <AccountType/>
      </UserInfo>
      <UserInfo>
        <DisplayName>Williams, Bethan @ London SMC</DisplayName>
        <AccountId>194</AccountId>
        <AccountType/>
      </UserInfo>
      <UserInfo>
        <DisplayName>Hall, Rebecca @ London</DisplayName>
        <AccountId>195</AccountId>
        <AccountType/>
      </UserInfo>
      <UserInfo>
        <DisplayName>Esteban Muela, Anna @ Amsterdam</DisplayName>
        <AccountId>231</AccountId>
        <AccountType/>
      </UserInfo>
      <UserInfo>
        <DisplayName>Maguire, David @ London SMC</DisplayName>
        <AccountId>230</AccountId>
        <AccountType/>
      </UserInfo>
      <UserInfo>
        <DisplayName>Thomas, Ashley M. @ CBRE IA&amp;R Minneapolis</DisplayName>
        <AccountId>418</AccountId>
        <AccountType/>
      </UserInfo>
      <UserInfo>
        <DisplayName>Paling, Georgie @ London SMC</DisplayName>
        <AccountId>432</AccountId>
        <AccountType/>
      </UserInfo>
    </SharedWithUsers>
    <lcf76f155ced4ddcb4097134ff3c332f xmlns="6b68732b-b1f3-495b-b189-c66a8a3c9bfc">
      <Terms xmlns="http://schemas.microsoft.com/office/infopath/2007/PartnerControls"/>
    </lcf76f155ced4ddcb4097134ff3c332f>
    <TaxCatchAll xmlns="afebe98a-ad4d-4bfc-ac9d-294564d51e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3977F1D3C39949A92DEB6DE779CD32" ma:contentTypeVersion="16" ma:contentTypeDescription="Create a new document." ma:contentTypeScope="" ma:versionID="32b10e925dfb3549c52172df765173e7">
  <xsd:schema xmlns:xsd="http://www.w3.org/2001/XMLSchema" xmlns:xs="http://www.w3.org/2001/XMLSchema" xmlns:p="http://schemas.microsoft.com/office/2006/metadata/properties" xmlns:ns2="6b68732b-b1f3-495b-b189-c66a8a3c9bfc" xmlns:ns3="5724a7f6-b940-4322-984b-c801f05c5c6e" xmlns:ns4="afebe98a-ad4d-4bfc-ac9d-294564d51e1d" targetNamespace="http://schemas.microsoft.com/office/2006/metadata/properties" ma:root="true" ma:fieldsID="3fdeabf46d5cb973f3ff703b69026dbb" ns2:_="" ns3:_="" ns4:_="">
    <xsd:import namespace="6b68732b-b1f3-495b-b189-c66a8a3c9bfc"/>
    <xsd:import namespace="5724a7f6-b940-4322-984b-c801f05c5c6e"/>
    <xsd:import namespace="afebe98a-ad4d-4bfc-ac9d-294564d51e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8732b-b1f3-495b-b189-c66a8a3c9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9d3f478-4f1e-489e-aec6-b8552e7cfc2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24a7f6-b940-4322-984b-c801f05c5c6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be98a-ad4d-4bfc-ac9d-294564d51e1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9fe673f-0cab-4844-8b4f-9ed37558c229}" ma:internalName="TaxCatchAll" ma:showField="CatchAllData" ma:web="5724a7f6-b940-4322-984b-c801f05c5c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AC7EDC-2A39-4E6A-B460-898011FDAA51}">
  <ds:schemaRefs>
    <ds:schemaRef ds:uri="http://purl.org/dc/elements/1.1/"/>
    <ds:schemaRef ds:uri="5724a7f6-b940-4322-984b-c801f05c5c6e"/>
    <ds:schemaRef ds:uri="6b68732b-b1f3-495b-b189-c66a8a3c9bfc"/>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febe98a-ad4d-4bfc-ac9d-294564d51e1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9852047-23A9-41F9-93DE-2844BBAE56F0}">
  <ds:schemaRefs>
    <ds:schemaRef ds:uri="http://schemas.microsoft.com/sharepoint/v3/contenttype/forms"/>
  </ds:schemaRefs>
</ds:datastoreItem>
</file>

<file path=customXml/itemProps3.xml><?xml version="1.0" encoding="utf-8"?>
<ds:datastoreItem xmlns:ds="http://schemas.openxmlformats.org/officeDocument/2006/customXml" ds:itemID="{07055B42-8E6A-4A64-B2E2-C69A5D7BC051}">
  <ds:schemaRefs>
    <ds:schemaRef ds:uri="5724a7f6-b940-4322-984b-c801f05c5c6e"/>
    <ds:schemaRef ds:uri="6b68732b-b1f3-495b-b189-c66a8a3c9bfc"/>
    <ds:schemaRef ds:uri="afebe98a-ad4d-4bfc-ac9d-294564d51e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159e9d0-09a0-4edf-96ba-a3deea363c28}" enabled="0" method="" siteId="{0159e9d0-09a0-4edf-96ba-a3deea363c28}" removed="1"/>
</clbl:labelList>
</file>

<file path=docProps/app.xml><?xml version="1.0" encoding="utf-8"?>
<Properties xmlns="http://schemas.openxmlformats.org/officeDocument/2006/extended-properties" xmlns:vt="http://schemas.openxmlformats.org/officeDocument/2006/docPropsVTypes">
  <Template>MASTER</Template>
  <TotalTime>10285</TotalTime>
  <Words>1598</Words>
  <Application>Microsoft Office PowerPoint</Application>
  <PresentationFormat>Widescreen</PresentationFormat>
  <Paragraphs>206</Paragraphs>
  <Slides>14</Slides>
  <Notes>14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Arial</vt:lpstr>
      <vt:lpstr>Barlow Condensed</vt:lpstr>
      <vt:lpstr>Calibre</vt:lpstr>
      <vt:lpstr>Calibre Bold</vt:lpstr>
      <vt:lpstr>Calibre Light</vt:lpstr>
      <vt:lpstr>Calibre Medium</vt:lpstr>
      <vt:lpstr>Calibre Semibold</vt:lpstr>
      <vt:lpstr>Calibre-Semibold</vt:lpstr>
      <vt:lpstr>Calibri</vt:lpstr>
      <vt:lpstr>Financier Display</vt:lpstr>
      <vt:lpstr>Futura Lt BT</vt:lpstr>
      <vt:lpstr>Space Mono</vt:lpstr>
      <vt:lpstr>SwissReSansOTLight</vt:lpstr>
      <vt:lpstr>Tahoma</vt:lpstr>
      <vt:lpstr>Wingdings</vt:lpstr>
      <vt:lpstr>MASTER</vt:lpstr>
      <vt:lpstr>Landlord &amp; Tenant: Rent Review Process in Ireland</vt:lpstr>
      <vt:lpstr>What we will cover today</vt:lpstr>
      <vt:lpstr>What is a rent review?</vt:lpstr>
      <vt:lpstr>Fixed increases</vt:lpstr>
      <vt:lpstr>PowerPoint Presentation</vt:lpstr>
      <vt:lpstr>PowerPoint Presentation</vt:lpstr>
      <vt:lpstr>PowerPoint Presentation</vt:lpstr>
      <vt:lpstr>PowerPoint Presentation</vt:lpstr>
      <vt:lpstr>Example of Standard provisions </vt:lpstr>
      <vt:lpstr>Example of Non-Standard provisions </vt:lpstr>
      <vt:lpstr>PowerPoint Presentation</vt:lpstr>
      <vt:lpstr>PowerPoint Presentation</vt:lpstr>
      <vt:lpstr>Potential Questions recap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Marcus Cheung</dc:creator>
  <cp:lastModifiedBy>Grace O`Doherty</cp:lastModifiedBy>
  <cp:revision>76</cp:revision>
  <dcterms:created xsi:type="dcterms:W3CDTF">2021-10-07T13:05:31Z</dcterms:created>
  <dcterms:modified xsi:type="dcterms:W3CDTF">2024-03-19T10:25:37Z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0x010100743977F1D3C39949A92DEB6DE779CD32</vt:lpwstr>
  </property>
  <property fmtid="{D5CDD505-2E9C-101B-9397-08002B2CF9AE}" pid="3" name="MediaServiceImageTags">
    <vt:lpwstr/>
  </property>
</Properties>
</file>