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316" r:id="rId5"/>
    <p:sldId id="331" r:id="rId6"/>
    <p:sldId id="332" r:id="rId7"/>
    <p:sldId id="333" r:id="rId8"/>
    <p:sldId id="334" r:id="rId9"/>
    <p:sldId id="330" r:id="rId10"/>
    <p:sldId id="317" r:id="rId11"/>
    <p:sldId id="318" r:id="rId12"/>
    <p:sldId id="328" r:id="rId13"/>
    <p:sldId id="32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E93637-803A-4C83-B675-2DC22ECC044A}" v="56" dt="2024-04-08T15:37:30.1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1" autoAdjust="0"/>
    <p:restoredTop sz="94660"/>
  </p:normalViewPr>
  <p:slideViewPr>
    <p:cSldViewPr snapToGrid="0">
      <p:cViewPr varScale="1">
        <p:scale>
          <a:sx n="81" d="100"/>
          <a:sy n="81" d="100"/>
        </p:scale>
        <p:origin x="30"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e O`Doherty" userId="67331af6-9fe2-4a46-9e52-2016e7d4f75d" providerId="ADAL" clId="{79E93637-803A-4C83-B675-2DC22ECC044A}"/>
    <pc:docChg chg="custSel addSld modSld sldOrd">
      <pc:chgData name="Grace O`Doherty" userId="67331af6-9fe2-4a46-9e52-2016e7d4f75d" providerId="ADAL" clId="{79E93637-803A-4C83-B675-2DC22ECC044A}" dt="2024-04-08T15:37:30.115" v="279" actId="1076"/>
      <pc:docMkLst>
        <pc:docMk/>
      </pc:docMkLst>
      <pc:sldChg chg="addSp modSp mod">
        <pc:chgData name="Grace O`Doherty" userId="67331af6-9fe2-4a46-9e52-2016e7d4f75d" providerId="ADAL" clId="{79E93637-803A-4C83-B675-2DC22ECC044A}" dt="2024-04-08T15:15:16.399" v="127" actId="20577"/>
        <pc:sldMkLst>
          <pc:docMk/>
          <pc:sldMk cId="5901532" sldId="316"/>
        </pc:sldMkLst>
        <pc:spChg chg="add mod">
          <ac:chgData name="Grace O`Doherty" userId="67331af6-9fe2-4a46-9e52-2016e7d4f75d" providerId="ADAL" clId="{79E93637-803A-4C83-B675-2DC22ECC044A}" dt="2024-04-08T15:15:16.399" v="127" actId="20577"/>
          <ac:spMkLst>
            <pc:docMk/>
            <pc:sldMk cId="5901532" sldId="316"/>
            <ac:spMk id="3" creationId="{E72195BE-A47D-3DB2-5B83-5A1973C534CF}"/>
          </ac:spMkLst>
        </pc:spChg>
        <pc:spChg chg="mod">
          <ac:chgData name="Grace O`Doherty" userId="67331af6-9fe2-4a46-9e52-2016e7d4f75d" providerId="ADAL" clId="{79E93637-803A-4C83-B675-2DC22ECC044A}" dt="2024-04-08T15:14:05.478" v="119" actId="20577"/>
          <ac:spMkLst>
            <pc:docMk/>
            <pc:sldMk cId="5901532" sldId="316"/>
            <ac:spMk id="7" creationId="{C17328D2-EAF4-455E-8602-0BC6F7FF9D2E}"/>
          </ac:spMkLst>
        </pc:spChg>
        <pc:spChg chg="mod">
          <ac:chgData name="Grace O`Doherty" userId="67331af6-9fe2-4a46-9e52-2016e7d4f75d" providerId="ADAL" clId="{79E93637-803A-4C83-B675-2DC22ECC044A}" dt="2024-04-08T15:12:44.584" v="5" actId="20577"/>
          <ac:spMkLst>
            <pc:docMk/>
            <pc:sldMk cId="5901532" sldId="316"/>
            <ac:spMk id="8" creationId="{5733593A-306D-4C8B-9895-3C0B6DA8A619}"/>
          </ac:spMkLst>
        </pc:spChg>
      </pc:sldChg>
      <pc:sldChg chg="add">
        <pc:chgData name="Grace O`Doherty" userId="67331af6-9fe2-4a46-9e52-2016e7d4f75d" providerId="ADAL" clId="{79E93637-803A-4C83-B675-2DC22ECC044A}" dt="2024-04-08T15:12:33.481" v="0" actId="2890"/>
        <pc:sldMkLst>
          <pc:docMk/>
          <pc:sldMk cId="3059935992" sldId="330"/>
        </pc:sldMkLst>
      </pc:sldChg>
      <pc:sldChg chg="addSp delSp modSp add mod">
        <pc:chgData name="Grace O`Doherty" userId="67331af6-9fe2-4a46-9e52-2016e7d4f75d" providerId="ADAL" clId="{79E93637-803A-4C83-B675-2DC22ECC044A}" dt="2024-04-08T15:19:02.873" v="194" actId="21"/>
        <pc:sldMkLst>
          <pc:docMk/>
          <pc:sldMk cId="2059970802" sldId="331"/>
        </pc:sldMkLst>
        <pc:spChg chg="del">
          <ac:chgData name="Grace O`Doherty" userId="67331af6-9fe2-4a46-9e52-2016e7d4f75d" providerId="ADAL" clId="{79E93637-803A-4C83-B675-2DC22ECC044A}" dt="2024-04-08T15:16:36.748" v="178" actId="21"/>
          <ac:spMkLst>
            <pc:docMk/>
            <pc:sldMk cId="2059970802" sldId="331"/>
            <ac:spMk id="3" creationId="{E72195BE-A47D-3DB2-5B83-5A1973C534CF}"/>
          </ac:spMkLst>
        </pc:spChg>
        <pc:spChg chg="add del mod">
          <ac:chgData name="Grace O`Doherty" userId="67331af6-9fe2-4a46-9e52-2016e7d4f75d" providerId="ADAL" clId="{79E93637-803A-4C83-B675-2DC22ECC044A}" dt="2024-04-08T15:16:52.025" v="181" actId="21"/>
          <ac:spMkLst>
            <pc:docMk/>
            <pc:sldMk cId="2059970802" sldId="331"/>
            <ac:spMk id="4" creationId="{E72195BE-A47D-3DB2-5B83-5A1973C534CF}"/>
          </ac:spMkLst>
        </pc:spChg>
        <pc:spChg chg="add mod">
          <ac:chgData name="Grace O`Doherty" userId="67331af6-9fe2-4a46-9e52-2016e7d4f75d" providerId="ADAL" clId="{79E93637-803A-4C83-B675-2DC22ECC044A}" dt="2024-04-08T15:18:27.858" v="192" actId="255"/>
          <ac:spMkLst>
            <pc:docMk/>
            <pc:sldMk cId="2059970802" sldId="331"/>
            <ac:spMk id="5" creationId="{827B18FB-EAC9-D498-B815-FFEB253BD5A1}"/>
          </ac:spMkLst>
        </pc:spChg>
        <pc:spChg chg="add del mod">
          <ac:chgData name="Grace O`Doherty" userId="67331af6-9fe2-4a46-9e52-2016e7d4f75d" providerId="ADAL" clId="{79E93637-803A-4C83-B675-2DC22ECC044A}" dt="2024-04-08T15:19:02.873" v="194" actId="21"/>
          <ac:spMkLst>
            <pc:docMk/>
            <pc:sldMk cId="2059970802" sldId="331"/>
            <ac:spMk id="6" creationId="{1D8BC798-A561-D4AC-6EFE-066C8E17E276}"/>
          </ac:spMkLst>
        </pc:spChg>
        <pc:spChg chg="mod">
          <ac:chgData name="Grace O`Doherty" userId="67331af6-9fe2-4a46-9e52-2016e7d4f75d" providerId="ADAL" clId="{79E93637-803A-4C83-B675-2DC22ECC044A}" dt="2024-04-08T15:16:30.317" v="177" actId="20577"/>
          <ac:spMkLst>
            <pc:docMk/>
            <pc:sldMk cId="2059970802" sldId="331"/>
            <ac:spMk id="7" creationId="{C17328D2-EAF4-455E-8602-0BC6F7FF9D2E}"/>
          </ac:spMkLst>
        </pc:spChg>
        <pc:picChg chg="add">
          <ac:chgData name="Grace O`Doherty" userId="67331af6-9fe2-4a46-9e52-2016e7d4f75d" providerId="ADAL" clId="{79E93637-803A-4C83-B675-2DC22ECC044A}" dt="2024-04-08T15:16:41.177" v="179"/>
          <ac:picMkLst>
            <pc:docMk/>
            <pc:sldMk cId="2059970802" sldId="331"/>
            <ac:picMk id="2" creationId="{46EF9A5B-F573-E08E-DCB8-98F21978F40E}"/>
          </ac:picMkLst>
        </pc:picChg>
        <pc:picChg chg="add mod">
          <ac:chgData name="Grace O`Doherty" userId="67331af6-9fe2-4a46-9e52-2016e7d4f75d" providerId="ADAL" clId="{79E93637-803A-4C83-B675-2DC22ECC044A}" dt="2024-04-08T15:18:06.348" v="190" actId="1076"/>
          <ac:picMkLst>
            <pc:docMk/>
            <pc:sldMk cId="2059970802" sldId="331"/>
            <ac:picMk id="1025" creationId="{8CD0F21D-8CA7-ED7E-D3C8-BD8CA321F147}"/>
          </ac:picMkLst>
        </pc:picChg>
      </pc:sldChg>
      <pc:sldChg chg="addSp delSp modSp add mod ord">
        <pc:chgData name="Grace O`Doherty" userId="67331af6-9fe2-4a46-9e52-2016e7d4f75d" providerId="ADAL" clId="{79E93637-803A-4C83-B675-2DC22ECC044A}" dt="2024-04-08T15:22:55.064" v="248"/>
        <pc:sldMkLst>
          <pc:docMk/>
          <pc:sldMk cId="3592277342" sldId="332"/>
        </pc:sldMkLst>
        <pc:spChg chg="add mod">
          <ac:chgData name="Grace O`Doherty" userId="67331af6-9fe2-4a46-9e52-2016e7d4f75d" providerId="ADAL" clId="{79E93637-803A-4C83-B675-2DC22ECC044A}" dt="2024-04-08T15:19:55.803" v="206" actId="14100"/>
          <ac:spMkLst>
            <pc:docMk/>
            <pc:sldMk cId="3592277342" sldId="332"/>
            <ac:spMk id="2" creationId="{6CFDFBB6-AC53-204B-A14F-31814BFF1F8C}"/>
          </ac:spMkLst>
        </pc:spChg>
        <pc:spChg chg="add mod">
          <ac:chgData name="Grace O`Doherty" userId="67331af6-9fe2-4a46-9e52-2016e7d4f75d" providerId="ADAL" clId="{79E93637-803A-4C83-B675-2DC22ECC044A}" dt="2024-04-08T15:19:55.803" v="206" actId="14100"/>
          <ac:spMkLst>
            <pc:docMk/>
            <pc:sldMk cId="3592277342" sldId="332"/>
            <ac:spMk id="3" creationId="{EB0480D5-F0FD-EA46-C9BB-B43D6389A743}"/>
          </ac:spMkLst>
        </pc:spChg>
        <pc:spChg chg="add mod">
          <ac:chgData name="Grace O`Doherty" userId="67331af6-9fe2-4a46-9e52-2016e7d4f75d" providerId="ADAL" clId="{79E93637-803A-4C83-B675-2DC22ECC044A}" dt="2024-04-08T15:19:55.803" v="206" actId="14100"/>
          <ac:spMkLst>
            <pc:docMk/>
            <pc:sldMk cId="3592277342" sldId="332"/>
            <ac:spMk id="4" creationId="{683537CB-9EBF-6ADD-DB24-E17DE187B4CB}"/>
          </ac:spMkLst>
        </pc:spChg>
        <pc:spChg chg="mod">
          <ac:chgData name="Grace O`Doherty" userId="67331af6-9fe2-4a46-9e52-2016e7d4f75d" providerId="ADAL" clId="{79E93637-803A-4C83-B675-2DC22ECC044A}" dt="2024-04-08T15:19:12.179" v="201" actId="20577"/>
          <ac:spMkLst>
            <pc:docMk/>
            <pc:sldMk cId="3592277342" sldId="332"/>
            <ac:spMk id="5" creationId="{827B18FB-EAC9-D498-B815-FFEB253BD5A1}"/>
          </ac:spMkLst>
        </pc:spChg>
        <pc:picChg chg="del mod">
          <ac:chgData name="Grace O`Doherty" userId="67331af6-9fe2-4a46-9e52-2016e7d4f75d" providerId="ADAL" clId="{79E93637-803A-4C83-B675-2DC22ECC044A}" dt="2024-04-08T15:19:20.349" v="203" actId="21"/>
          <ac:picMkLst>
            <pc:docMk/>
            <pc:sldMk cId="3592277342" sldId="332"/>
            <ac:picMk id="1025" creationId="{8CD0F21D-8CA7-ED7E-D3C8-BD8CA321F147}"/>
          </ac:picMkLst>
        </pc:picChg>
        <pc:picChg chg="add mod">
          <ac:chgData name="Grace O`Doherty" userId="67331af6-9fe2-4a46-9e52-2016e7d4f75d" providerId="ADAL" clId="{79E93637-803A-4C83-B675-2DC22ECC044A}" dt="2024-04-08T15:20:46.129" v="219" actId="1076"/>
          <ac:picMkLst>
            <pc:docMk/>
            <pc:sldMk cId="3592277342" sldId="332"/>
            <ac:picMk id="2049" creationId="{5B5D27C1-D0CE-A1E9-F681-F15E8A6B7EB8}"/>
          </ac:picMkLst>
        </pc:picChg>
        <pc:picChg chg="add mod">
          <ac:chgData name="Grace O`Doherty" userId="67331af6-9fe2-4a46-9e52-2016e7d4f75d" providerId="ADAL" clId="{79E93637-803A-4C83-B675-2DC22ECC044A}" dt="2024-04-08T15:20:49.428" v="220" actId="1076"/>
          <ac:picMkLst>
            <pc:docMk/>
            <pc:sldMk cId="3592277342" sldId="332"/>
            <ac:picMk id="2050" creationId="{2EB12068-DF34-4422-A0E5-C4C4B793F3BB}"/>
          </ac:picMkLst>
        </pc:picChg>
      </pc:sldChg>
      <pc:sldChg chg="addSp delSp modSp add mod">
        <pc:chgData name="Grace O`Doherty" userId="67331af6-9fe2-4a46-9e52-2016e7d4f75d" providerId="ADAL" clId="{79E93637-803A-4C83-B675-2DC22ECC044A}" dt="2024-04-08T15:22:37.365" v="243" actId="1076"/>
        <pc:sldMkLst>
          <pc:docMk/>
          <pc:sldMk cId="3977427161" sldId="333"/>
        </pc:sldMkLst>
        <pc:spChg chg="mod">
          <ac:chgData name="Grace O`Doherty" userId="67331af6-9fe2-4a46-9e52-2016e7d4f75d" providerId="ADAL" clId="{79E93637-803A-4C83-B675-2DC22ECC044A}" dt="2024-04-08T15:21:27.150" v="230" actId="20577"/>
          <ac:spMkLst>
            <pc:docMk/>
            <pc:sldMk cId="3977427161" sldId="333"/>
            <ac:spMk id="5" creationId="{827B18FB-EAC9-D498-B815-FFEB253BD5A1}"/>
          </ac:spMkLst>
        </pc:spChg>
        <pc:spChg chg="add">
          <ac:chgData name="Grace O`Doherty" userId="67331af6-9fe2-4a46-9e52-2016e7d4f75d" providerId="ADAL" clId="{79E93637-803A-4C83-B675-2DC22ECC044A}" dt="2024-04-08T15:21:46.637" v="231"/>
          <ac:spMkLst>
            <pc:docMk/>
            <pc:sldMk cId="3977427161" sldId="333"/>
            <ac:spMk id="9" creationId="{E8537F21-3C54-E0E6-A97A-9D48C169646C}"/>
          </ac:spMkLst>
        </pc:spChg>
        <pc:spChg chg="add">
          <ac:chgData name="Grace O`Doherty" userId="67331af6-9fe2-4a46-9e52-2016e7d4f75d" providerId="ADAL" clId="{79E93637-803A-4C83-B675-2DC22ECC044A}" dt="2024-04-08T15:21:46.637" v="231"/>
          <ac:spMkLst>
            <pc:docMk/>
            <pc:sldMk cId="3977427161" sldId="333"/>
            <ac:spMk id="10" creationId="{CDEA89C0-3609-D9D6-E34A-C28D0D0C09E4}"/>
          </ac:spMkLst>
        </pc:spChg>
        <pc:spChg chg="add">
          <ac:chgData name="Grace O`Doherty" userId="67331af6-9fe2-4a46-9e52-2016e7d4f75d" providerId="ADAL" clId="{79E93637-803A-4C83-B675-2DC22ECC044A}" dt="2024-04-08T15:21:46.637" v="231"/>
          <ac:spMkLst>
            <pc:docMk/>
            <pc:sldMk cId="3977427161" sldId="333"/>
            <ac:spMk id="12" creationId="{89791C53-F659-CA1E-AFE1-992B8B8E1D3D}"/>
          </ac:spMkLst>
        </pc:spChg>
        <pc:spChg chg="add">
          <ac:chgData name="Grace O`Doherty" userId="67331af6-9fe2-4a46-9e52-2016e7d4f75d" providerId="ADAL" clId="{79E93637-803A-4C83-B675-2DC22ECC044A}" dt="2024-04-08T15:21:46.637" v="231"/>
          <ac:spMkLst>
            <pc:docMk/>
            <pc:sldMk cId="3977427161" sldId="333"/>
            <ac:spMk id="13" creationId="{ED16745A-B684-902E-164D-ACEAFC134372}"/>
          </ac:spMkLst>
        </pc:spChg>
        <pc:spChg chg="add">
          <ac:chgData name="Grace O`Doherty" userId="67331af6-9fe2-4a46-9e52-2016e7d4f75d" providerId="ADAL" clId="{79E93637-803A-4C83-B675-2DC22ECC044A}" dt="2024-04-08T15:21:46.637" v="231"/>
          <ac:spMkLst>
            <pc:docMk/>
            <pc:sldMk cId="3977427161" sldId="333"/>
            <ac:spMk id="15" creationId="{53EB7C97-2B7C-341D-4FA6-B0067FB4287E}"/>
          </ac:spMkLst>
        </pc:spChg>
        <pc:picChg chg="del">
          <ac:chgData name="Grace O`Doherty" userId="67331af6-9fe2-4a46-9e52-2016e7d4f75d" providerId="ADAL" clId="{79E93637-803A-4C83-B675-2DC22ECC044A}" dt="2024-04-08T15:21:04.973" v="224" actId="21"/>
          <ac:picMkLst>
            <pc:docMk/>
            <pc:sldMk cId="3977427161" sldId="333"/>
            <ac:picMk id="2049" creationId="{5B5D27C1-D0CE-A1E9-F681-F15E8A6B7EB8}"/>
          </ac:picMkLst>
        </pc:picChg>
        <pc:picChg chg="del mod">
          <ac:chgData name="Grace O`Doherty" userId="67331af6-9fe2-4a46-9e52-2016e7d4f75d" providerId="ADAL" clId="{79E93637-803A-4C83-B675-2DC22ECC044A}" dt="2024-04-08T15:21:01.932" v="223" actId="21"/>
          <ac:picMkLst>
            <pc:docMk/>
            <pc:sldMk cId="3977427161" sldId="333"/>
            <ac:picMk id="2050" creationId="{2EB12068-DF34-4422-A0E5-C4C4B793F3BB}"/>
          </ac:picMkLst>
        </pc:picChg>
        <pc:picChg chg="add mod">
          <ac:chgData name="Grace O`Doherty" userId="67331af6-9fe2-4a46-9e52-2016e7d4f75d" providerId="ADAL" clId="{79E93637-803A-4C83-B675-2DC22ECC044A}" dt="2024-04-08T15:22:37.365" v="243" actId="1076"/>
          <ac:picMkLst>
            <pc:docMk/>
            <pc:sldMk cId="3977427161" sldId="333"/>
            <ac:picMk id="3073" creationId="{26823ECA-98B7-AE3F-92C8-40F695E60001}"/>
          </ac:picMkLst>
        </pc:picChg>
        <pc:picChg chg="add mod">
          <ac:chgData name="Grace O`Doherty" userId="67331af6-9fe2-4a46-9e52-2016e7d4f75d" providerId="ADAL" clId="{79E93637-803A-4C83-B675-2DC22ECC044A}" dt="2024-04-08T15:22:17.956" v="239" actId="1076"/>
          <ac:picMkLst>
            <pc:docMk/>
            <pc:sldMk cId="3977427161" sldId="333"/>
            <ac:picMk id="3074" creationId="{D58749BA-8E5B-7932-AEDB-D27A99F8105B}"/>
          </ac:picMkLst>
        </pc:picChg>
        <pc:picChg chg="add mod">
          <ac:chgData name="Grace O`Doherty" userId="67331af6-9fe2-4a46-9e52-2016e7d4f75d" providerId="ADAL" clId="{79E93637-803A-4C83-B675-2DC22ECC044A}" dt="2024-04-08T15:22:23.532" v="241" actId="1076"/>
          <ac:picMkLst>
            <pc:docMk/>
            <pc:sldMk cId="3977427161" sldId="333"/>
            <ac:picMk id="3075" creationId="{A66EC008-4DC0-BB29-0647-573B90558C96}"/>
          </ac:picMkLst>
        </pc:picChg>
        <pc:cxnChg chg="add mod">
          <ac:chgData name="Grace O`Doherty" userId="67331af6-9fe2-4a46-9e52-2016e7d4f75d" providerId="ADAL" clId="{79E93637-803A-4C83-B675-2DC22ECC044A}" dt="2024-04-08T15:22:31.583" v="242" actId="1076"/>
          <ac:cxnSpMkLst>
            <pc:docMk/>
            <pc:sldMk cId="3977427161" sldId="333"/>
            <ac:cxnSpMk id="6" creationId="{05BDEA1A-10D6-CD1F-3C82-F70BA4D2EEFB}"/>
          </ac:cxnSpMkLst>
        </pc:cxnChg>
      </pc:sldChg>
      <pc:sldChg chg="addSp delSp modSp add mod ord">
        <pc:chgData name="Grace O`Doherty" userId="67331af6-9fe2-4a46-9e52-2016e7d4f75d" providerId="ADAL" clId="{79E93637-803A-4C83-B675-2DC22ECC044A}" dt="2024-04-08T15:37:30.115" v="279" actId="1076"/>
        <pc:sldMkLst>
          <pc:docMk/>
          <pc:sldMk cId="2824351248" sldId="334"/>
        </pc:sldMkLst>
        <pc:spChg chg="del">
          <ac:chgData name="Grace O`Doherty" userId="67331af6-9fe2-4a46-9e52-2016e7d4f75d" providerId="ADAL" clId="{79E93637-803A-4C83-B675-2DC22ECC044A}" dt="2024-04-08T15:23:05.478" v="251" actId="21"/>
          <ac:spMkLst>
            <pc:docMk/>
            <pc:sldMk cId="2824351248" sldId="334"/>
            <ac:spMk id="3" creationId="{E72195BE-A47D-3DB2-5B83-5A1973C534CF}"/>
          </ac:spMkLst>
        </pc:spChg>
        <pc:spChg chg="add mod">
          <ac:chgData name="Grace O`Doherty" userId="67331af6-9fe2-4a46-9e52-2016e7d4f75d" providerId="ADAL" clId="{79E93637-803A-4C83-B675-2DC22ECC044A}" dt="2024-04-08T15:37:21.995" v="278" actId="14100"/>
          <ac:spMkLst>
            <pc:docMk/>
            <pc:sldMk cId="2824351248" sldId="334"/>
            <ac:spMk id="4" creationId="{2DE55E9A-CC28-88FC-32B0-43250F4AC3D1}"/>
          </ac:spMkLst>
        </pc:spChg>
        <pc:spChg chg="add mod">
          <ac:chgData name="Grace O`Doherty" userId="67331af6-9fe2-4a46-9e52-2016e7d4f75d" providerId="ADAL" clId="{79E93637-803A-4C83-B675-2DC22ECC044A}" dt="2024-04-08T15:24:20.887" v="272" actId="14100"/>
          <ac:spMkLst>
            <pc:docMk/>
            <pc:sldMk cId="2824351248" sldId="334"/>
            <ac:spMk id="5" creationId="{B4392FF9-239C-A6A0-EE7E-A81E2F4C63A7}"/>
          </ac:spMkLst>
        </pc:spChg>
        <pc:spChg chg="add del mod">
          <ac:chgData name="Grace O`Doherty" userId="67331af6-9fe2-4a46-9e52-2016e7d4f75d" providerId="ADAL" clId="{79E93637-803A-4C83-B675-2DC22ECC044A}" dt="2024-04-08T15:24:30.326" v="273" actId="21"/>
          <ac:spMkLst>
            <pc:docMk/>
            <pc:sldMk cId="2824351248" sldId="334"/>
            <ac:spMk id="6" creationId="{E1E10742-8AA7-8E4A-5ED7-76D5FF05361F}"/>
          </ac:spMkLst>
        </pc:spChg>
        <pc:spChg chg="del">
          <ac:chgData name="Grace O`Doherty" userId="67331af6-9fe2-4a46-9e52-2016e7d4f75d" providerId="ADAL" clId="{79E93637-803A-4C83-B675-2DC22ECC044A}" dt="2024-04-08T15:23:10.325" v="252" actId="21"/>
          <ac:spMkLst>
            <pc:docMk/>
            <pc:sldMk cId="2824351248" sldId="334"/>
            <ac:spMk id="7" creationId="{C17328D2-EAF4-455E-8602-0BC6F7FF9D2E}"/>
          </ac:spMkLst>
        </pc:spChg>
        <pc:spChg chg="add mod">
          <ac:chgData name="Grace O`Doherty" userId="67331af6-9fe2-4a46-9e52-2016e7d4f75d" providerId="ADAL" clId="{79E93637-803A-4C83-B675-2DC22ECC044A}" dt="2024-04-08T15:25:09.308" v="277" actId="14100"/>
          <ac:spMkLst>
            <pc:docMk/>
            <pc:sldMk cId="2824351248" sldId="334"/>
            <ac:spMk id="9" creationId="{FDD93976-DF36-73C2-586D-23C71DFA7798}"/>
          </ac:spMkLst>
        </pc:spChg>
        <pc:spChg chg="add mod">
          <ac:chgData name="Grace O`Doherty" userId="67331af6-9fe2-4a46-9e52-2016e7d4f75d" providerId="ADAL" clId="{79E93637-803A-4C83-B675-2DC22ECC044A}" dt="2024-04-08T15:25:09.308" v="277" actId="14100"/>
          <ac:spMkLst>
            <pc:docMk/>
            <pc:sldMk cId="2824351248" sldId="334"/>
            <ac:spMk id="10" creationId="{6978A696-2845-CBDB-EF2A-DE0BD57E8034}"/>
          </ac:spMkLst>
        </pc:spChg>
        <pc:picChg chg="add mod">
          <ac:chgData name="Grace O`Doherty" userId="67331af6-9fe2-4a46-9e52-2016e7d4f75d" providerId="ADAL" clId="{79E93637-803A-4C83-B675-2DC22ECC044A}" dt="2024-04-08T15:24:20.887" v="272" actId="14100"/>
          <ac:picMkLst>
            <pc:docMk/>
            <pc:sldMk cId="2824351248" sldId="334"/>
            <ac:picMk id="4097" creationId="{86D642DC-99EC-AF91-11B0-62CBE9695090}"/>
          </ac:picMkLst>
        </pc:picChg>
        <pc:picChg chg="add mod">
          <ac:chgData name="Grace O`Doherty" userId="67331af6-9fe2-4a46-9e52-2016e7d4f75d" providerId="ADAL" clId="{79E93637-803A-4C83-B675-2DC22ECC044A}" dt="2024-04-08T15:37:30.115" v="279" actId="1076"/>
          <ac:picMkLst>
            <pc:docMk/>
            <pc:sldMk cId="2824351248" sldId="334"/>
            <ac:picMk id="4100" creationId="{22824CCE-AFDA-7463-0E28-77242ED3188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261F9-65A3-40EC-A73B-9C696490D675}" type="datetimeFigureOut">
              <a:rPr lang="en-IE" smtClean="0"/>
              <a:t>08/04/2024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E95153-46BA-46E8-B2D8-0F63FB09594B}" type="slidenum">
              <a:rPr lang="en-IE" smtClean="0"/>
              <a:t>‹#›</a:t>
            </a:fld>
            <a:endParaRPr lang="en-IE"/>
          </a:p>
        </p:txBody>
      </p:sp>
    </p:spTree>
    <p:extLst>
      <p:ext uri="{BB962C8B-B14F-4D97-AF65-F5344CB8AC3E}">
        <p14:creationId xmlns:p14="http://schemas.microsoft.com/office/powerpoint/2010/main" val="91014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8024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6335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550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2453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1080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2697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3479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6224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7202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956C35-15CC-42C1-B217-B70B7050822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2439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62C9-4C8F-471D-9EF9-2881A4B44B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D0E3798D-1CD3-492A-AD98-FC7DB593C6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BAF7F83-E056-4C68-88B4-58275F3D2B92}"/>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5" name="Footer Placeholder 4">
            <a:extLst>
              <a:ext uri="{FF2B5EF4-FFF2-40B4-BE49-F238E27FC236}">
                <a16:creationId xmlns:a16="http://schemas.microsoft.com/office/drawing/2014/main" id="{0924CFD9-FC6B-4B45-A47D-8A98646F9834}"/>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A3EFFA90-5D54-4C47-AB69-797963771BDF}"/>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2758438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DE09-DDE3-4FE9-BE7C-ED80A9108F2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B2A7839C-3501-4374-93A1-7C24209EC5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C78221E-E710-4C76-A24A-4DCCF9B9AD41}"/>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5" name="Footer Placeholder 4">
            <a:extLst>
              <a:ext uri="{FF2B5EF4-FFF2-40B4-BE49-F238E27FC236}">
                <a16:creationId xmlns:a16="http://schemas.microsoft.com/office/drawing/2014/main" id="{52975870-0D15-4A3B-972D-1607AF94DA11}"/>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2BF271F4-F1A4-4574-948F-A6D3F1151BF5}"/>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401007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69444C-A30F-4ACD-A80F-70B9B3B095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89C2903-C538-41C8-821D-4528617D63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767F4F7-3E72-4F7B-8D93-AB6B6590C758}"/>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5" name="Footer Placeholder 4">
            <a:extLst>
              <a:ext uri="{FF2B5EF4-FFF2-40B4-BE49-F238E27FC236}">
                <a16:creationId xmlns:a16="http://schemas.microsoft.com/office/drawing/2014/main" id="{263B683B-05C0-43A6-BF6A-F1E4722F794C}"/>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09D9E506-BD8F-4029-9E83-0831E80A4781}"/>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3829795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268255330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2E8D9-2F5B-4BD0-9730-37A835884FD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AD2DDA6-D75D-4550-A295-6FF4EF13F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9573BAD-7528-46AF-A5AA-5B083DA8EF86}"/>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5" name="Footer Placeholder 4">
            <a:extLst>
              <a:ext uri="{FF2B5EF4-FFF2-40B4-BE49-F238E27FC236}">
                <a16:creationId xmlns:a16="http://schemas.microsoft.com/office/drawing/2014/main" id="{D2028EC5-C567-428E-9965-0DC66E284FF2}"/>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941A9052-EADD-401F-941C-F5C2F7A2FDFA}"/>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268311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46D4E-07BF-4A6F-AB1E-9F2BA8C339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B6472829-0C58-4B71-9EAE-59561C321E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F5BAE6-AC83-4F0D-8485-7798A7BB5401}"/>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5" name="Footer Placeholder 4">
            <a:extLst>
              <a:ext uri="{FF2B5EF4-FFF2-40B4-BE49-F238E27FC236}">
                <a16:creationId xmlns:a16="http://schemas.microsoft.com/office/drawing/2014/main" id="{4C795B0D-932B-4E46-A4E2-9EFC4EEAE1C6}"/>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88ABCEE7-92DF-4770-860B-6B8ECB201A85}"/>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4255262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03CF3-C027-4869-BCA4-F35775B6027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FBC8F5C-1E1D-49B8-82F2-C3E64F85F9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A5A513AC-6A18-42C1-A7C8-BAA3665364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92BA9557-2F5E-43E3-95CD-45F5014B208B}"/>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6" name="Footer Placeholder 5">
            <a:extLst>
              <a:ext uri="{FF2B5EF4-FFF2-40B4-BE49-F238E27FC236}">
                <a16:creationId xmlns:a16="http://schemas.microsoft.com/office/drawing/2014/main" id="{17151755-BEA2-454E-9E83-0BADE1E82D77}"/>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4D932068-FB04-40AD-A684-B90396D40750}"/>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157478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6CF4E-7BD4-4A36-BB25-91A2FD35DE81}"/>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4D820A7-11AA-49EF-8FBB-E8581E5F72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972EB9-7DA7-4548-8DBB-240463E108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B641B420-430A-4685-882F-9A3DA9C22F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BE14E4-884B-43F7-BB89-0284CF84D8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DA8061A5-D991-480B-91E8-A3358EBD47BE}"/>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8" name="Footer Placeholder 7">
            <a:extLst>
              <a:ext uri="{FF2B5EF4-FFF2-40B4-BE49-F238E27FC236}">
                <a16:creationId xmlns:a16="http://schemas.microsoft.com/office/drawing/2014/main" id="{51AC4314-B160-4DD8-A95C-371DBB9A2792}"/>
              </a:ext>
            </a:extLst>
          </p:cNvPr>
          <p:cNvSpPr>
            <a:spLocks noGrp="1"/>
          </p:cNvSpPr>
          <p:nvPr>
            <p:ph type="ftr" sz="quarter" idx="11"/>
          </p:nvPr>
        </p:nvSpPr>
        <p:spPr/>
        <p:txBody>
          <a:bodyPr/>
          <a:lstStyle/>
          <a:p>
            <a:endParaRPr lang="en-IE" dirty="0"/>
          </a:p>
        </p:txBody>
      </p:sp>
      <p:sp>
        <p:nvSpPr>
          <p:cNvPr id="9" name="Slide Number Placeholder 8">
            <a:extLst>
              <a:ext uri="{FF2B5EF4-FFF2-40B4-BE49-F238E27FC236}">
                <a16:creationId xmlns:a16="http://schemas.microsoft.com/office/drawing/2014/main" id="{837F5204-333A-45CD-BBAA-25F0C19B4A34}"/>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360043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1DC67-51BC-40B0-BA1F-30FB4E56BC9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9072AB90-AAAB-41B0-B1A9-1D75A6061BDA}"/>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4" name="Footer Placeholder 3">
            <a:extLst>
              <a:ext uri="{FF2B5EF4-FFF2-40B4-BE49-F238E27FC236}">
                <a16:creationId xmlns:a16="http://schemas.microsoft.com/office/drawing/2014/main" id="{0981E35A-A64B-4CB9-B483-E7A2B0C6D279}"/>
              </a:ext>
            </a:extLst>
          </p:cNvPr>
          <p:cNvSpPr>
            <a:spLocks noGrp="1"/>
          </p:cNvSpPr>
          <p:nvPr>
            <p:ph type="ftr" sz="quarter" idx="11"/>
          </p:nvPr>
        </p:nvSpPr>
        <p:spPr/>
        <p:txBody>
          <a:bodyPr/>
          <a:lstStyle/>
          <a:p>
            <a:endParaRPr lang="en-IE" dirty="0"/>
          </a:p>
        </p:txBody>
      </p:sp>
      <p:sp>
        <p:nvSpPr>
          <p:cNvPr id="5" name="Slide Number Placeholder 4">
            <a:extLst>
              <a:ext uri="{FF2B5EF4-FFF2-40B4-BE49-F238E27FC236}">
                <a16:creationId xmlns:a16="http://schemas.microsoft.com/office/drawing/2014/main" id="{867EEDE3-0E00-4C9D-BADB-AF4F44498FB0}"/>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227998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169A86-F381-4A7C-B657-8380E98130B9}"/>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3" name="Footer Placeholder 2">
            <a:extLst>
              <a:ext uri="{FF2B5EF4-FFF2-40B4-BE49-F238E27FC236}">
                <a16:creationId xmlns:a16="http://schemas.microsoft.com/office/drawing/2014/main" id="{26C5B490-7B5D-40D2-B289-A082914066BE}"/>
              </a:ext>
            </a:extLst>
          </p:cNvPr>
          <p:cNvSpPr>
            <a:spLocks noGrp="1"/>
          </p:cNvSpPr>
          <p:nvPr>
            <p:ph type="ftr" sz="quarter" idx="11"/>
          </p:nvPr>
        </p:nvSpPr>
        <p:spPr/>
        <p:txBody>
          <a:bodyPr/>
          <a:lstStyle/>
          <a:p>
            <a:endParaRPr lang="en-IE" dirty="0"/>
          </a:p>
        </p:txBody>
      </p:sp>
      <p:sp>
        <p:nvSpPr>
          <p:cNvPr id="4" name="Slide Number Placeholder 3">
            <a:extLst>
              <a:ext uri="{FF2B5EF4-FFF2-40B4-BE49-F238E27FC236}">
                <a16:creationId xmlns:a16="http://schemas.microsoft.com/office/drawing/2014/main" id="{901F4614-39A2-4864-99BC-188EBEAEA810}"/>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4217086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A773-0955-4C36-B051-99A15F0681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386BFA13-F429-409C-ABC5-778E936ECC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055AE8BD-1A86-4FDD-9D81-00D63DDD36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BD8D5A-CA1A-44B2-A4F7-87D73A1D71A5}"/>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6" name="Footer Placeholder 5">
            <a:extLst>
              <a:ext uri="{FF2B5EF4-FFF2-40B4-BE49-F238E27FC236}">
                <a16:creationId xmlns:a16="http://schemas.microsoft.com/office/drawing/2014/main" id="{A59BA0F8-404C-4BF4-965F-436A4A92B827}"/>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60923B69-1CBE-4391-AEF9-14308DE77C14}"/>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334771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8179B-FABB-4F66-A2CA-06EDCC1AEC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DDC9DAEE-565F-4921-8726-409F3B3274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a:extLst>
              <a:ext uri="{FF2B5EF4-FFF2-40B4-BE49-F238E27FC236}">
                <a16:creationId xmlns:a16="http://schemas.microsoft.com/office/drawing/2014/main" id="{AE3D68AC-C0CD-453E-A5C6-308F1FAE3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2BC939-873D-49DF-B8B2-AB1C8D2980BA}"/>
              </a:ext>
            </a:extLst>
          </p:cNvPr>
          <p:cNvSpPr>
            <a:spLocks noGrp="1"/>
          </p:cNvSpPr>
          <p:nvPr>
            <p:ph type="dt" sz="half" idx="10"/>
          </p:nvPr>
        </p:nvSpPr>
        <p:spPr/>
        <p:txBody>
          <a:bodyPr/>
          <a:lstStyle/>
          <a:p>
            <a:fld id="{CE8EE227-873A-4400-A845-4620D03FD455}" type="datetimeFigureOut">
              <a:rPr lang="en-IE" smtClean="0"/>
              <a:t>08/04/2024</a:t>
            </a:fld>
            <a:endParaRPr lang="en-IE" dirty="0"/>
          </a:p>
        </p:txBody>
      </p:sp>
      <p:sp>
        <p:nvSpPr>
          <p:cNvPr id="6" name="Footer Placeholder 5">
            <a:extLst>
              <a:ext uri="{FF2B5EF4-FFF2-40B4-BE49-F238E27FC236}">
                <a16:creationId xmlns:a16="http://schemas.microsoft.com/office/drawing/2014/main" id="{A6733EB8-A3B7-403C-BE84-ADE8A00F262A}"/>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43EBACE9-C768-4A34-87FF-DD6BDFD486E4}"/>
              </a:ext>
            </a:extLst>
          </p:cNvPr>
          <p:cNvSpPr>
            <a:spLocks noGrp="1"/>
          </p:cNvSpPr>
          <p:nvPr>
            <p:ph type="sldNum" sz="quarter" idx="12"/>
          </p:nvPr>
        </p:nvSpPr>
        <p:spPr/>
        <p:txBody>
          <a:bodyPr/>
          <a:lstStyle/>
          <a:p>
            <a:fld id="{4F0F66D8-9475-420B-9FA0-71E80B1D3F54}" type="slidenum">
              <a:rPr lang="en-IE" smtClean="0"/>
              <a:t>‹#›</a:t>
            </a:fld>
            <a:endParaRPr lang="en-IE" dirty="0"/>
          </a:p>
        </p:txBody>
      </p:sp>
    </p:spTree>
    <p:extLst>
      <p:ext uri="{BB962C8B-B14F-4D97-AF65-F5344CB8AC3E}">
        <p14:creationId xmlns:p14="http://schemas.microsoft.com/office/powerpoint/2010/main" val="20630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A7C2B7-C0EE-45EB-A968-BB96051DB2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5DFE1F2C-8C34-49A6-BEF9-515F1BA0B6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BF1B9AF-00D3-43F3-9627-5EEF4B1980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EE227-873A-4400-A845-4620D03FD455}" type="datetimeFigureOut">
              <a:rPr lang="en-IE" smtClean="0"/>
              <a:t>08/04/2024</a:t>
            </a:fld>
            <a:endParaRPr lang="en-IE" dirty="0"/>
          </a:p>
        </p:txBody>
      </p:sp>
      <p:sp>
        <p:nvSpPr>
          <p:cNvPr id="5" name="Footer Placeholder 4">
            <a:extLst>
              <a:ext uri="{FF2B5EF4-FFF2-40B4-BE49-F238E27FC236}">
                <a16:creationId xmlns:a16="http://schemas.microsoft.com/office/drawing/2014/main" id="{139E1429-D5E1-41B6-9138-1A2C47D65A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a:extLst>
              <a:ext uri="{FF2B5EF4-FFF2-40B4-BE49-F238E27FC236}">
                <a16:creationId xmlns:a16="http://schemas.microsoft.com/office/drawing/2014/main" id="{41B8B0A6-081A-46FA-924B-8B7881FD57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F66D8-9475-420B-9FA0-71E80B1D3F54}" type="slidenum">
              <a:rPr lang="en-IE" smtClean="0"/>
              <a:t>‹#›</a:t>
            </a:fld>
            <a:endParaRPr lang="en-IE" dirty="0"/>
          </a:p>
        </p:txBody>
      </p:sp>
    </p:spTree>
    <p:extLst>
      <p:ext uri="{BB962C8B-B14F-4D97-AF65-F5344CB8AC3E}">
        <p14:creationId xmlns:p14="http://schemas.microsoft.com/office/powerpoint/2010/main" val="33517971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rtb.ie/registration-and-compliance/setting-and-reviewing-rent/rent-reviews-outside-a-rent-pressure-zon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1948625"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GB" b="1" dirty="0">
                <a:solidFill>
                  <a:srgbClr val="EE7421"/>
                </a:solidFill>
                <a:latin typeface="Century Gothic" panose="020B0502020202020204" pitchFamily="34" charset="0"/>
                <a:cs typeface="Arial"/>
              </a:rPr>
              <a:t>H</a:t>
            </a:r>
            <a:r>
              <a:rPr lang="en-IE" b="1" dirty="0">
                <a:solidFill>
                  <a:srgbClr val="EE7421"/>
                </a:solidFill>
                <a:latin typeface="Century Gothic" panose="020B0502020202020204" pitchFamily="34" charset="0"/>
                <a:cs typeface="Arial"/>
              </a:rPr>
              <a:t>ow often can I carry out a Rent Review in a RPZ?</a:t>
            </a:r>
            <a:endPar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endParaRP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795687" cy="492533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
        <p:nvSpPr>
          <p:cNvPr id="3" name="TextBox 2">
            <a:extLst>
              <a:ext uri="{FF2B5EF4-FFF2-40B4-BE49-F238E27FC236}">
                <a16:creationId xmlns:a16="http://schemas.microsoft.com/office/drawing/2014/main" id="{E72195BE-A47D-3DB2-5B83-5A1973C534CF}"/>
              </a:ext>
            </a:extLst>
          </p:cNvPr>
          <p:cNvSpPr txBox="1"/>
          <p:nvPr/>
        </p:nvSpPr>
        <p:spPr>
          <a:xfrm>
            <a:off x="363488" y="1039349"/>
            <a:ext cx="11097749" cy="4758995"/>
          </a:xfrm>
          <a:prstGeom prst="rect">
            <a:avLst/>
          </a:prstGeom>
          <a:noFill/>
        </p:spPr>
        <p:txBody>
          <a:bodyPr wrap="square">
            <a:spAutoFit/>
          </a:bodyPr>
          <a:lstStyle/>
          <a:p>
            <a:pPr>
              <a:lnSpc>
                <a:spcPct val="115000"/>
              </a:lnSpc>
              <a:spcAft>
                <a:spcPts val="800"/>
              </a:spcAft>
            </a:pPr>
            <a:r>
              <a:rPr lang="en-GB" sz="1800"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a:t>
            </a:r>
            <a:r>
              <a:rPr lang="en-GB" sz="1800" u="sng" kern="0" dirty="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hlinkClick r:id="rId4"/>
              </a:rPr>
              <a:t>https://www.rtb.ie/registration-and-compliance/setting-and-reviewing-rent/rent-reviews-outside-a-rent-pressure-zone</a:t>
            </a:r>
            <a:r>
              <a:rPr lang="en-GB" sz="1800"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 </a:t>
            </a:r>
            <a:endParaRPr lang="en-GB" sz="1700" kern="0" dirty="0">
              <a:solidFill>
                <a:srgbClr val="323234"/>
              </a:solidFill>
              <a:effectLst/>
              <a:highlight>
                <a:srgbClr val="FFFFFF"/>
              </a:highlight>
              <a:ea typeface="Times New Roman" panose="02020603050405020304" pitchFamily="18" charset="0"/>
              <a:cs typeface="Times New Roman" panose="02020603050405020304" pitchFamily="18" charset="0"/>
            </a:endParaRPr>
          </a:p>
          <a:p>
            <a:pPr>
              <a:lnSpc>
                <a:spcPct val="115000"/>
              </a:lnSpc>
              <a:spcAft>
                <a:spcPts val="800"/>
              </a:spcAft>
            </a:pPr>
            <a:r>
              <a:rPr lang="en-GB" sz="1700" kern="0" dirty="0">
                <a:solidFill>
                  <a:srgbClr val="323234"/>
                </a:solidFill>
                <a:effectLst/>
                <a:highlight>
                  <a:srgbClr val="FFFFFF"/>
                </a:highlight>
                <a:ea typeface="Times New Roman" panose="02020603050405020304" pitchFamily="18" charset="0"/>
                <a:cs typeface="Times New Roman" panose="02020603050405020304" pitchFamily="18" charset="0"/>
              </a:rPr>
              <a:t>Frequency – once every 12 months</a:t>
            </a:r>
            <a:endParaRPr lang="en-IE" sz="1700" kern="100" dirty="0">
              <a:effectLst/>
              <a:highlight>
                <a:srgbClr val="FFFFFF"/>
              </a:highlight>
              <a:ea typeface="Aptos" panose="020B0004020202020204" pitchFamily="34" charset="0"/>
              <a:cs typeface="Times New Roman" panose="02020603050405020304" pitchFamily="18" charset="0"/>
            </a:endParaRPr>
          </a:p>
          <a:p>
            <a:pPr>
              <a:lnSpc>
                <a:spcPct val="115000"/>
              </a:lnSpc>
              <a:spcAft>
                <a:spcPts val="800"/>
              </a:spcAft>
            </a:pPr>
            <a:r>
              <a:rPr lang="en-GB" sz="1700" kern="0" dirty="0">
                <a:solidFill>
                  <a:srgbClr val="323234"/>
                </a:solidFill>
                <a:effectLst/>
                <a:highlight>
                  <a:srgbClr val="FFFFFF"/>
                </a:highlight>
                <a:ea typeface="Times New Roman" panose="02020603050405020304" pitchFamily="18" charset="0"/>
                <a:cs typeface="Times New Roman" panose="02020603050405020304" pitchFamily="18" charset="0"/>
              </a:rPr>
              <a:t>Rent in a RPZ can only be reviewed once every 12 months. This means that at least 12 months must have passed since the tenancy commencement date or since the date of service of the last valid Notice of Rent Review.</a:t>
            </a:r>
            <a:endParaRPr lang="en-IE" sz="1700" kern="100" dirty="0">
              <a:effectLst/>
              <a:highlight>
                <a:srgbClr val="FFFFFF"/>
              </a:highlight>
              <a:ea typeface="Aptos" panose="020B0004020202020204" pitchFamily="34" charset="0"/>
              <a:cs typeface="Times New Roman" panose="02020603050405020304" pitchFamily="18" charset="0"/>
            </a:endParaRPr>
          </a:p>
          <a:p>
            <a:pPr>
              <a:lnSpc>
                <a:spcPct val="115000"/>
              </a:lnSpc>
              <a:spcAft>
                <a:spcPts val="800"/>
              </a:spcAft>
            </a:pPr>
            <a:r>
              <a:rPr lang="en-GB" sz="1700" kern="0" dirty="0">
                <a:solidFill>
                  <a:srgbClr val="323234"/>
                </a:solidFill>
                <a:effectLst/>
                <a:highlight>
                  <a:srgbClr val="FFFFFF"/>
                </a:highlight>
                <a:ea typeface="Times New Roman" panose="02020603050405020304" pitchFamily="18" charset="0"/>
                <a:cs typeface="Times New Roman" panose="02020603050405020304" pitchFamily="18" charset="0"/>
              </a:rPr>
              <a:t> </a:t>
            </a:r>
            <a:endParaRPr lang="en-IE" sz="1700" kern="100" dirty="0">
              <a:effectLst/>
              <a:highlight>
                <a:srgbClr val="FFFFFF"/>
              </a:highlight>
              <a:ea typeface="Aptos" panose="020B0004020202020204" pitchFamily="34" charset="0"/>
              <a:cs typeface="Times New Roman" panose="02020603050405020304" pitchFamily="18" charset="0"/>
            </a:endParaRPr>
          </a:p>
          <a:p>
            <a:pPr>
              <a:lnSpc>
                <a:spcPct val="115000"/>
              </a:lnSpc>
              <a:spcAft>
                <a:spcPts val="800"/>
              </a:spcAft>
            </a:pPr>
            <a:r>
              <a:rPr lang="en-GB" sz="1700" b="1" kern="0" dirty="0">
                <a:solidFill>
                  <a:srgbClr val="323234"/>
                </a:solidFill>
                <a:effectLst/>
                <a:highlight>
                  <a:srgbClr val="FFFFFF"/>
                </a:highlight>
                <a:ea typeface="Times New Roman" panose="02020603050405020304" pitchFamily="18" charset="0"/>
                <a:cs typeface="Times New Roman" panose="02020603050405020304" pitchFamily="18" charset="0"/>
              </a:rPr>
              <a:t>A rent review occurs when the Notice of Rent Review is served.</a:t>
            </a:r>
            <a:endParaRPr lang="en-IE" sz="1700" kern="100" dirty="0">
              <a:effectLst/>
              <a:ea typeface="Aptos" panose="020B0004020202020204" pitchFamily="34" charset="0"/>
              <a:cs typeface="Times New Roman" panose="02020603050405020304" pitchFamily="18" charset="0"/>
            </a:endParaRPr>
          </a:p>
          <a:p>
            <a:pPr>
              <a:lnSpc>
                <a:spcPct val="115000"/>
              </a:lnSpc>
              <a:spcAft>
                <a:spcPts val="800"/>
              </a:spcAft>
            </a:pPr>
            <a:r>
              <a:rPr lang="en-GB" sz="1700" kern="100" dirty="0">
                <a:solidFill>
                  <a:srgbClr val="323234"/>
                </a:solidFill>
                <a:effectLst/>
                <a:highlight>
                  <a:srgbClr val="FFFFFF"/>
                </a:highlight>
                <a:ea typeface="Aptos" panose="020B0004020202020204" pitchFamily="34" charset="0"/>
                <a:cs typeface="Times New Roman" panose="02020603050405020304" pitchFamily="18" charset="0"/>
              </a:rPr>
              <a:t>It is recommended that landlords give extra days’ notice to avoid any issues that may arise in the calculation of the minimum notice period.</a:t>
            </a:r>
            <a:endParaRPr lang="en-IE" sz="1700" kern="100" dirty="0">
              <a:effectLst/>
              <a:ea typeface="Aptos" panose="020B0004020202020204" pitchFamily="34" charset="0"/>
              <a:cs typeface="Times New Roman" panose="02020603050405020304" pitchFamily="18" charset="0"/>
            </a:endParaRPr>
          </a:p>
          <a:p>
            <a:r>
              <a:rPr lang="en-GB" sz="1700" dirty="0">
                <a:solidFill>
                  <a:srgbClr val="323234"/>
                </a:solidFill>
                <a:effectLst/>
                <a:highlight>
                  <a:srgbClr val="FFFFFF"/>
                </a:highlight>
                <a:ea typeface="Times New Roman" panose="02020603050405020304" pitchFamily="18" charset="0"/>
              </a:rPr>
              <a:t> </a:t>
            </a:r>
            <a:endParaRPr lang="en-IE" sz="1700" dirty="0">
              <a:effectLst/>
              <a:highlight>
                <a:srgbClr val="FFFFFF"/>
              </a:highlight>
              <a:ea typeface="Times New Roman" panose="02020603050405020304" pitchFamily="18" charset="0"/>
            </a:endParaRPr>
          </a:p>
          <a:p>
            <a:r>
              <a:rPr lang="en-GB" sz="1700" dirty="0">
                <a:solidFill>
                  <a:srgbClr val="323234"/>
                </a:solidFill>
                <a:effectLst/>
                <a:highlight>
                  <a:srgbClr val="FFFFFF"/>
                </a:highlight>
                <a:ea typeface="Times New Roman" panose="02020603050405020304" pitchFamily="18" charset="0"/>
              </a:rPr>
              <a:t>Outside of RPZs, landlords are only permitted to review the rent once every 24 months – in other words, at least 24 months must have passed since the tenancy commencement date or since the date of service of the last valid notice of rent review.  </a:t>
            </a:r>
            <a:endParaRPr lang="en-IE" sz="1700" dirty="0">
              <a:effectLst/>
              <a:highlight>
                <a:srgbClr val="FFFFFF"/>
              </a:highlight>
              <a:ea typeface="Times New Roman" panose="02020603050405020304" pitchFamily="18" charset="0"/>
            </a:endParaRPr>
          </a:p>
          <a:p>
            <a:r>
              <a:rPr lang="en-GB" sz="1700" dirty="0">
                <a:solidFill>
                  <a:srgbClr val="323234"/>
                </a:solidFill>
                <a:effectLst/>
                <a:highlight>
                  <a:srgbClr val="FFFFFF"/>
                </a:highlight>
                <a:ea typeface="Times New Roman" panose="02020603050405020304" pitchFamily="18" charset="0"/>
              </a:rPr>
              <a:t> </a:t>
            </a:r>
            <a:endParaRPr lang="en-IE" sz="1700" dirty="0">
              <a:effectLst/>
              <a:highlight>
                <a:srgbClr val="FFFFFF"/>
              </a:highlight>
              <a:ea typeface="Times New Roman" panose="02020603050405020304" pitchFamily="18" charset="0"/>
            </a:endParaRPr>
          </a:p>
          <a:p>
            <a:r>
              <a:rPr lang="en-GB" sz="1700" b="1" dirty="0">
                <a:solidFill>
                  <a:srgbClr val="323234"/>
                </a:solidFill>
                <a:effectLst/>
                <a:highlight>
                  <a:srgbClr val="FFFFFF"/>
                </a:highlight>
                <a:ea typeface="Times New Roman" panose="02020603050405020304" pitchFamily="18" charset="0"/>
              </a:rPr>
              <a:t>A rent review occurs when the notice of rent review is served. </a:t>
            </a:r>
            <a:endParaRPr lang="en-IE" sz="1700" dirty="0">
              <a:effectLst/>
              <a:highlight>
                <a:srgbClr val="FFFFFF"/>
              </a:highlight>
              <a:ea typeface="Times New Roman" panose="02020603050405020304" pitchFamily="18" charset="0"/>
            </a:endParaRPr>
          </a:p>
        </p:txBody>
      </p:sp>
    </p:spTree>
    <p:extLst>
      <p:ext uri="{BB962C8B-B14F-4D97-AF65-F5344CB8AC3E}">
        <p14:creationId xmlns:p14="http://schemas.microsoft.com/office/powerpoint/2010/main" val="590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2021778"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rPr>
              <a:t>Brief Summary on What is Apostille ? New To RTB Website ! </a:t>
            </a: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877983" cy="498981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457200" marR="0" lvl="0" indent="-457200" algn="just"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0" i="0" u="none" strike="noStrike" kern="1200" cap="none" spc="0" normalizeH="0" baseline="0" noProof="0" dirty="0">
                <a:ln>
                  <a:noFill/>
                </a:ln>
                <a:solidFill>
                  <a:srgbClr val="4D3069"/>
                </a:solidFill>
                <a:effectLst/>
                <a:uLnTx/>
                <a:uFillTx/>
                <a:latin typeface="Calibri"/>
                <a:ea typeface="+mn-ea"/>
                <a:cs typeface="+mn-cs"/>
              </a:rPr>
              <a:t>Where a country is not a party to the EC Convention but is a party to the Hague Convention, a statutory declaration can made before any person authorised under the law of that place to administer oaths. </a:t>
            </a:r>
          </a:p>
          <a:p>
            <a:pPr marL="457200" marR="0" lvl="0" indent="-457200" algn="just"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0" i="0" u="none" strike="noStrike" kern="1200" cap="none" spc="0" normalizeH="0" baseline="0" noProof="0" dirty="0">
                <a:ln>
                  <a:noFill/>
                </a:ln>
                <a:solidFill>
                  <a:srgbClr val="4D3069"/>
                </a:solidFill>
                <a:effectLst/>
                <a:uLnTx/>
                <a:uFillTx/>
                <a:latin typeface="Calibri"/>
                <a:ea typeface="+mn-ea"/>
                <a:cs typeface="+mn-cs"/>
              </a:rPr>
              <a:t>The only form of legalisation that is required is by way of single certificate, called an "apostille", stamped on or </a:t>
            </a:r>
            <a:r>
              <a:rPr kumimoji="0" lang="en-GB" sz="2400" b="0" i="0" u="sng" strike="noStrike" kern="1200" cap="none" spc="0" normalizeH="0" baseline="0" noProof="0" dirty="0">
                <a:ln>
                  <a:noFill/>
                </a:ln>
                <a:solidFill>
                  <a:srgbClr val="4D3069"/>
                </a:solidFill>
                <a:effectLst/>
                <a:uLnTx/>
                <a:uFillTx/>
                <a:latin typeface="Calibri"/>
                <a:ea typeface="+mn-ea"/>
                <a:cs typeface="+mn-cs"/>
              </a:rPr>
              <a:t>attached to the declaration</a:t>
            </a:r>
            <a:r>
              <a:rPr kumimoji="0" lang="en-GB" sz="2400" b="0" i="0" u="none" strike="noStrike" kern="1200" cap="none" spc="0" normalizeH="0" baseline="0" noProof="0" dirty="0">
                <a:ln>
                  <a:noFill/>
                </a:ln>
                <a:solidFill>
                  <a:srgbClr val="4D3069"/>
                </a:solidFill>
                <a:effectLst/>
                <a:uLnTx/>
                <a:uFillTx/>
                <a:latin typeface="Calibri"/>
                <a:ea typeface="+mn-ea"/>
                <a:cs typeface="+mn-cs"/>
              </a:rPr>
              <a:t>. </a:t>
            </a:r>
          </a:p>
          <a:p>
            <a:pPr marL="457200" marR="0" lvl="0" indent="-457200" algn="just"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0" i="0" u="none" strike="noStrike" kern="1200" cap="none" spc="0" normalizeH="0" baseline="0" noProof="0" dirty="0">
                <a:ln>
                  <a:noFill/>
                </a:ln>
                <a:solidFill>
                  <a:srgbClr val="4D3069"/>
                </a:solidFill>
                <a:effectLst/>
                <a:uLnTx/>
                <a:uFillTx/>
                <a:latin typeface="Calibri"/>
                <a:ea typeface="+mn-ea"/>
                <a:cs typeface="+mn-cs"/>
              </a:rPr>
              <a:t>An apostille can be obtained from the designated competent authority for the jurisdiction in question. Authorities for the designated competent authority for each jurisdiction. </a:t>
            </a:r>
          </a:p>
          <a:p>
            <a:pPr marL="457200" marR="0" lvl="0" indent="-457200" algn="just"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0" i="0" u="none" strike="noStrike" kern="1200" cap="none" spc="0" normalizeH="0" baseline="0" noProof="0" dirty="0">
                <a:ln>
                  <a:noFill/>
                </a:ln>
                <a:solidFill>
                  <a:srgbClr val="4D3069"/>
                </a:solidFill>
                <a:effectLst/>
                <a:uLnTx/>
                <a:uFillTx/>
                <a:latin typeface="Calibri"/>
                <a:ea typeface="+mn-ea"/>
                <a:cs typeface="+mn-cs"/>
              </a:rPr>
              <a:t>An apostille only verifies the origin of a document. It does so by certifying the </a:t>
            </a:r>
            <a:r>
              <a:rPr kumimoji="0" lang="en-GB" sz="2400" b="1" i="0" u="none" strike="noStrike" kern="1200" cap="none" spc="0" normalizeH="0" baseline="0" noProof="0" dirty="0">
                <a:ln>
                  <a:noFill/>
                </a:ln>
                <a:solidFill>
                  <a:srgbClr val="4D3069"/>
                </a:solidFill>
                <a:effectLst/>
                <a:uLnTx/>
                <a:uFillTx/>
                <a:latin typeface="Calibri"/>
                <a:ea typeface="+mn-ea"/>
                <a:cs typeface="+mn-cs"/>
              </a:rPr>
              <a:t>authenticity</a:t>
            </a:r>
            <a:r>
              <a:rPr kumimoji="0" lang="en-GB" sz="2400" b="0" i="0" u="none" strike="noStrike" kern="1200" cap="none" spc="0" normalizeH="0" baseline="0" noProof="0" dirty="0">
                <a:ln>
                  <a:noFill/>
                </a:ln>
                <a:solidFill>
                  <a:srgbClr val="4D3069"/>
                </a:solidFill>
                <a:effectLst/>
                <a:uLnTx/>
                <a:uFillTx/>
                <a:latin typeface="Calibri"/>
                <a:ea typeface="+mn-ea"/>
                <a:cs typeface="+mn-cs"/>
              </a:rPr>
              <a:t> of the signature on the document, the </a:t>
            </a:r>
            <a:r>
              <a:rPr kumimoji="0" lang="en-GB" sz="2400" b="1" i="0" u="none" strike="noStrike" kern="1200" cap="none" spc="0" normalizeH="0" baseline="0" noProof="0" dirty="0">
                <a:ln>
                  <a:noFill/>
                </a:ln>
                <a:solidFill>
                  <a:srgbClr val="4D3069"/>
                </a:solidFill>
                <a:effectLst/>
                <a:uLnTx/>
                <a:uFillTx/>
                <a:latin typeface="Calibri"/>
                <a:ea typeface="+mn-ea"/>
                <a:cs typeface="+mn-cs"/>
              </a:rPr>
              <a:t>capacity </a:t>
            </a:r>
            <a:r>
              <a:rPr kumimoji="0" lang="en-GB" sz="2400" b="0" i="0" u="none" strike="noStrike" kern="1200" cap="none" spc="0" normalizeH="0" baseline="0" noProof="0" dirty="0">
                <a:ln>
                  <a:noFill/>
                </a:ln>
                <a:solidFill>
                  <a:srgbClr val="4D3069"/>
                </a:solidFill>
                <a:effectLst/>
                <a:uLnTx/>
                <a:uFillTx/>
                <a:latin typeface="Calibri"/>
                <a:ea typeface="+mn-ea"/>
                <a:cs typeface="+mn-cs"/>
              </a:rPr>
              <a:t>in which the person signing the document acted and, where appropriate, the </a:t>
            </a:r>
            <a:r>
              <a:rPr kumimoji="0" lang="en-GB" sz="2400" b="1" i="0" u="none" strike="noStrike" kern="1200" cap="none" spc="0" normalizeH="0" baseline="0" noProof="0" dirty="0">
                <a:ln>
                  <a:noFill/>
                </a:ln>
                <a:solidFill>
                  <a:srgbClr val="4D3069"/>
                </a:solidFill>
                <a:effectLst/>
                <a:uLnTx/>
                <a:uFillTx/>
                <a:latin typeface="Calibri"/>
                <a:ea typeface="+mn-ea"/>
                <a:cs typeface="+mn-cs"/>
              </a:rPr>
              <a:t>identity of the seal or stamp </a:t>
            </a:r>
            <a:r>
              <a:rPr kumimoji="0" lang="en-GB" sz="2400" b="0" i="0" u="none" strike="noStrike" kern="1200" cap="none" spc="0" normalizeH="0" baseline="0" noProof="0" dirty="0">
                <a:ln>
                  <a:noFill/>
                </a:ln>
                <a:solidFill>
                  <a:srgbClr val="4D3069"/>
                </a:solidFill>
                <a:effectLst/>
                <a:uLnTx/>
                <a:uFillTx/>
                <a:latin typeface="Calibri"/>
                <a:ea typeface="+mn-ea"/>
                <a:cs typeface="+mn-cs"/>
              </a:rPr>
              <a:t>which the document bears. </a:t>
            </a:r>
            <a:r>
              <a:rPr kumimoji="0" lang="en-GB" sz="2400" b="1" i="0" u="none" strike="noStrike" kern="1200" cap="none" spc="0" normalizeH="0" baseline="0" noProof="0" dirty="0">
                <a:ln>
                  <a:noFill/>
                </a:ln>
                <a:solidFill>
                  <a:srgbClr val="4D3069"/>
                </a:solidFill>
                <a:effectLst/>
                <a:uLnTx/>
                <a:uFillTx/>
                <a:latin typeface="Calibri"/>
                <a:ea typeface="+mn-ea"/>
                <a:cs typeface="+mn-cs"/>
              </a:rPr>
              <a:t>(RTB Website has useful document on this matter)</a:t>
            </a:r>
            <a:endParaRPr kumimoji="0" lang="en-GB" sz="2400" b="1" i="0" u="none" strike="noStrike" kern="1200" cap="none" spc="0" normalizeH="0" baseline="0" noProof="0" dirty="0">
              <a:ln>
                <a:noFill/>
              </a:ln>
              <a:solidFill>
                <a:srgbClr val="4D306A"/>
              </a:solidFill>
              <a:effectLst/>
              <a:uLnTx/>
              <a:uFillTx/>
              <a:latin typeface="Calibri"/>
              <a:ea typeface="+mn-ea"/>
              <a:cs typeface="Calibri"/>
            </a:endParaRP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endParaRPr kumimoji="0" lang="en-GB" sz="2400" b="1"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Tree>
    <p:extLst>
      <p:ext uri="{BB962C8B-B14F-4D97-AF65-F5344CB8AC3E}">
        <p14:creationId xmlns:p14="http://schemas.microsoft.com/office/powerpoint/2010/main" val="2735149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1948625"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endParaRP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795687" cy="492533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
        <p:nvSpPr>
          <p:cNvPr id="5" name="Rectangle 2">
            <a:extLst>
              <a:ext uri="{FF2B5EF4-FFF2-40B4-BE49-F238E27FC236}">
                <a16:creationId xmlns:a16="http://schemas.microsoft.com/office/drawing/2014/main" id="{827B18FB-EAC9-D498-B815-FFEB253BD5A1}"/>
              </a:ext>
            </a:extLst>
          </p:cNvPr>
          <p:cNvSpPr>
            <a:spLocks noChangeArrowheads="1"/>
          </p:cNvSpPr>
          <p:nvPr/>
        </p:nvSpPr>
        <p:spPr bwMode="auto">
          <a:xfrm>
            <a:off x="1317064" y="158302"/>
            <a:ext cx="53787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Step 1</a:t>
            </a:r>
            <a:endParaRPr kumimoji="0" lang="en-GB" altLang="en-US" b="1" i="0" u="none" strike="noStrike" cap="none" normalizeH="0" baseline="0" dirty="0">
              <a:ln>
                <a:noFill/>
              </a:ln>
              <a:solidFill>
                <a:schemeClr val="tx1"/>
              </a:solidFill>
              <a:effectLst/>
              <a:latin typeface="Arial" panose="020B0604020202020204" pitchFamily="34" charset="0"/>
            </a:endParaRPr>
          </a:p>
        </p:txBody>
      </p:sp>
      <p:pic>
        <p:nvPicPr>
          <p:cNvPr id="1025" name="Picture 1" descr="A screenshot of a calculator&#10;&#10;Description automatically generated">
            <a:extLst>
              <a:ext uri="{FF2B5EF4-FFF2-40B4-BE49-F238E27FC236}">
                <a16:creationId xmlns:a16="http://schemas.microsoft.com/office/drawing/2014/main" id="{8CD0F21D-8CA7-ED7E-D3C8-BD8CA321F1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6201" y="834361"/>
            <a:ext cx="7113741" cy="438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970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1948625"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endParaRP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795687" cy="492533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
        <p:nvSpPr>
          <p:cNvPr id="5" name="Rectangle 2">
            <a:extLst>
              <a:ext uri="{FF2B5EF4-FFF2-40B4-BE49-F238E27FC236}">
                <a16:creationId xmlns:a16="http://schemas.microsoft.com/office/drawing/2014/main" id="{827B18FB-EAC9-D498-B815-FFEB253BD5A1}"/>
              </a:ext>
            </a:extLst>
          </p:cNvPr>
          <p:cNvSpPr>
            <a:spLocks noChangeArrowheads="1"/>
          </p:cNvSpPr>
          <p:nvPr/>
        </p:nvSpPr>
        <p:spPr bwMode="auto">
          <a:xfrm>
            <a:off x="1317064" y="158302"/>
            <a:ext cx="53787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Step 2 &amp; 3</a:t>
            </a:r>
            <a:endParaRPr kumimoji="0" lang="en-GB" altLang="en-US" b="1" i="0" u="none" strike="noStrike" cap="none" normalizeH="0" baseline="0" dirty="0">
              <a:ln>
                <a:noFill/>
              </a:ln>
              <a:solidFill>
                <a:schemeClr val="tx1"/>
              </a:solidFill>
              <a:effectLst/>
              <a:latin typeface="Arial" panose="020B0604020202020204" pitchFamily="34" charset="0"/>
            </a:endParaRPr>
          </a:p>
        </p:txBody>
      </p:sp>
      <p:pic>
        <p:nvPicPr>
          <p:cNvPr id="2050" name="Picture 2" descr="A close-up of a document&#10;&#10;Description automatically generated">
            <a:extLst>
              <a:ext uri="{FF2B5EF4-FFF2-40B4-BE49-F238E27FC236}">
                <a16:creationId xmlns:a16="http://schemas.microsoft.com/office/drawing/2014/main" id="{2EB12068-DF34-4422-A0E5-C4C4B793F3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2106" y="225103"/>
            <a:ext cx="6124784" cy="3311657"/>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descr="A screenshot of a rental form&#10;&#10;Description automatically generated">
            <a:extLst>
              <a:ext uri="{FF2B5EF4-FFF2-40B4-BE49-F238E27FC236}">
                <a16:creationId xmlns:a16="http://schemas.microsoft.com/office/drawing/2014/main" id="{5B5D27C1-D0CE-A1E9-F681-F15E8A6B7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2106" y="3536760"/>
            <a:ext cx="6079707" cy="296410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a:extLst>
              <a:ext uri="{FF2B5EF4-FFF2-40B4-BE49-F238E27FC236}">
                <a16:creationId xmlns:a16="http://schemas.microsoft.com/office/drawing/2014/main" id="{6CFDFBB6-AC53-204B-A14F-31814BFF1F8C}"/>
              </a:ext>
            </a:extLst>
          </p:cNvPr>
          <p:cNvSpPr>
            <a:spLocks noChangeArrowheads="1"/>
          </p:cNvSpPr>
          <p:nvPr/>
        </p:nvSpPr>
        <p:spPr bwMode="auto">
          <a:xfrm>
            <a:off x="3020187" y="-128589"/>
            <a:ext cx="5858342" cy="600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sp>
        <p:nvSpPr>
          <p:cNvPr id="3" name="Rectangle 4">
            <a:extLst>
              <a:ext uri="{FF2B5EF4-FFF2-40B4-BE49-F238E27FC236}">
                <a16:creationId xmlns:a16="http://schemas.microsoft.com/office/drawing/2014/main" id="{EB0480D5-F0FD-EA46-C9BB-B43D6389A743}"/>
              </a:ext>
            </a:extLst>
          </p:cNvPr>
          <p:cNvSpPr>
            <a:spLocks noChangeArrowheads="1"/>
          </p:cNvSpPr>
          <p:nvPr/>
        </p:nvSpPr>
        <p:spPr bwMode="auto">
          <a:xfrm>
            <a:off x="3020187" y="3428999"/>
            <a:ext cx="585834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sp>
        <p:nvSpPr>
          <p:cNvPr id="4" name="Rectangle 5">
            <a:extLst>
              <a:ext uri="{FF2B5EF4-FFF2-40B4-BE49-F238E27FC236}">
                <a16:creationId xmlns:a16="http://schemas.microsoft.com/office/drawing/2014/main" id="{683537CB-9EBF-6ADD-DB24-E17DE187B4CB}"/>
              </a:ext>
            </a:extLst>
          </p:cNvPr>
          <p:cNvSpPr>
            <a:spLocks noChangeArrowheads="1"/>
          </p:cNvSpPr>
          <p:nvPr/>
        </p:nvSpPr>
        <p:spPr bwMode="auto">
          <a:xfrm>
            <a:off x="3020187" y="6224586"/>
            <a:ext cx="585834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spTree>
    <p:extLst>
      <p:ext uri="{BB962C8B-B14F-4D97-AF65-F5344CB8AC3E}">
        <p14:creationId xmlns:p14="http://schemas.microsoft.com/office/powerpoint/2010/main" val="3592277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1948625"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endParaRP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795687" cy="492533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
        <p:nvSpPr>
          <p:cNvPr id="5" name="Rectangle 2">
            <a:extLst>
              <a:ext uri="{FF2B5EF4-FFF2-40B4-BE49-F238E27FC236}">
                <a16:creationId xmlns:a16="http://schemas.microsoft.com/office/drawing/2014/main" id="{827B18FB-EAC9-D498-B815-FFEB253BD5A1}"/>
              </a:ext>
            </a:extLst>
          </p:cNvPr>
          <p:cNvSpPr>
            <a:spLocks noChangeArrowheads="1"/>
          </p:cNvSpPr>
          <p:nvPr/>
        </p:nvSpPr>
        <p:spPr bwMode="auto">
          <a:xfrm>
            <a:off x="1317064" y="158302"/>
            <a:ext cx="53787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Step </a:t>
            </a:r>
            <a:r>
              <a:rPr lang="en-GB" altLang="en-US" b="1" dirty="0">
                <a:latin typeface="Aptos" panose="020B0004020202020204" pitchFamily="34" charset="0"/>
                <a:ea typeface="Aptos" panose="020B0004020202020204" pitchFamily="34" charset="0"/>
                <a:cs typeface="Times New Roman" panose="02020603050405020304" pitchFamily="18" charset="0"/>
              </a:rPr>
              <a:t>4</a:t>
            </a:r>
            <a:endParaRPr kumimoji="0" lang="en-GB" altLang="en-US" b="1" i="0" u="none" strike="noStrike" cap="none" normalizeH="0" baseline="0" dirty="0">
              <a:ln>
                <a:noFill/>
              </a:ln>
              <a:solidFill>
                <a:schemeClr val="tx1"/>
              </a:solidFill>
              <a:effectLst/>
              <a:latin typeface="Arial" panose="020B0604020202020204" pitchFamily="34" charset="0"/>
            </a:endParaRPr>
          </a:p>
        </p:txBody>
      </p:sp>
      <p:sp>
        <p:nvSpPr>
          <p:cNvPr id="2" name="Rectangle 3">
            <a:extLst>
              <a:ext uri="{FF2B5EF4-FFF2-40B4-BE49-F238E27FC236}">
                <a16:creationId xmlns:a16="http://schemas.microsoft.com/office/drawing/2014/main" id="{6CFDFBB6-AC53-204B-A14F-31814BFF1F8C}"/>
              </a:ext>
            </a:extLst>
          </p:cNvPr>
          <p:cNvSpPr>
            <a:spLocks noChangeArrowheads="1"/>
          </p:cNvSpPr>
          <p:nvPr/>
        </p:nvSpPr>
        <p:spPr bwMode="auto">
          <a:xfrm>
            <a:off x="3020187" y="-128589"/>
            <a:ext cx="5858342" cy="600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sp>
        <p:nvSpPr>
          <p:cNvPr id="3" name="Rectangle 4">
            <a:extLst>
              <a:ext uri="{FF2B5EF4-FFF2-40B4-BE49-F238E27FC236}">
                <a16:creationId xmlns:a16="http://schemas.microsoft.com/office/drawing/2014/main" id="{EB0480D5-F0FD-EA46-C9BB-B43D6389A743}"/>
              </a:ext>
            </a:extLst>
          </p:cNvPr>
          <p:cNvSpPr>
            <a:spLocks noChangeArrowheads="1"/>
          </p:cNvSpPr>
          <p:nvPr/>
        </p:nvSpPr>
        <p:spPr bwMode="auto">
          <a:xfrm>
            <a:off x="3020187" y="3428999"/>
            <a:ext cx="585834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sp>
        <p:nvSpPr>
          <p:cNvPr id="4" name="Rectangle 5">
            <a:extLst>
              <a:ext uri="{FF2B5EF4-FFF2-40B4-BE49-F238E27FC236}">
                <a16:creationId xmlns:a16="http://schemas.microsoft.com/office/drawing/2014/main" id="{683537CB-9EBF-6ADD-DB24-E17DE187B4CB}"/>
              </a:ext>
            </a:extLst>
          </p:cNvPr>
          <p:cNvSpPr>
            <a:spLocks noChangeArrowheads="1"/>
          </p:cNvSpPr>
          <p:nvPr/>
        </p:nvSpPr>
        <p:spPr bwMode="auto">
          <a:xfrm>
            <a:off x="3020187" y="6224586"/>
            <a:ext cx="585834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pic>
        <p:nvPicPr>
          <p:cNvPr id="3075" name="Picture 3" descr="A screenshot of a chat&#10;&#10;Description automatically generated">
            <a:extLst>
              <a:ext uri="{FF2B5EF4-FFF2-40B4-BE49-F238E27FC236}">
                <a16:creationId xmlns:a16="http://schemas.microsoft.com/office/drawing/2014/main" id="{A66EC008-4DC0-BB29-0647-573B90558C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224" y="621930"/>
            <a:ext cx="5691859" cy="2474516"/>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A close-up of a registration form&#10;&#10;Description automatically generated">
            <a:extLst>
              <a:ext uri="{FF2B5EF4-FFF2-40B4-BE49-F238E27FC236}">
                <a16:creationId xmlns:a16="http://schemas.microsoft.com/office/drawing/2014/main" id="{D58749BA-8E5B-7932-AEDB-D27A99F8105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224" y="3089316"/>
            <a:ext cx="5769476" cy="2649933"/>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descr="A close-up of a form&#10;&#10;Description automatically generated">
            <a:extLst>
              <a:ext uri="{FF2B5EF4-FFF2-40B4-BE49-F238E27FC236}">
                <a16:creationId xmlns:a16="http://schemas.microsoft.com/office/drawing/2014/main" id="{26823ECA-98B7-AE3F-92C8-40F695E6000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92804" y="2245738"/>
            <a:ext cx="5734050" cy="227647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05BDEA1A-10D6-CD1F-3C82-F70BA4D2EEFB}"/>
              </a:ext>
            </a:extLst>
          </p:cNvPr>
          <p:cNvCxnSpPr/>
          <p:nvPr/>
        </p:nvCxnSpPr>
        <p:spPr>
          <a:xfrm flipH="1">
            <a:off x="3352149" y="2713185"/>
            <a:ext cx="1562100" cy="67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5">
            <a:extLst>
              <a:ext uri="{FF2B5EF4-FFF2-40B4-BE49-F238E27FC236}">
                <a16:creationId xmlns:a16="http://schemas.microsoft.com/office/drawing/2014/main" id="{E8537F21-3C54-E0E6-A97A-9D48C169646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10" name="Rectangle 6">
            <a:extLst>
              <a:ext uri="{FF2B5EF4-FFF2-40B4-BE49-F238E27FC236}">
                <a16:creationId xmlns:a16="http://schemas.microsoft.com/office/drawing/2014/main" id="{CDEA89C0-3609-D9D6-E34A-C28D0D0C09E4}"/>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12" name="Rectangle 7">
            <a:extLst>
              <a:ext uri="{FF2B5EF4-FFF2-40B4-BE49-F238E27FC236}">
                <a16:creationId xmlns:a16="http://schemas.microsoft.com/office/drawing/2014/main" id="{89791C53-F659-CA1E-AFE1-992B8B8E1D3D}"/>
              </a:ext>
            </a:extLst>
          </p:cNvPr>
          <p:cNvSpPr>
            <a:spLocks noChangeArrowheads="1"/>
          </p:cNvSpPr>
          <p:nvPr/>
        </p:nvSpPr>
        <p:spPr bwMode="auto">
          <a:xfrm>
            <a:off x="0" y="29479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13" name="Rectangle 8">
            <a:extLst>
              <a:ext uri="{FF2B5EF4-FFF2-40B4-BE49-F238E27FC236}">
                <a16:creationId xmlns:a16="http://schemas.microsoft.com/office/drawing/2014/main" id="{ED16745A-B684-902E-164D-ACEAFC134372}"/>
              </a:ext>
            </a:extLst>
          </p:cNvPr>
          <p:cNvSpPr>
            <a:spLocks noChangeArrowheads="1"/>
          </p:cNvSpPr>
          <p:nvPr/>
        </p:nvSpPr>
        <p:spPr bwMode="auto">
          <a:xfrm>
            <a:off x="0" y="55816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15" name="Rectangle 9">
            <a:extLst>
              <a:ext uri="{FF2B5EF4-FFF2-40B4-BE49-F238E27FC236}">
                <a16:creationId xmlns:a16="http://schemas.microsoft.com/office/drawing/2014/main" id="{53EB7C97-2B7C-341D-4FA6-B0067FB4287E}"/>
              </a:ext>
            </a:extLst>
          </p:cNvPr>
          <p:cNvSpPr>
            <a:spLocks noChangeArrowheads="1"/>
          </p:cNvSpPr>
          <p:nvPr/>
        </p:nvSpPr>
        <p:spPr bwMode="auto">
          <a:xfrm>
            <a:off x="0" y="7858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Tree>
    <p:extLst>
      <p:ext uri="{BB962C8B-B14F-4D97-AF65-F5344CB8AC3E}">
        <p14:creationId xmlns:p14="http://schemas.microsoft.com/office/powerpoint/2010/main" val="3977427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795687" cy="492533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
        <p:nvSpPr>
          <p:cNvPr id="4" name="TextBox 3">
            <a:extLst>
              <a:ext uri="{FF2B5EF4-FFF2-40B4-BE49-F238E27FC236}">
                <a16:creationId xmlns:a16="http://schemas.microsoft.com/office/drawing/2014/main" id="{2DE55E9A-CC28-88FC-32B0-43250F4AC3D1}"/>
              </a:ext>
            </a:extLst>
          </p:cNvPr>
          <p:cNvSpPr txBox="1"/>
          <p:nvPr/>
        </p:nvSpPr>
        <p:spPr>
          <a:xfrm>
            <a:off x="236225" y="189823"/>
            <a:ext cx="8713096" cy="2272930"/>
          </a:xfrm>
          <a:prstGeom prst="rect">
            <a:avLst/>
          </a:prstGeom>
          <a:noFill/>
        </p:spPr>
        <p:txBody>
          <a:bodyPr wrap="square">
            <a:spAutoFit/>
          </a:bodyPr>
          <a:lstStyle/>
          <a:p>
            <a:pPr>
              <a:lnSpc>
                <a:spcPct val="115000"/>
              </a:lnSpc>
              <a:spcAft>
                <a:spcPts val="800"/>
              </a:spcAft>
            </a:pPr>
            <a:r>
              <a:rPr lang="en-GB" sz="1200" kern="100" dirty="0">
                <a:solidFill>
                  <a:srgbClr val="000000"/>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rPr>
              <a:t>Question; How do I avoid 15 month reviews? NB, Not tested!</a:t>
            </a:r>
            <a:r>
              <a:rPr lang="en-GB" sz="1100" kern="100" dirty="0">
                <a:solidFill>
                  <a:srgbClr val="000000"/>
                </a:solidFill>
                <a:effectLst/>
                <a:highlight>
                  <a:srgbClr val="FFFFFF"/>
                </a:highlight>
                <a:latin typeface="Calibri" panose="020F0502020204030204" pitchFamily="34" charset="0"/>
                <a:ea typeface="Aptos" panose="020B0004020202020204" pitchFamily="34" charset="0"/>
                <a:cs typeface="Times New Roman" panose="02020603050405020304" pitchFamily="18" charset="0"/>
              </a:rPr>
              <a:t> Quote ‘</a:t>
            </a:r>
            <a:r>
              <a:rPr lang="en-GB" sz="1100" b="1"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A rent review occurs when the Notice of Rent Review is served.’</a:t>
            </a:r>
            <a:endParaRPr lang="en-IE"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Example;</a:t>
            </a:r>
            <a:endParaRPr lang="en-IE"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Lease commencement/move in 	</a:t>
            </a:r>
            <a:r>
              <a:rPr lang="en-GB" sz="1100" b="1" kern="100" dirty="0">
                <a:effectLst/>
                <a:latin typeface="Calibri" panose="020F0502020204030204" pitchFamily="34" charset="0"/>
                <a:ea typeface="Aptos" panose="020B0004020202020204" pitchFamily="34" charset="0"/>
                <a:cs typeface="Times New Roman" panose="02020603050405020304" pitchFamily="18" charset="0"/>
              </a:rPr>
              <a:t>07.04.22. </a:t>
            </a:r>
            <a:r>
              <a:rPr lang="en-GB" sz="1100" kern="100" dirty="0">
                <a:effectLst/>
                <a:latin typeface="Calibri" panose="020F0502020204030204" pitchFamily="34" charset="0"/>
                <a:ea typeface="Aptos" panose="020B0004020202020204" pitchFamily="34" charset="0"/>
                <a:cs typeface="Times New Roman" panose="02020603050405020304" pitchFamily="18" charset="0"/>
              </a:rPr>
              <a:t>Rent is set. </a:t>
            </a:r>
            <a:endParaRPr lang="en-IE"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Irrespective of anything, your first opportunity to serve a notice is </a:t>
            </a:r>
            <a:r>
              <a:rPr lang="en-GB" sz="1100" b="1" kern="100" dirty="0">
                <a:effectLst/>
                <a:latin typeface="Calibri" panose="020F0502020204030204" pitchFamily="34" charset="0"/>
                <a:ea typeface="Aptos" panose="020B0004020202020204" pitchFamily="34" charset="0"/>
                <a:cs typeface="Times New Roman" panose="02020603050405020304" pitchFamily="18" charset="0"/>
              </a:rPr>
              <a:t>07.04.23</a:t>
            </a:r>
            <a:endParaRPr lang="en-IE"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100" kern="100" dirty="0">
                <a:effectLst/>
                <a:latin typeface="Calibri" panose="020F0502020204030204" pitchFamily="34" charset="0"/>
                <a:ea typeface="Aptos" panose="020B0004020202020204" pitchFamily="34" charset="0"/>
                <a:cs typeface="Times New Roman" panose="02020603050405020304" pitchFamily="18" charset="0"/>
              </a:rPr>
              <a:t>90 days’ notice is </a:t>
            </a:r>
            <a:r>
              <a:rPr lang="en-GB" sz="1100" b="1" kern="100" dirty="0">
                <a:effectLst/>
                <a:latin typeface="Calibri" panose="020F0502020204030204" pitchFamily="34" charset="0"/>
                <a:ea typeface="Aptos" panose="020B0004020202020204" pitchFamily="34" charset="0"/>
                <a:cs typeface="Times New Roman" panose="02020603050405020304" pitchFamily="18" charset="0"/>
              </a:rPr>
              <a:t>07.07.2023</a:t>
            </a:r>
            <a:r>
              <a:rPr lang="en-GB" sz="1100" kern="100" dirty="0">
                <a:effectLst/>
                <a:latin typeface="Calibri" panose="020F0502020204030204" pitchFamily="34" charset="0"/>
                <a:ea typeface="Aptos" panose="020B0004020202020204" pitchFamily="34" charset="0"/>
                <a:cs typeface="Times New Roman" panose="02020603050405020304" pitchFamily="18" charset="0"/>
              </a:rPr>
              <a:t> when the new rent becomes effective, therefore the ’22/’23 rent is set for 15 months, and the ‘23/’24 rent runs from July ‘23</a:t>
            </a:r>
            <a:endParaRPr lang="en-IE" sz="12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100" kern="100" dirty="0">
                <a:solidFill>
                  <a:srgbClr val="000000"/>
                </a:solidFill>
                <a:effectLst/>
                <a:highlight>
                  <a:srgbClr val="FFFFFF"/>
                </a:highlight>
                <a:latin typeface="Calibri" panose="020F0502020204030204" pitchFamily="34" charset="0"/>
                <a:ea typeface="Aptos" panose="020B0004020202020204" pitchFamily="34" charset="0"/>
                <a:cs typeface="Times New Roman" panose="02020603050405020304" pitchFamily="18" charset="0"/>
              </a:rPr>
              <a:t>Quote ‘</a:t>
            </a:r>
            <a:r>
              <a:rPr lang="en-GB" sz="1100" b="1"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A rent review occurs when the Notice of Rent Review is served.’</a:t>
            </a:r>
            <a:endParaRPr lang="en-IE" sz="12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100"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According to this, then your next opportunity to serve notice is </a:t>
            </a:r>
            <a:r>
              <a:rPr lang="en-GB" sz="1100" b="1"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07.04.2024</a:t>
            </a:r>
            <a:r>
              <a:rPr lang="en-GB" sz="1100"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 for the reviewed rent to kick in on </a:t>
            </a:r>
            <a:r>
              <a:rPr lang="en-GB" sz="1100" b="1" kern="0" dirty="0">
                <a:solidFill>
                  <a:srgbClr val="323234"/>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07.07.24;</a:t>
            </a:r>
            <a:endParaRPr lang="en-IE" sz="12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p:txBody>
      </p:sp>
      <p:sp>
        <p:nvSpPr>
          <p:cNvPr id="5" name="Rectangle 2">
            <a:extLst>
              <a:ext uri="{FF2B5EF4-FFF2-40B4-BE49-F238E27FC236}">
                <a16:creationId xmlns:a16="http://schemas.microsoft.com/office/drawing/2014/main" id="{B4392FF9-239C-A6A0-EE7E-A81E2F4C63A7}"/>
              </a:ext>
            </a:extLst>
          </p:cNvPr>
          <p:cNvSpPr>
            <a:spLocks noChangeArrowheads="1"/>
          </p:cNvSpPr>
          <p:nvPr/>
        </p:nvSpPr>
        <p:spPr bwMode="auto">
          <a:xfrm>
            <a:off x="0" y="0"/>
            <a:ext cx="650871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pic>
        <p:nvPicPr>
          <p:cNvPr id="4097" name="Picture 1" descr="A screenshot of a calculator&#10;&#10;Description automatically generated">
            <a:extLst>
              <a:ext uri="{FF2B5EF4-FFF2-40B4-BE49-F238E27FC236}">
                <a16:creationId xmlns:a16="http://schemas.microsoft.com/office/drawing/2014/main" id="{86D642DC-99EC-AF91-11B0-62CBE96950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3061128"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a:extLst>
              <a:ext uri="{FF2B5EF4-FFF2-40B4-BE49-F238E27FC236}">
                <a16:creationId xmlns:a16="http://schemas.microsoft.com/office/drawing/2014/main" id="{FDD93976-DF36-73C2-586D-23C71DFA7798}"/>
              </a:ext>
            </a:extLst>
          </p:cNvPr>
          <p:cNvSpPr>
            <a:spLocks noChangeArrowheads="1"/>
          </p:cNvSpPr>
          <p:nvPr/>
        </p:nvSpPr>
        <p:spPr bwMode="auto">
          <a:xfrm>
            <a:off x="3806986" y="20991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pic>
        <p:nvPicPr>
          <p:cNvPr id="4100" name="Picture 1" descr="A screenshot of a calculator&#10;&#10;Description automatically generated">
            <a:extLst>
              <a:ext uri="{FF2B5EF4-FFF2-40B4-BE49-F238E27FC236}">
                <a16:creationId xmlns:a16="http://schemas.microsoft.com/office/drawing/2014/main" id="{22824CCE-AFDA-7463-0E28-77242ED318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4355" y="2556371"/>
            <a:ext cx="5734050" cy="40195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6">
            <a:extLst>
              <a:ext uri="{FF2B5EF4-FFF2-40B4-BE49-F238E27FC236}">
                <a16:creationId xmlns:a16="http://schemas.microsoft.com/office/drawing/2014/main" id="{6978A696-2845-CBDB-EF2A-DE0BD57E8034}"/>
              </a:ext>
            </a:extLst>
          </p:cNvPr>
          <p:cNvSpPr>
            <a:spLocks noChangeArrowheads="1"/>
          </p:cNvSpPr>
          <p:nvPr/>
        </p:nvSpPr>
        <p:spPr bwMode="auto">
          <a:xfrm>
            <a:off x="3806986" y="6575921"/>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Tree>
    <p:extLst>
      <p:ext uri="{BB962C8B-B14F-4D97-AF65-F5344CB8AC3E}">
        <p14:creationId xmlns:p14="http://schemas.microsoft.com/office/powerpoint/2010/main" val="2824351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1948625"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rPr>
              <a:t>The Important Steps(14) When Issuing Notices to Tenants </a:t>
            </a: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795687" cy="4925332"/>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-It becomes clear that the issue (Rent Arrears or Breach of Tenants Obligations) will not be resolved by other means of communication </a:t>
            </a:r>
          </a:p>
          <a:p>
            <a:pPr marL="342900" marR="0" lvl="0" indent="-342900" algn="just" defTabSz="914400" rtl="0" eaLnBrk="1" fontAlgn="auto" latinLnBrk="0" hangingPunct="1">
              <a:lnSpc>
                <a:spcPct val="90000"/>
              </a:lnSpc>
              <a:spcBef>
                <a:spcPts val="1000"/>
              </a:spcBef>
              <a:spcAft>
                <a:spcPts val="0"/>
              </a:spcAft>
              <a:buClrTx/>
              <a:buSzTx/>
              <a:buFontTx/>
              <a:buChar char="-"/>
              <a:tabLst/>
              <a:defRPr/>
            </a:pPr>
            <a:endParaRPr kumimoji="0" lang="en-GB" sz="12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-The Creation of an </a:t>
            </a:r>
            <a:r>
              <a:rPr kumimoji="0" lang="en-GB" sz="2400" b="1" i="0" u="none" strike="noStrike" kern="1200" cap="none" spc="0" normalizeH="0" baseline="0" noProof="0" dirty="0">
                <a:ln>
                  <a:noFill/>
                </a:ln>
                <a:solidFill>
                  <a:srgbClr val="FF0000"/>
                </a:solidFill>
                <a:effectLst/>
                <a:uLnTx/>
                <a:uFillTx/>
                <a:latin typeface="Calibri"/>
                <a:ea typeface="+mn-ea"/>
                <a:cs typeface="+mn-cs"/>
              </a:rPr>
              <a:t>appropriately worded cover letter </a:t>
            </a:r>
            <a:r>
              <a:rPr kumimoji="0" lang="en-GB" sz="2400" b="1" i="0" u="none" strike="noStrike" kern="1200" cap="none" spc="0" normalizeH="0" baseline="0" noProof="0" dirty="0">
                <a:ln>
                  <a:noFill/>
                </a:ln>
                <a:solidFill>
                  <a:srgbClr val="4D3069"/>
                </a:solidFill>
                <a:effectLst/>
                <a:uLnTx/>
                <a:uFillTx/>
                <a:latin typeface="Calibri"/>
                <a:ea typeface="+mn-ea"/>
                <a:cs typeface="+mn-cs"/>
              </a:rPr>
              <a:t>to go with Notice to the tenant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-Doing up the correct Notice (Warning or Termination of Tenancy) in keeping with the strict regulation set out by RTB (website)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-Creating of the Statutory Declaration for Your Client to Sign with Solicitor (if selling)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-Scanning all documents to the file if required for future reference (RTB Dispute)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-All notices should be sent out to the tenants by the An Post, Post &amp; Track system (not registered &amp; Not Personally Delivered ) to be 100% sure the tenants get the notice</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Tree>
    <p:extLst>
      <p:ext uri="{BB962C8B-B14F-4D97-AF65-F5344CB8AC3E}">
        <p14:creationId xmlns:p14="http://schemas.microsoft.com/office/powerpoint/2010/main" val="305993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1930337" cy="94349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E" sz="36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IE" sz="36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rPr>
              <a:t>The Important Steps (14) When Issuing Notices to Tenants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E" sz="36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endParaRP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133316"/>
            <a:ext cx="11832263" cy="4850960"/>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-Scanning in the An Post, Post &amp; Tracking Receipt for future reference if need be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9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-Logging on to the An Post website and registering the tracking number so you get an email when it arrives at the property</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9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-Receiving the An Post confirmation email and save to your records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9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-Fee for Post &amp; Track service within Dublin by An Post is €10</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9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a:t>
            </a:r>
            <a:r>
              <a:rPr kumimoji="0" lang="en-GB" sz="2400" b="1" i="0" u="none" strike="noStrike" kern="1200" cap="none" spc="0" normalizeH="0" baseline="0" noProof="0" dirty="0">
                <a:ln>
                  <a:noFill/>
                </a:ln>
                <a:solidFill>
                  <a:srgbClr val="FF0000"/>
                </a:solidFill>
                <a:effectLst/>
                <a:uLnTx/>
                <a:uFillTx/>
                <a:latin typeface="Calibri"/>
                <a:ea typeface="+mn-ea"/>
                <a:cs typeface="+mn-cs"/>
              </a:rPr>
              <a:t>Send the Notice to the RTB as is required (Rent Arrears Warning Letters/Termination of Tenancy) on the same day</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9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-Chasing the RTB to get confirmation they received a copy of the Notice since they are so slow to send this out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900" b="1" i="0" u="none" strike="noStrike" kern="1200" cap="none" spc="0" normalizeH="0" baseline="0" noProof="0" dirty="0">
              <a:ln>
                <a:noFill/>
              </a:ln>
              <a:solidFill>
                <a:srgbClr val="4D3069"/>
              </a:solidFill>
              <a:effectLst/>
              <a:uLnTx/>
              <a:uFillTx/>
              <a:latin typeface="Calibri"/>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200" b="1" i="0" u="none" strike="noStrike" kern="1200" cap="none" spc="0" normalizeH="0" baseline="0" noProof="0" dirty="0">
                <a:ln>
                  <a:noFill/>
                </a:ln>
                <a:solidFill>
                  <a:srgbClr val="FF0000"/>
                </a:solidFill>
                <a:effectLst/>
                <a:uLnTx/>
                <a:uFillTx/>
                <a:latin typeface="Calibri"/>
                <a:ea typeface="+mn-ea"/>
                <a:cs typeface="+mn-cs"/>
              </a:rPr>
              <a:t>**Checking that the Date on the Letter of Acknowledgement from the RTB is correct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9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4D3069"/>
                </a:solidFill>
                <a:effectLst/>
                <a:uLnTx/>
                <a:uFillTx/>
                <a:latin typeface="Calibri"/>
                <a:ea typeface="+mn-ea"/>
                <a:cs typeface="+mn-cs"/>
              </a:rPr>
              <a:t>-Scanning in the RTB Letter of Acknowledgement and save to the file for future reference if need be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1" i="0" u="none" strike="noStrike" kern="1200" cap="none" spc="0" normalizeH="0" baseline="0" noProof="0" dirty="0">
              <a:ln>
                <a:noFill/>
              </a:ln>
              <a:solidFill>
                <a:srgbClr val="4D3069"/>
              </a:solidFill>
              <a:effectLst/>
              <a:uLnTx/>
              <a:uFillTx/>
              <a:latin typeface="Calibri"/>
              <a:ea typeface="+mn-ea"/>
              <a:cs typeface="+mn-cs"/>
            </a:endParaRPr>
          </a:p>
          <a:p>
            <a:pPr marL="285750" marR="0" lvl="0" indent="-285750" algn="l" defTabSz="914400" rtl="0" eaLnBrk="1" fontAlgn="auto" latinLnBrk="0" hangingPunct="1">
              <a:lnSpc>
                <a:spcPct val="120000"/>
              </a:lnSpc>
              <a:spcBef>
                <a:spcPts val="0"/>
              </a:spcBef>
              <a:spcAft>
                <a:spcPts val="0"/>
              </a:spcAft>
              <a:buClrTx/>
              <a:buSzTx/>
              <a:buFont typeface="Wingdings" panose="020B0604020202020204" pitchFamily="34" charset="0"/>
              <a:buChar char="§"/>
              <a:tabLst/>
              <a:defRPr/>
            </a:pPr>
            <a:endParaRPr kumimoji="0" lang="en-GB" sz="2400" b="0" i="0" u="none" strike="noStrike" kern="1200" cap="none" spc="0" normalizeH="0" baseline="0" noProof="0" dirty="0">
              <a:ln>
                <a:noFill/>
              </a:ln>
              <a:solidFill>
                <a:srgbClr val="4D306A"/>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Tree>
    <p:extLst>
      <p:ext uri="{BB962C8B-B14F-4D97-AF65-F5344CB8AC3E}">
        <p14:creationId xmlns:p14="http://schemas.microsoft.com/office/powerpoint/2010/main" val="4090057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2021778"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rPr>
              <a:t>Some of the most common errors when sending Notices </a:t>
            </a: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877983" cy="498981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address of the property does not match the </a:t>
            </a:r>
            <a:r>
              <a:rPr kumimoji="0" lang="en-GB" sz="2400" b="1" i="0" u="none" strike="noStrike" kern="1200" cap="none" spc="0" normalizeH="0" baseline="0" noProof="0" dirty="0" err="1">
                <a:ln>
                  <a:noFill/>
                </a:ln>
                <a:solidFill>
                  <a:srgbClr val="4D306A"/>
                </a:solidFill>
                <a:effectLst/>
                <a:uLnTx/>
                <a:uFillTx/>
                <a:latin typeface="Calibri"/>
                <a:ea typeface="+mn-ea"/>
                <a:cs typeface="Calibri"/>
              </a:rPr>
              <a:t>Eircode</a:t>
            </a:r>
            <a:endParaRPr kumimoji="0" lang="en-GB" sz="2400" b="1" i="0" u="none" strike="noStrike" kern="1200" cap="none" spc="0" normalizeH="0" baseline="0" noProof="0" dirty="0">
              <a:ln>
                <a:noFill/>
              </a:ln>
              <a:solidFill>
                <a:srgbClr val="4D306A"/>
              </a:solidFill>
              <a:effectLst/>
              <a:uLnTx/>
              <a:uFillTx/>
              <a:latin typeface="Calibri"/>
              <a:ea typeface="+mn-ea"/>
              <a:cs typeface="Calibri"/>
            </a:endParaRP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names of the tenants are spelt wrong (could affect enforcement)</a:t>
            </a: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FF0000"/>
                </a:solidFill>
                <a:effectLst/>
                <a:uLnTx/>
                <a:uFillTx/>
                <a:latin typeface="Calibri"/>
                <a:ea typeface="+mn-ea"/>
                <a:cs typeface="Calibri"/>
              </a:rPr>
              <a:t>*The Landlord or their Agent forget to send the notice into the RTB on the same day notice is served</a:t>
            </a: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Landlords don’t have “proof” of serving (for example if they deliver it themselves)</a:t>
            </a: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RTB send out a letter of Acknowledgement </a:t>
            </a:r>
            <a:r>
              <a:rPr kumimoji="0" lang="en-GB" sz="2400" b="1" i="0" u="sng" strike="noStrike" kern="1200" cap="none" spc="0" normalizeH="0" baseline="0" noProof="0" dirty="0">
                <a:ln>
                  <a:noFill/>
                </a:ln>
                <a:solidFill>
                  <a:srgbClr val="4D306A"/>
                </a:solidFill>
                <a:effectLst/>
                <a:uLnTx/>
                <a:uFillTx/>
                <a:latin typeface="Calibri"/>
                <a:ea typeface="+mn-ea"/>
                <a:cs typeface="Calibri"/>
              </a:rPr>
              <a:t>with wrong date on it!</a:t>
            </a: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serving date on the Notice does not match the actual serving date</a:t>
            </a: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notice is not signed</a:t>
            </a: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There are errors on the statutory declaration ! (Refer to Next Slide)</a:t>
            </a:r>
          </a:p>
          <a:p>
            <a:pPr marL="342900" marR="0" lvl="0" indent="-342900" algn="l" defTabSz="914400" rtl="0" eaLnBrk="1" fontAlgn="auto" latinLnBrk="0" hangingPunct="1">
              <a:lnSpc>
                <a:spcPct val="120000"/>
              </a:lnSpc>
              <a:spcBef>
                <a:spcPts val="0"/>
              </a:spcBef>
              <a:spcAft>
                <a:spcPts val="0"/>
              </a:spcAft>
              <a:buClrTx/>
              <a:buSzTx/>
              <a:buFontTx/>
              <a:buChar cha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wrong number of days are on the notice or an </a:t>
            </a:r>
            <a:r>
              <a:rPr kumimoji="0" lang="en-GB" sz="2400" b="1" i="0" u="none" strike="noStrike" kern="1200" cap="none" spc="0" normalizeH="0" baseline="0" noProof="0" dirty="0">
                <a:ln>
                  <a:noFill/>
                </a:ln>
                <a:solidFill>
                  <a:srgbClr val="FF0000"/>
                </a:solidFill>
                <a:effectLst/>
                <a:uLnTx/>
                <a:uFillTx/>
                <a:latin typeface="Calibri"/>
                <a:ea typeface="+mn-ea"/>
                <a:cs typeface="Calibri"/>
              </a:rPr>
              <a:t>unreasonable amount of time </a:t>
            </a:r>
            <a:r>
              <a:rPr kumimoji="0" lang="en-GB" sz="2400" b="1" i="0" u="none" strike="noStrike" kern="1200" cap="none" spc="0" normalizeH="0" baseline="0" noProof="0" dirty="0">
                <a:ln>
                  <a:noFill/>
                </a:ln>
                <a:solidFill>
                  <a:srgbClr val="4D306A"/>
                </a:solidFill>
                <a:effectLst/>
                <a:uLnTx/>
                <a:uFillTx/>
                <a:latin typeface="Calibri"/>
                <a:ea typeface="+mn-ea"/>
                <a:cs typeface="Calibri"/>
              </a:rPr>
              <a:t>is given to a tenant to rectify a wrong in a breach of obligation situation (sub-letting/other) </a:t>
            </a: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Tree>
    <p:extLst>
      <p:ext uri="{BB962C8B-B14F-4D97-AF65-F5344CB8AC3E}">
        <p14:creationId xmlns:p14="http://schemas.microsoft.com/office/powerpoint/2010/main" val="103547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17328D2-EAF4-455E-8602-0BC6F7FF9D2E}"/>
              </a:ext>
            </a:extLst>
          </p:cNvPr>
          <p:cNvSpPr txBox="1">
            <a:spLocks/>
          </p:cNvSpPr>
          <p:nvPr/>
        </p:nvSpPr>
        <p:spPr>
          <a:xfrm>
            <a:off x="94022" y="189823"/>
            <a:ext cx="12021778" cy="1112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IE" sz="3200" b="1" i="0" u="none" strike="noStrike" kern="1200" cap="none" spc="0" normalizeH="0" baseline="0" noProof="0" dirty="0">
                <a:ln>
                  <a:noFill/>
                </a:ln>
                <a:solidFill>
                  <a:srgbClr val="EE7421"/>
                </a:solidFill>
                <a:effectLst/>
                <a:uLnTx/>
                <a:uFillTx/>
                <a:latin typeface="Century Gothic" panose="020B0502020202020204" pitchFamily="34" charset="0"/>
                <a:ea typeface="+mj-ea"/>
                <a:cs typeface="Arial"/>
              </a:rPr>
              <a:t>Some of the most common errors on Statutory Declarations</a:t>
            </a:r>
          </a:p>
        </p:txBody>
      </p:sp>
      <p:sp>
        <p:nvSpPr>
          <p:cNvPr id="8" name="Text Placeholder 3">
            <a:extLst>
              <a:ext uri="{FF2B5EF4-FFF2-40B4-BE49-F238E27FC236}">
                <a16:creationId xmlns:a16="http://schemas.microsoft.com/office/drawing/2014/main" id="{5733593A-306D-4C8B-9895-3C0B6DA8A619}"/>
              </a:ext>
            </a:extLst>
          </p:cNvPr>
          <p:cNvSpPr txBox="1">
            <a:spLocks/>
          </p:cNvSpPr>
          <p:nvPr/>
        </p:nvSpPr>
        <p:spPr>
          <a:xfrm>
            <a:off x="128089" y="1228102"/>
            <a:ext cx="11877983" cy="498981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If the Property is Jointly Owned the second owners name is absent from SD</a:t>
            </a: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endParaRPr kumimoji="0" lang="en-GB" sz="900" b="1" i="0" u="none" strike="noStrike" kern="1200" cap="none" spc="0" normalizeH="0" baseline="0" noProof="0" dirty="0">
              <a:ln>
                <a:noFill/>
              </a:ln>
              <a:solidFill>
                <a:srgbClr val="4D306A"/>
              </a:solidFill>
              <a:effectLst/>
              <a:uLnTx/>
              <a:uFillTx/>
              <a:latin typeface="Calibri"/>
              <a:ea typeface="+mn-ea"/>
              <a:cs typeface="Calibri"/>
            </a:endParaRP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Solicitors simply does not complete the body of the SD correctly </a:t>
            </a: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endParaRPr kumimoji="0" lang="en-GB" sz="900" b="1" i="0" u="none" strike="noStrike" kern="1200" cap="none" spc="0" normalizeH="0" baseline="0" noProof="0" dirty="0">
              <a:ln>
                <a:noFill/>
              </a:ln>
              <a:solidFill>
                <a:srgbClr val="4D306A"/>
              </a:solidFill>
              <a:effectLst/>
              <a:uLnTx/>
              <a:uFillTx/>
              <a:latin typeface="Calibri"/>
              <a:ea typeface="+mn-ea"/>
              <a:cs typeface="Calibri"/>
            </a:endParaRP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Solicitors do not cross out the options clearly enough to make it clear what option they are going for. RTB said it was “ambiguous”</a:t>
            </a: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endParaRPr kumimoji="0" lang="en-GB" sz="800" b="1" i="0" u="none" strike="noStrike" kern="1200" cap="none" spc="0" normalizeH="0" baseline="0" noProof="0" dirty="0">
              <a:ln>
                <a:noFill/>
              </a:ln>
              <a:solidFill>
                <a:srgbClr val="4D306A"/>
              </a:solidFill>
              <a:effectLst/>
              <a:uLnTx/>
              <a:uFillTx/>
              <a:latin typeface="Calibri"/>
              <a:ea typeface="+mn-ea"/>
              <a:cs typeface="Calibri"/>
            </a:endParaRP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Solicitor forgets to date the SD (date needs to be close to date of </a:t>
            </a:r>
            <a:r>
              <a:rPr kumimoji="0" lang="en-GB" sz="2400" b="1" i="0" u="none" strike="noStrike" kern="1200" cap="none" spc="0" normalizeH="0" baseline="0" noProof="0" dirty="0" err="1">
                <a:ln>
                  <a:noFill/>
                </a:ln>
                <a:solidFill>
                  <a:srgbClr val="4D306A"/>
                </a:solidFill>
                <a:effectLst/>
                <a:uLnTx/>
                <a:uFillTx/>
                <a:latin typeface="Calibri"/>
                <a:ea typeface="+mn-ea"/>
                <a:cs typeface="Calibri"/>
              </a:rPr>
              <a:t>ToT</a:t>
            </a:r>
            <a:r>
              <a:rPr kumimoji="0" lang="en-GB" sz="2400" b="1" i="0" u="none" strike="noStrike" kern="1200" cap="none" spc="0" normalizeH="0" baseline="0" noProof="0" dirty="0">
                <a:ln>
                  <a:noFill/>
                </a:ln>
                <a:solidFill>
                  <a:srgbClr val="4D306A"/>
                </a:solidFill>
                <a:effectLst/>
                <a:uLnTx/>
                <a:uFillTx/>
                <a:latin typeface="Calibri"/>
                <a:ea typeface="+mn-ea"/>
                <a:cs typeface="Calibri"/>
              </a:rPr>
              <a:t> Notice)</a:t>
            </a: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endParaRPr kumimoji="0" lang="en-GB" sz="800" b="1" i="0" u="none" strike="noStrike" kern="1200" cap="none" spc="0" normalizeH="0" baseline="0" noProof="0" dirty="0">
              <a:ln>
                <a:noFill/>
              </a:ln>
              <a:solidFill>
                <a:srgbClr val="4D306A"/>
              </a:solidFill>
              <a:effectLst/>
              <a:uLnTx/>
              <a:uFillTx/>
              <a:latin typeface="Calibri"/>
              <a:ea typeface="+mn-ea"/>
              <a:cs typeface="Calibri"/>
            </a:endParaRP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The landlord or their agent sends a copy of the SD with the </a:t>
            </a:r>
            <a:r>
              <a:rPr kumimoji="0" lang="en-GB" sz="2400" b="1" i="0" u="none" strike="noStrike" kern="1200" cap="none" spc="0" normalizeH="0" baseline="0" noProof="0" dirty="0" err="1">
                <a:ln>
                  <a:noFill/>
                </a:ln>
                <a:solidFill>
                  <a:srgbClr val="4D306A"/>
                </a:solidFill>
                <a:effectLst/>
                <a:uLnTx/>
                <a:uFillTx/>
                <a:latin typeface="Calibri"/>
                <a:ea typeface="+mn-ea"/>
                <a:cs typeface="Calibri"/>
              </a:rPr>
              <a:t>ToT</a:t>
            </a:r>
            <a:r>
              <a:rPr kumimoji="0" lang="en-GB" sz="2400" b="1" i="0" u="none" strike="noStrike" kern="1200" cap="none" spc="0" normalizeH="0" baseline="0" noProof="0" dirty="0">
                <a:ln>
                  <a:noFill/>
                </a:ln>
                <a:solidFill>
                  <a:srgbClr val="4D306A"/>
                </a:solidFill>
                <a:effectLst/>
                <a:uLnTx/>
                <a:uFillTx/>
                <a:latin typeface="Calibri"/>
                <a:ea typeface="+mn-ea"/>
                <a:cs typeface="Calibri"/>
              </a:rPr>
              <a:t> Notice </a:t>
            </a:r>
            <a:r>
              <a:rPr kumimoji="0" lang="en-GB" sz="2400" b="1" i="0" u="sng" strike="noStrike" kern="1200" cap="none" spc="0" normalizeH="0" baseline="0" noProof="0" dirty="0">
                <a:ln>
                  <a:noFill/>
                </a:ln>
                <a:solidFill>
                  <a:srgbClr val="4D306A"/>
                </a:solidFill>
                <a:effectLst/>
                <a:uLnTx/>
                <a:uFillTx/>
                <a:latin typeface="Calibri"/>
                <a:ea typeface="+mn-ea"/>
                <a:cs typeface="Calibri"/>
              </a:rPr>
              <a:t>and not the original </a:t>
            </a: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endParaRPr kumimoji="0" lang="en-GB" sz="800" b="1" i="0" u="none" strike="noStrike" kern="1200" cap="none" spc="0" normalizeH="0" baseline="0" noProof="0" dirty="0">
              <a:ln>
                <a:noFill/>
              </a:ln>
              <a:solidFill>
                <a:srgbClr val="4D306A"/>
              </a:solidFill>
              <a:effectLst/>
              <a:uLnTx/>
              <a:uFillTx/>
              <a:latin typeface="Calibri"/>
              <a:ea typeface="+mn-ea"/>
              <a:cs typeface="Calibri"/>
            </a:endParaRPr>
          </a:p>
          <a:p>
            <a:pPr marL="457200" marR="0" lvl="0" indent="-457200" algn="l" defTabSz="914400" rtl="0" eaLnBrk="1" fontAlgn="auto" latinLnBrk="0" hangingPunct="1">
              <a:lnSpc>
                <a:spcPct val="120000"/>
              </a:lnSpc>
              <a:spcBef>
                <a:spcPts val="0"/>
              </a:spcBef>
              <a:spcAft>
                <a:spcPts val="0"/>
              </a:spcAft>
              <a:buClrTx/>
              <a:buSzTx/>
              <a:buFont typeface="Arial" panose="020B0604020202020204" pitchFamily="34" charset="0"/>
              <a:buAutoNum type="arabicParenR"/>
              <a:tabLst/>
              <a:defRPr/>
            </a:pPr>
            <a:r>
              <a:rPr kumimoji="0" lang="en-GB" sz="2400" b="1" i="0" u="none" strike="noStrike" kern="1200" cap="none" spc="0" normalizeH="0" baseline="0" noProof="0" dirty="0">
                <a:ln>
                  <a:noFill/>
                </a:ln>
                <a:solidFill>
                  <a:srgbClr val="4D306A"/>
                </a:solidFill>
                <a:effectLst/>
                <a:uLnTx/>
                <a:uFillTx/>
                <a:latin typeface="Calibri"/>
                <a:ea typeface="+mn-ea"/>
                <a:cs typeface="Calibri"/>
              </a:rPr>
              <a:t>If the SD is getting signed outside Ireland is countries such as Australia or USA </a:t>
            </a:r>
            <a:r>
              <a:rPr kumimoji="0" lang="en-GB" sz="2400" b="1" i="0" u="sng" strike="noStrike" kern="1200" cap="none" spc="0" normalizeH="0" baseline="0" noProof="0" dirty="0">
                <a:ln>
                  <a:noFill/>
                </a:ln>
                <a:solidFill>
                  <a:srgbClr val="4D306A"/>
                </a:solidFill>
                <a:effectLst/>
                <a:uLnTx/>
                <a:uFillTx/>
                <a:latin typeface="Calibri"/>
                <a:ea typeface="+mn-ea"/>
                <a:cs typeface="Calibri"/>
              </a:rPr>
              <a:t>it needs to have an apostille that goes with it.  </a:t>
            </a:r>
            <a:r>
              <a:rPr kumimoji="0" lang="en-GB" sz="2400" b="1" i="0" u="none" strike="noStrike" kern="1200" cap="none" spc="0" normalizeH="0" baseline="0" noProof="0" dirty="0">
                <a:ln>
                  <a:noFill/>
                </a:ln>
                <a:solidFill>
                  <a:srgbClr val="4D306A"/>
                </a:solidFill>
                <a:effectLst/>
                <a:uLnTx/>
                <a:uFillTx/>
                <a:latin typeface="Calibri"/>
                <a:ea typeface="+mn-ea"/>
                <a:cs typeface="Calibri"/>
              </a:rPr>
              <a:t>(Refer to Next Slide)</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endParaRPr kumimoji="0" lang="en-GB" sz="2400" b="1" i="0" u="none" strike="noStrike" kern="1200" cap="none" spc="0" normalizeH="0" baseline="0" noProof="0" dirty="0">
              <a:ln>
                <a:noFill/>
              </a:ln>
              <a:solidFill>
                <a:srgbClr val="0070C0"/>
              </a:solidFill>
              <a:effectLst/>
              <a:uLnTx/>
              <a:uFillTx/>
              <a:latin typeface="Calibri"/>
              <a:ea typeface="+mn-ea"/>
              <a:cs typeface="Calibri"/>
            </a:endParaRPr>
          </a:p>
        </p:txBody>
      </p:sp>
      <p:cxnSp>
        <p:nvCxnSpPr>
          <p:cNvPr id="11" name="Straight Connector 10">
            <a:extLst>
              <a:ext uri="{FF2B5EF4-FFF2-40B4-BE49-F238E27FC236}">
                <a16:creationId xmlns:a16="http://schemas.microsoft.com/office/drawing/2014/main" id="{A2ABB0B8-D3E2-41AB-8449-40E427CA521C}"/>
              </a:ext>
            </a:extLst>
          </p:cNvPr>
          <p:cNvCxnSpPr>
            <a:cxnSpLocks/>
          </p:cNvCxnSpPr>
          <p:nvPr/>
        </p:nvCxnSpPr>
        <p:spPr>
          <a:xfrm>
            <a:off x="7145352" y="1133316"/>
            <a:ext cx="2834426" cy="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 Placeholder 3">
            <a:extLst>
              <a:ext uri="{FF2B5EF4-FFF2-40B4-BE49-F238E27FC236}">
                <a16:creationId xmlns:a16="http://schemas.microsoft.com/office/drawing/2014/main" id="{AAA557E7-2A4C-4D16-BFD4-8D9E69FE667A}"/>
              </a:ext>
            </a:extLst>
          </p:cNvPr>
          <p:cNvSpPr txBox="1">
            <a:spLocks/>
          </p:cNvSpPr>
          <p:nvPr/>
        </p:nvSpPr>
        <p:spPr>
          <a:xfrm>
            <a:off x="7094474" y="1226935"/>
            <a:ext cx="3566078" cy="151302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Calibri" panose="020F0502020204030204"/>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4D3069"/>
              </a:solidFill>
              <a:effectLst/>
              <a:uLnTx/>
              <a:uFillTx/>
              <a:latin typeface="Calibri"/>
              <a:ea typeface="+mn-ea"/>
              <a:cs typeface="Calibri" panose="020F0502020204030204"/>
            </a:endParaRPr>
          </a:p>
        </p:txBody>
      </p:sp>
      <p:pic>
        <p:nvPicPr>
          <p:cNvPr id="14" name="Picture 13" descr="Logo&#10;&#10;Description automatically generated">
            <a:extLst>
              <a:ext uri="{FF2B5EF4-FFF2-40B4-BE49-F238E27FC236}">
                <a16:creationId xmlns:a16="http://schemas.microsoft.com/office/drawing/2014/main" id="{8F6AB166-7405-40B6-B4AE-9F791BE619A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36225" y="6153434"/>
            <a:ext cx="2668816" cy="514743"/>
          </a:xfrm>
          <a:prstGeom prst="rect">
            <a:avLst/>
          </a:prstGeom>
        </p:spPr>
      </p:pic>
    </p:spTree>
    <p:extLst>
      <p:ext uri="{BB962C8B-B14F-4D97-AF65-F5344CB8AC3E}">
        <p14:creationId xmlns:p14="http://schemas.microsoft.com/office/powerpoint/2010/main" val="1801842308"/>
      </p:ext>
    </p:extLst>
  </p:cSld>
  <p:clrMapOvr>
    <a:masterClrMapping/>
  </p:clrMapOvr>
</p:sld>
</file>

<file path=ppt/theme/theme1.xml><?xml version="1.0" encoding="utf-8"?>
<a:theme xmlns:a="http://schemas.openxmlformats.org/drawingml/2006/main" name="1_Office Theme">
  <a:themeElements>
    <a:clrScheme name="SCSI theme">
      <a:dk1>
        <a:srgbClr val="4D3069"/>
      </a:dk1>
      <a:lt1>
        <a:sysClr val="window" lastClr="FFFFFF"/>
      </a:lt1>
      <a:dk2>
        <a:srgbClr val="E37222"/>
      </a:dk2>
      <a:lt2>
        <a:srgbClr val="D1CDBF"/>
      </a:lt2>
      <a:accent1>
        <a:srgbClr val="4D3069"/>
      </a:accent1>
      <a:accent2>
        <a:srgbClr val="ED7D31"/>
      </a:accent2>
      <a:accent3>
        <a:srgbClr val="A5A5A5"/>
      </a:accent3>
      <a:accent4>
        <a:srgbClr val="881948"/>
      </a:accent4>
      <a:accent5>
        <a:srgbClr val="003366"/>
      </a:accent5>
      <a:accent6>
        <a:srgbClr val="AABAC8"/>
      </a:accent6>
      <a:hlink>
        <a:srgbClr val="4D3069"/>
      </a:hlink>
      <a:folHlink>
        <a:srgbClr val="FFFFFF"/>
      </a:folHlink>
    </a:clrScheme>
    <a:fontScheme name="Custom 1">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84ad8fa-d6e5-4d7a-a9a7-5b1f5681b5bc">
      <Terms xmlns="http://schemas.microsoft.com/office/infopath/2007/PartnerControls"/>
    </lcf76f155ced4ddcb4097134ff3c332f>
    <_Flow_SignoffStatus xmlns="284ad8fa-d6e5-4d7a-a9a7-5b1f5681b5bc" xsi:nil="true"/>
    <TaxCatchAll xmlns="bd0ae3da-9a2b-4c40-97fa-bcd1b84ef6b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9CBCF5E7D814892AC5464EA26C3C5" ma:contentTypeVersion="19" ma:contentTypeDescription="Create a new document." ma:contentTypeScope="" ma:versionID="ce720fe14de50f1acb2c0cff81c1459b">
  <xsd:schema xmlns:xsd="http://www.w3.org/2001/XMLSchema" xmlns:xs="http://www.w3.org/2001/XMLSchema" xmlns:p="http://schemas.microsoft.com/office/2006/metadata/properties" xmlns:ns2="bd0ae3da-9a2b-4c40-97fa-bcd1b84ef6b3" xmlns:ns3="284ad8fa-d6e5-4d7a-a9a7-5b1f5681b5bc" targetNamespace="http://schemas.microsoft.com/office/2006/metadata/properties" ma:root="true" ma:fieldsID="7ebcb7ee81b07c0952ea0cf2421c04aa" ns2:_="" ns3:_="">
    <xsd:import namespace="bd0ae3da-9a2b-4c40-97fa-bcd1b84ef6b3"/>
    <xsd:import namespace="284ad8fa-d6e5-4d7a-a9a7-5b1f5681b5b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0ae3da-9a2b-4c40-97fa-bcd1b84ef6b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ecf1b65f-4199-4722-9d95-3afe53bdb906}" ma:internalName="TaxCatchAll" ma:showField="CatchAllData" ma:web="bd0ae3da-9a2b-4c40-97fa-bcd1b84ef6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84ad8fa-d6e5-4d7a-a9a7-5b1f5681b5b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55bf5c1-7e67-4feb-9e9a-1178cfb083d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477802-14F5-40E9-9BBF-E91AF84F40A2}">
  <ds:schemaRefs>
    <ds:schemaRef ds:uri="http://schemas.microsoft.com/office/2006/metadata/properties"/>
    <ds:schemaRef ds:uri="http://schemas.microsoft.com/office/infopath/2007/PartnerControls"/>
    <ds:schemaRef ds:uri="284ad8fa-d6e5-4d7a-a9a7-5b1f5681b5bc"/>
    <ds:schemaRef ds:uri="bd0ae3da-9a2b-4c40-97fa-bcd1b84ef6b3"/>
  </ds:schemaRefs>
</ds:datastoreItem>
</file>

<file path=customXml/itemProps2.xml><?xml version="1.0" encoding="utf-8"?>
<ds:datastoreItem xmlns:ds="http://schemas.openxmlformats.org/officeDocument/2006/customXml" ds:itemID="{8A38EF67-6FE4-445C-B6DE-62010604E46C}">
  <ds:schemaRefs>
    <ds:schemaRef ds:uri="http://schemas.microsoft.com/sharepoint/v3/contenttype/forms"/>
  </ds:schemaRefs>
</ds:datastoreItem>
</file>

<file path=customXml/itemProps3.xml><?xml version="1.0" encoding="utf-8"?>
<ds:datastoreItem xmlns:ds="http://schemas.openxmlformats.org/officeDocument/2006/customXml" ds:itemID="{283B097E-7B05-4CBF-993A-3E074FC09D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0ae3da-9a2b-4c40-97fa-bcd1b84ef6b3"/>
    <ds:schemaRef ds:uri="284ad8fa-d6e5-4d7a-a9a7-5b1f5681b5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TotalTime>
  <Words>1088</Words>
  <Application>Microsoft Office PowerPoint</Application>
  <PresentationFormat>Widescreen</PresentationFormat>
  <Paragraphs>97</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Arial</vt:lpstr>
      <vt:lpstr>Calibri</vt:lpstr>
      <vt:lpstr>Calibri Light</vt:lpstr>
      <vt:lpstr>Century Gothic</vt:lpstr>
      <vt:lpstr>Times New Roman</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O`Doherty</dc:creator>
  <cp:lastModifiedBy>Grace O`Doherty</cp:lastModifiedBy>
  <cp:revision>1</cp:revision>
  <dcterms:created xsi:type="dcterms:W3CDTF">2024-04-08T09:12:29Z</dcterms:created>
  <dcterms:modified xsi:type="dcterms:W3CDTF">2024-04-08T15:37:31Z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0x010100F649CBCF5E7D814892AC5464EA26C3C5</vt:lpwstr>
  </property>
  <property fmtid="{D5CDD505-2E9C-101B-9397-08002B2CF9AE}" pid="3" name="MediaServiceImageTags">
    <vt:lpwstr/>
  </property>
</Properties>
</file>